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8" r:id="rId3"/>
    <p:sldId id="289" r:id="rId4"/>
    <p:sldId id="266" r:id="rId5"/>
    <p:sldId id="263" r:id="rId6"/>
    <p:sldId id="279" r:id="rId7"/>
    <p:sldId id="287" r:id="rId8"/>
    <p:sldId id="288" r:id="rId9"/>
    <p:sldId id="280" r:id="rId10"/>
    <p:sldId id="281" r:id="rId11"/>
    <p:sldId id="286" r:id="rId12"/>
    <p:sldId id="284" r:id="rId13"/>
    <p:sldId id="283" r:id="rId14"/>
    <p:sldId id="28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2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  <a:srgbClr val="FFF2CC"/>
    <a:srgbClr val="030B0C"/>
    <a:srgbClr val="061516"/>
    <a:srgbClr val="7F7F7F"/>
    <a:srgbClr val="000B11"/>
    <a:srgbClr val="00313D"/>
    <a:srgbClr val="121F2E"/>
    <a:srgbClr val="171C2B"/>
    <a:srgbClr val="565B6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96" autoAdjust="0"/>
    <p:restoredTop sz="94660"/>
  </p:normalViewPr>
  <p:slideViewPr>
    <p:cSldViewPr snapToGrid="0">
      <p:cViewPr varScale="1">
        <p:scale>
          <a:sx n="84" d="100"/>
          <a:sy n="84" d="100"/>
        </p:scale>
        <p:origin x="1776" y="522"/>
      </p:cViewPr>
      <p:guideLst>
        <p:guide orient="horz" pos="322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121F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7350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F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8549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sv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sv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2.sv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6.svg"/><Relationship Id="rId18" Type="http://schemas.openxmlformats.org/officeDocument/2006/relationships/image" Target="../media/image21.png"/><Relationship Id="rId3" Type="http://schemas.openxmlformats.org/officeDocument/2006/relationships/image" Target="../media/image10.svg"/><Relationship Id="rId21" Type="http://schemas.openxmlformats.org/officeDocument/2006/relationships/image" Target="../media/image24.svg"/><Relationship Id="rId7" Type="http://schemas.openxmlformats.org/officeDocument/2006/relationships/image" Target="../media/image4.svg"/><Relationship Id="rId12" Type="http://schemas.openxmlformats.org/officeDocument/2006/relationships/image" Target="../media/image15.png"/><Relationship Id="rId17" Type="http://schemas.openxmlformats.org/officeDocument/2006/relationships/image" Target="../media/image20.svg"/><Relationship Id="rId2" Type="http://schemas.openxmlformats.org/officeDocument/2006/relationships/image" Target="../media/image9.png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14.svg"/><Relationship Id="rId5" Type="http://schemas.openxmlformats.org/officeDocument/2006/relationships/image" Target="../media/image12.svg"/><Relationship Id="rId15" Type="http://schemas.openxmlformats.org/officeDocument/2006/relationships/image" Target="../media/image18.svg"/><Relationship Id="rId23" Type="http://schemas.openxmlformats.org/officeDocument/2006/relationships/image" Target="../media/image26.svg"/><Relationship Id="rId10" Type="http://schemas.openxmlformats.org/officeDocument/2006/relationships/image" Target="../media/image13.png"/><Relationship Id="rId19" Type="http://schemas.openxmlformats.org/officeDocument/2006/relationships/image" Target="../media/image22.svg"/><Relationship Id="rId4" Type="http://schemas.openxmlformats.org/officeDocument/2006/relationships/image" Target="../media/image11.png"/><Relationship Id="rId9" Type="http://schemas.openxmlformats.org/officeDocument/2006/relationships/image" Target="../media/image6.svg"/><Relationship Id="rId14" Type="http://schemas.openxmlformats.org/officeDocument/2006/relationships/image" Target="../media/image17.png"/><Relationship Id="rId22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28.svg"/><Relationship Id="rId5" Type="http://schemas.openxmlformats.org/officeDocument/2006/relationships/image" Target="../media/image20.svg"/><Relationship Id="rId10" Type="http://schemas.openxmlformats.org/officeDocument/2006/relationships/image" Target="../media/image27.png"/><Relationship Id="rId4" Type="http://schemas.openxmlformats.org/officeDocument/2006/relationships/image" Target="../media/image19.png"/><Relationship Id="rId9" Type="http://schemas.openxmlformats.org/officeDocument/2006/relationships/image" Target="../media/image16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31.svg"/><Relationship Id="rId18" Type="http://schemas.openxmlformats.org/officeDocument/2006/relationships/image" Target="../media/image22.svg"/><Relationship Id="rId3" Type="http://schemas.openxmlformats.org/officeDocument/2006/relationships/image" Target="../media/image18.svg"/><Relationship Id="rId7" Type="http://schemas.openxmlformats.org/officeDocument/2006/relationships/image" Target="../media/image28.svg"/><Relationship Id="rId12" Type="http://schemas.openxmlformats.org/officeDocument/2006/relationships/image" Target="../media/image30.png"/><Relationship Id="rId17" Type="http://schemas.openxmlformats.org/officeDocument/2006/relationships/image" Target="../media/image21.png"/><Relationship Id="rId2" Type="http://schemas.openxmlformats.org/officeDocument/2006/relationships/image" Target="../media/image17.png"/><Relationship Id="rId16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11" Type="http://schemas.openxmlformats.org/officeDocument/2006/relationships/image" Target="../media/image16.svg"/><Relationship Id="rId5" Type="http://schemas.openxmlformats.org/officeDocument/2006/relationships/image" Target="../media/image2.svg"/><Relationship Id="rId15" Type="http://schemas.openxmlformats.org/officeDocument/2006/relationships/image" Target="../media/image19.png"/><Relationship Id="rId10" Type="http://schemas.openxmlformats.org/officeDocument/2006/relationships/image" Target="../media/image15.png"/><Relationship Id="rId4" Type="http://schemas.openxmlformats.org/officeDocument/2006/relationships/image" Target="../media/image1.png"/><Relationship Id="rId9" Type="http://schemas.openxmlformats.org/officeDocument/2006/relationships/image" Target="../media/image14.svg"/><Relationship Id="rId1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13" Type="http://schemas.openxmlformats.org/officeDocument/2006/relationships/image" Target="../media/image38.png"/><Relationship Id="rId18" Type="http://schemas.openxmlformats.org/officeDocument/2006/relationships/image" Target="../media/image28.svg"/><Relationship Id="rId3" Type="http://schemas.openxmlformats.org/officeDocument/2006/relationships/image" Target="../media/image2.svg"/><Relationship Id="rId7" Type="http://schemas.openxmlformats.org/officeDocument/2006/relationships/image" Target="../media/image32.png"/><Relationship Id="rId12" Type="http://schemas.openxmlformats.org/officeDocument/2006/relationships/image" Target="../media/image37.svg"/><Relationship Id="rId17" Type="http://schemas.openxmlformats.org/officeDocument/2006/relationships/image" Target="../media/image27.png"/><Relationship Id="rId2" Type="http://schemas.openxmlformats.org/officeDocument/2006/relationships/image" Target="../media/image1.png"/><Relationship Id="rId16" Type="http://schemas.openxmlformats.org/officeDocument/2006/relationships/image" Target="../media/image31.svg"/><Relationship Id="rId20" Type="http://schemas.openxmlformats.org/officeDocument/2006/relationships/image" Target="../media/image41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svg"/><Relationship Id="rId11" Type="http://schemas.openxmlformats.org/officeDocument/2006/relationships/image" Target="../media/image36.png"/><Relationship Id="rId5" Type="http://schemas.openxmlformats.org/officeDocument/2006/relationships/image" Target="../media/image13.png"/><Relationship Id="rId15" Type="http://schemas.openxmlformats.org/officeDocument/2006/relationships/image" Target="../media/image30.png"/><Relationship Id="rId10" Type="http://schemas.openxmlformats.org/officeDocument/2006/relationships/image" Target="../media/image35.svg"/><Relationship Id="rId19" Type="http://schemas.openxmlformats.org/officeDocument/2006/relationships/image" Target="../media/image40.png"/><Relationship Id="rId4" Type="http://schemas.openxmlformats.org/officeDocument/2006/relationships/image" Target="../media/image7.png"/><Relationship Id="rId9" Type="http://schemas.openxmlformats.org/officeDocument/2006/relationships/image" Target="../media/image34.png"/><Relationship Id="rId14" Type="http://schemas.openxmlformats.org/officeDocument/2006/relationships/image" Target="../media/image39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3.svg"/><Relationship Id="rId7" Type="http://schemas.openxmlformats.org/officeDocument/2006/relationships/image" Target="../media/image22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Relationship Id="rId9" Type="http://schemas.openxmlformats.org/officeDocument/2006/relationships/image" Target="../media/image16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3.svg"/><Relationship Id="rId7" Type="http://schemas.openxmlformats.org/officeDocument/2006/relationships/image" Target="../media/image45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11" Type="http://schemas.openxmlformats.org/officeDocument/2006/relationships/image" Target="../media/image22.svg"/><Relationship Id="rId5" Type="http://schemas.openxmlformats.org/officeDocument/2006/relationships/image" Target="../media/image20.svg"/><Relationship Id="rId10" Type="http://schemas.openxmlformats.org/officeDocument/2006/relationships/image" Target="../media/image21.png"/><Relationship Id="rId4" Type="http://schemas.openxmlformats.org/officeDocument/2006/relationships/image" Target="../media/image19.png"/><Relationship Id="rId9" Type="http://schemas.openxmlformats.org/officeDocument/2006/relationships/image" Target="../media/image16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2.png"/><Relationship Id="rId18" Type="http://schemas.openxmlformats.org/officeDocument/2006/relationships/image" Target="../media/image31.svg"/><Relationship Id="rId3" Type="http://schemas.openxmlformats.org/officeDocument/2006/relationships/image" Target="../media/image47.svg"/><Relationship Id="rId7" Type="http://schemas.openxmlformats.org/officeDocument/2006/relationships/image" Target="../media/image2.svg"/><Relationship Id="rId12" Type="http://schemas.openxmlformats.org/officeDocument/2006/relationships/image" Target="../media/image7.png"/><Relationship Id="rId17" Type="http://schemas.openxmlformats.org/officeDocument/2006/relationships/image" Target="../media/image30.png"/><Relationship Id="rId2" Type="http://schemas.openxmlformats.org/officeDocument/2006/relationships/image" Target="../media/image46.png"/><Relationship Id="rId16" Type="http://schemas.openxmlformats.org/officeDocument/2006/relationships/image" Target="../media/image5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11" Type="http://schemas.openxmlformats.org/officeDocument/2006/relationships/image" Target="../media/image6.svg"/><Relationship Id="rId5" Type="http://schemas.openxmlformats.org/officeDocument/2006/relationships/image" Target="../media/image49.svg"/><Relationship Id="rId15" Type="http://schemas.openxmlformats.org/officeDocument/2006/relationships/image" Target="../media/image54.png"/><Relationship Id="rId10" Type="http://schemas.openxmlformats.org/officeDocument/2006/relationships/image" Target="../media/image5.png"/><Relationship Id="rId4" Type="http://schemas.openxmlformats.org/officeDocument/2006/relationships/image" Target="../media/image48.png"/><Relationship Id="rId9" Type="http://schemas.openxmlformats.org/officeDocument/2006/relationships/image" Target="../media/image51.svg"/><Relationship Id="rId14" Type="http://schemas.openxmlformats.org/officeDocument/2006/relationships/image" Target="../media/image53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svg"/><Relationship Id="rId18" Type="http://schemas.openxmlformats.org/officeDocument/2006/relationships/image" Target="../media/image31.svg"/><Relationship Id="rId3" Type="http://schemas.openxmlformats.org/officeDocument/2006/relationships/image" Target="../media/image2.svg"/><Relationship Id="rId7" Type="http://schemas.openxmlformats.org/officeDocument/2006/relationships/image" Target="../media/image47.svg"/><Relationship Id="rId12" Type="http://schemas.openxmlformats.org/officeDocument/2006/relationships/image" Target="../media/image52.png"/><Relationship Id="rId17" Type="http://schemas.openxmlformats.org/officeDocument/2006/relationships/image" Target="../media/image30.png"/><Relationship Id="rId2" Type="http://schemas.openxmlformats.org/officeDocument/2006/relationships/image" Target="../media/image1.png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11" Type="http://schemas.openxmlformats.org/officeDocument/2006/relationships/image" Target="../media/image6.svg"/><Relationship Id="rId5" Type="http://schemas.openxmlformats.org/officeDocument/2006/relationships/image" Target="../media/image51.svg"/><Relationship Id="rId15" Type="http://schemas.openxmlformats.org/officeDocument/2006/relationships/image" Target="../media/image55.svg"/><Relationship Id="rId10" Type="http://schemas.openxmlformats.org/officeDocument/2006/relationships/image" Target="../media/image5.png"/><Relationship Id="rId4" Type="http://schemas.openxmlformats.org/officeDocument/2006/relationships/image" Target="../media/image50.png"/><Relationship Id="rId9" Type="http://schemas.openxmlformats.org/officeDocument/2006/relationships/image" Target="../media/image49.svg"/><Relationship Id="rId14" Type="http://schemas.openxmlformats.org/officeDocument/2006/relationships/image" Target="../media/image5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55.svg"/><Relationship Id="rId18" Type="http://schemas.openxmlformats.org/officeDocument/2006/relationships/image" Target="../media/image42.png"/><Relationship Id="rId3" Type="http://schemas.openxmlformats.org/officeDocument/2006/relationships/image" Target="../media/image47.svg"/><Relationship Id="rId7" Type="http://schemas.openxmlformats.org/officeDocument/2006/relationships/image" Target="../media/image31.svg"/><Relationship Id="rId12" Type="http://schemas.openxmlformats.org/officeDocument/2006/relationships/image" Target="../media/image54.png"/><Relationship Id="rId17" Type="http://schemas.openxmlformats.org/officeDocument/2006/relationships/image" Target="../media/image45.svg"/><Relationship Id="rId2" Type="http://schemas.openxmlformats.org/officeDocument/2006/relationships/image" Target="../media/image46.png"/><Relationship Id="rId16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11" Type="http://schemas.openxmlformats.org/officeDocument/2006/relationships/image" Target="../media/image53.svg"/><Relationship Id="rId5" Type="http://schemas.openxmlformats.org/officeDocument/2006/relationships/image" Target="../media/image49.svg"/><Relationship Id="rId15" Type="http://schemas.openxmlformats.org/officeDocument/2006/relationships/image" Target="../media/image20.svg"/><Relationship Id="rId10" Type="http://schemas.openxmlformats.org/officeDocument/2006/relationships/image" Target="../media/image52.png"/><Relationship Id="rId19" Type="http://schemas.openxmlformats.org/officeDocument/2006/relationships/image" Target="../media/image43.svg"/><Relationship Id="rId4" Type="http://schemas.openxmlformats.org/officeDocument/2006/relationships/image" Target="../media/image48.png"/><Relationship Id="rId9" Type="http://schemas.openxmlformats.org/officeDocument/2006/relationships/image" Target="../media/image6.svg"/><Relationship Id="rId1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57.svg"/><Relationship Id="rId18" Type="http://schemas.openxmlformats.org/officeDocument/2006/relationships/image" Target="../media/image30.png"/><Relationship Id="rId26" Type="http://schemas.openxmlformats.org/officeDocument/2006/relationships/image" Target="../media/image42.png"/><Relationship Id="rId3" Type="http://schemas.openxmlformats.org/officeDocument/2006/relationships/image" Target="../media/image20.svg"/><Relationship Id="rId21" Type="http://schemas.openxmlformats.org/officeDocument/2006/relationships/image" Target="../media/image6.svg"/><Relationship Id="rId7" Type="http://schemas.openxmlformats.org/officeDocument/2006/relationships/image" Target="../media/image16.svg"/><Relationship Id="rId12" Type="http://schemas.openxmlformats.org/officeDocument/2006/relationships/image" Target="../media/image56.png"/><Relationship Id="rId17" Type="http://schemas.openxmlformats.org/officeDocument/2006/relationships/image" Target="../media/image47.svg"/><Relationship Id="rId25" Type="http://schemas.openxmlformats.org/officeDocument/2006/relationships/image" Target="../media/image55.svg"/><Relationship Id="rId2" Type="http://schemas.openxmlformats.org/officeDocument/2006/relationships/image" Target="../media/image19.png"/><Relationship Id="rId16" Type="http://schemas.openxmlformats.org/officeDocument/2006/relationships/image" Target="../media/image46.png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2.svg"/><Relationship Id="rId24" Type="http://schemas.openxmlformats.org/officeDocument/2006/relationships/image" Target="../media/image54.png"/><Relationship Id="rId5" Type="http://schemas.openxmlformats.org/officeDocument/2006/relationships/image" Target="../media/image45.svg"/><Relationship Id="rId15" Type="http://schemas.openxmlformats.org/officeDocument/2006/relationships/image" Target="../media/image59.svg"/><Relationship Id="rId23" Type="http://schemas.openxmlformats.org/officeDocument/2006/relationships/image" Target="../media/image53.svg"/><Relationship Id="rId10" Type="http://schemas.openxmlformats.org/officeDocument/2006/relationships/image" Target="../media/image21.png"/><Relationship Id="rId19" Type="http://schemas.openxmlformats.org/officeDocument/2006/relationships/image" Target="../media/image31.svg"/><Relationship Id="rId4" Type="http://schemas.openxmlformats.org/officeDocument/2006/relationships/image" Target="../media/image44.png"/><Relationship Id="rId9" Type="http://schemas.openxmlformats.org/officeDocument/2006/relationships/image" Target="../media/image4.svg"/><Relationship Id="rId14" Type="http://schemas.openxmlformats.org/officeDocument/2006/relationships/image" Target="../media/image58.png"/><Relationship Id="rId22" Type="http://schemas.openxmlformats.org/officeDocument/2006/relationships/image" Target="../media/image52.png"/><Relationship Id="rId27" Type="http://schemas.openxmlformats.org/officeDocument/2006/relationships/image" Target="../media/image43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4.svg"/><Relationship Id="rId18" Type="http://schemas.openxmlformats.org/officeDocument/2006/relationships/image" Target="../media/image60.png"/><Relationship Id="rId3" Type="http://schemas.openxmlformats.org/officeDocument/2006/relationships/image" Target="../media/image47.svg"/><Relationship Id="rId21" Type="http://schemas.openxmlformats.org/officeDocument/2006/relationships/image" Target="../media/image43.svg"/><Relationship Id="rId7" Type="http://schemas.openxmlformats.org/officeDocument/2006/relationships/image" Target="../media/image49.svg"/><Relationship Id="rId12" Type="http://schemas.openxmlformats.org/officeDocument/2006/relationships/image" Target="../media/image3.png"/><Relationship Id="rId17" Type="http://schemas.openxmlformats.org/officeDocument/2006/relationships/image" Target="../media/image20.svg"/><Relationship Id="rId2" Type="http://schemas.openxmlformats.org/officeDocument/2006/relationships/image" Target="../media/image46.png"/><Relationship Id="rId16" Type="http://schemas.openxmlformats.org/officeDocument/2006/relationships/image" Target="../media/image19.png"/><Relationship Id="rId20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11" Type="http://schemas.openxmlformats.org/officeDocument/2006/relationships/image" Target="../media/image59.svg"/><Relationship Id="rId5" Type="http://schemas.openxmlformats.org/officeDocument/2006/relationships/image" Target="../media/image31.svg"/><Relationship Id="rId15" Type="http://schemas.openxmlformats.org/officeDocument/2006/relationships/image" Target="../media/image6.svg"/><Relationship Id="rId10" Type="http://schemas.openxmlformats.org/officeDocument/2006/relationships/image" Target="../media/image58.png"/><Relationship Id="rId19" Type="http://schemas.openxmlformats.org/officeDocument/2006/relationships/image" Target="../media/image61.svg"/><Relationship Id="rId4" Type="http://schemas.openxmlformats.org/officeDocument/2006/relationships/image" Target="../media/image30.png"/><Relationship Id="rId9" Type="http://schemas.openxmlformats.org/officeDocument/2006/relationships/image" Target="../media/image57.svg"/><Relationship Id="rId1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4.svg"/><Relationship Id="rId3" Type="http://schemas.openxmlformats.org/officeDocument/2006/relationships/image" Target="../media/image47.svg"/><Relationship Id="rId7" Type="http://schemas.openxmlformats.org/officeDocument/2006/relationships/image" Target="../media/image61.svg"/><Relationship Id="rId12" Type="http://schemas.openxmlformats.org/officeDocument/2006/relationships/image" Target="../media/image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11" Type="http://schemas.openxmlformats.org/officeDocument/2006/relationships/image" Target="../media/image6.svg"/><Relationship Id="rId5" Type="http://schemas.openxmlformats.org/officeDocument/2006/relationships/image" Target="../media/image49.svg"/><Relationship Id="rId10" Type="http://schemas.openxmlformats.org/officeDocument/2006/relationships/image" Target="../media/image5.png"/><Relationship Id="rId4" Type="http://schemas.openxmlformats.org/officeDocument/2006/relationships/image" Target="../media/image48.png"/><Relationship Id="rId9" Type="http://schemas.openxmlformats.org/officeDocument/2006/relationships/image" Target="../media/image31.svg"/><Relationship Id="rId14" Type="http://schemas.openxmlformats.org/officeDocument/2006/relationships/hyperlink" Target="https://freemusicarchive.org/music/Dee_Yan-Key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D03B34E8-F074-2B59-4CC2-5D0F8D327F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4498694" y="-5818268"/>
            <a:ext cx="20749550" cy="13529056"/>
          </a:xfrm>
          <a:prstGeom prst="rect">
            <a:avLst/>
          </a:prstGeom>
        </p:spPr>
      </p:pic>
      <p:pic>
        <p:nvPicPr>
          <p:cNvPr id="258" name="Graphic 257">
            <a:extLst>
              <a:ext uri="{FF2B5EF4-FFF2-40B4-BE49-F238E27FC236}">
                <a16:creationId xmlns:a16="http://schemas.microsoft.com/office/drawing/2014/main" id="{DAAECC93-EC3D-9896-0DD6-ED62F8D5EA9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778209" flipH="1">
            <a:off x="-3482353" y="4390859"/>
            <a:ext cx="670687" cy="628914"/>
          </a:xfrm>
          <a:prstGeom prst="rect">
            <a:avLst/>
          </a:prstGeom>
        </p:spPr>
      </p:pic>
      <p:pic>
        <p:nvPicPr>
          <p:cNvPr id="257" name="Graphic 256">
            <a:extLst>
              <a:ext uri="{FF2B5EF4-FFF2-40B4-BE49-F238E27FC236}">
                <a16:creationId xmlns:a16="http://schemas.microsoft.com/office/drawing/2014/main" id="{521AFE26-0882-5B3E-DD8C-14A3DD8EEEF6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733201">
            <a:off x="-1713613" y="3578893"/>
            <a:ext cx="649801" cy="605708"/>
          </a:xfrm>
          <a:prstGeom prst="rect">
            <a:avLst/>
          </a:prstGeom>
        </p:spPr>
      </p:pic>
      <p:pic>
        <p:nvPicPr>
          <p:cNvPr id="250" name="Graphic 249">
            <a:extLst>
              <a:ext uri="{FF2B5EF4-FFF2-40B4-BE49-F238E27FC236}">
                <a16:creationId xmlns:a16="http://schemas.microsoft.com/office/drawing/2014/main" id="{3AB89398-2590-BE8D-74E8-A5694557D275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0866799" flipH="1">
            <a:off x="13710349" y="564173"/>
            <a:ext cx="859676" cy="801342"/>
          </a:xfrm>
          <a:prstGeom prst="rect">
            <a:avLst/>
          </a:prstGeom>
        </p:spPr>
      </p:pic>
      <p:pic>
        <p:nvPicPr>
          <p:cNvPr id="256" name="Graphic 255">
            <a:extLst>
              <a:ext uri="{FF2B5EF4-FFF2-40B4-BE49-F238E27FC236}">
                <a16:creationId xmlns:a16="http://schemas.microsoft.com/office/drawing/2014/main" id="{3F2D14D3-B660-AE44-DEA7-815B786CE1A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0821791">
            <a:off x="15459326" y="-275877"/>
            <a:ext cx="887310" cy="832046"/>
          </a:xfrm>
          <a:prstGeom prst="rect">
            <a:avLst/>
          </a:prstGeom>
        </p:spPr>
      </p:pic>
      <p:pic>
        <p:nvPicPr>
          <p:cNvPr id="259" name="Graphic 258">
            <a:extLst>
              <a:ext uri="{FF2B5EF4-FFF2-40B4-BE49-F238E27FC236}">
                <a16:creationId xmlns:a16="http://schemas.microsoft.com/office/drawing/2014/main" id="{A8D8EB32-6D47-13C6-66DE-43C3D917A35D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1263141" flipH="1">
            <a:off x="12319558" y="3721355"/>
            <a:ext cx="1444394" cy="1346382"/>
          </a:xfrm>
          <a:prstGeom prst="rect">
            <a:avLst/>
          </a:prstGeom>
        </p:spPr>
      </p:pic>
      <p:pic>
        <p:nvPicPr>
          <p:cNvPr id="260" name="Graphic 259">
            <a:extLst>
              <a:ext uri="{FF2B5EF4-FFF2-40B4-BE49-F238E27FC236}">
                <a16:creationId xmlns:a16="http://schemas.microsoft.com/office/drawing/2014/main" id="{FA94883B-2D63-D25C-9102-0AD0B3F0A21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218133">
            <a:off x="14059138" y="2870864"/>
            <a:ext cx="1490821" cy="1397967"/>
          </a:xfrm>
          <a:prstGeom prst="rect">
            <a:avLst/>
          </a:prstGeom>
        </p:spPr>
      </p:pic>
      <p:pic>
        <p:nvPicPr>
          <p:cNvPr id="11" name="Picture 10" descr="A picture containing night sky&#10;&#10;Description automatically generated">
            <a:extLst>
              <a:ext uri="{FF2B5EF4-FFF2-40B4-BE49-F238E27FC236}">
                <a16:creationId xmlns:a16="http://schemas.microsoft.com/office/drawing/2014/main" id="{E8883F5D-2CB5-3DA1-1525-EF95F905744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9517" y="2639028"/>
            <a:ext cx="13387150" cy="3595047"/>
          </a:xfrm>
          <a:prstGeom prst="rect">
            <a:avLst/>
          </a:prstGeom>
        </p:spPr>
      </p:pic>
      <p:pic>
        <p:nvPicPr>
          <p:cNvPr id="13" name="Picture 12" descr="A picture containing night sky&#10;&#10;Description automatically generated">
            <a:extLst>
              <a:ext uri="{FF2B5EF4-FFF2-40B4-BE49-F238E27FC236}">
                <a16:creationId xmlns:a16="http://schemas.microsoft.com/office/drawing/2014/main" id="{9B077A79-FD8A-8187-10EB-4B80B5D97CE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817" y="1905351"/>
            <a:ext cx="13387150" cy="359504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832BE77-F2F6-6B29-015A-042304E93AF2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Dee Yan-Key - Wie soll ich dich empfangen">
            <a:hlinkClick r:id="" action="ppaction://media"/>
            <a:extLst>
              <a:ext uri="{FF2B5EF4-FFF2-40B4-BE49-F238E27FC236}">
                <a16:creationId xmlns:a16="http://schemas.microsoft.com/office/drawing/2014/main" id="{C1CFED51-7EAA-5C86-85E3-BA36E28E70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500" out="1000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22238" y="-7538821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39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3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3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1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18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28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2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2" fill="hold" nodeType="withEffect">
                                  <p:stCondLst>
                                    <p:cond delay="38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0B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09254A3-201E-56AD-2EB4-614C52BB3CA7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00B11">
                  <a:alpha val="0"/>
                </a:srgbClr>
              </a:gs>
              <a:gs pos="66000">
                <a:schemeClr val="bg2">
                  <a:lumMod val="25000"/>
                </a:schemeClr>
              </a:gs>
              <a:gs pos="100000">
                <a:schemeClr val="bg2">
                  <a:lumMod val="5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3">
            <a:extLst>
              <a:ext uri="{FF2B5EF4-FFF2-40B4-BE49-F238E27FC236}">
                <a16:creationId xmlns:a16="http://schemas.microsoft.com/office/drawing/2014/main" id="{66053C1D-5D13-EA02-C2C8-0A47BA669A95}"/>
              </a:ext>
            </a:extLst>
          </p:cNvPr>
          <p:cNvGrpSpPr/>
          <p:nvPr/>
        </p:nvGrpSpPr>
        <p:grpSpPr>
          <a:xfrm>
            <a:off x="-4498694" y="-5818268"/>
            <a:ext cx="20749550" cy="13529056"/>
            <a:chOff x="-4498694" y="-5818268"/>
            <a:chExt cx="20749550" cy="13529056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D03B34E8-F074-2B59-4CC2-5D0F8D327F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-4498694" y="-5818268"/>
              <a:ext cx="20749550" cy="13529056"/>
            </a:xfrm>
            <a:prstGeom prst="rect">
              <a:avLst/>
            </a:prstGeom>
          </p:spPr>
        </p:pic>
        <p:pic>
          <p:nvPicPr>
            <p:cNvPr id="11" name="Picture 10" descr="A picture containing night sky&#10;&#10;Description automatically generated">
              <a:extLst>
                <a:ext uri="{FF2B5EF4-FFF2-40B4-BE49-F238E27FC236}">
                  <a16:creationId xmlns:a16="http://schemas.microsoft.com/office/drawing/2014/main" id="{E8883F5D-2CB5-3DA1-1525-EF95F90574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49517" y="2639028"/>
              <a:ext cx="13387150" cy="3595047"/>
            </a:xfrm>
            <a:prstGeom prst="rect">
              <a:avLst/>
            </a:prstGeom>
          </p:spPr>
        </p:pic>
        <p:pic>
          <p:nvPicPr>
            <p:cNvPr id="26" name="Picture 25" descr="A picture containing night sky&#10;&#10;Description automatically generated">
              <a:extLst>
                <a:ext uri="{FF2B5EF4-FFF2-40B4-BE49-F238E27FC236}">
                  <a16:creationId xmlns:a16="http://schemas.microsoft.com/office/drawing/2014/main" id="{C976CD73-3C20-05CE-3E7A-B8C849C7F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81817" y="1905351"/>
              <a:ext cx="13387150" cy="3595047"/>
            </a:xfrm>
            <a:prstGeom prst="rect">
              <a:avLst/>
            </a:prstGeom>
          </p:spPr>
        </p:pic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026FF10E-C6DD-2248-1015-821C5B446DF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4348594" flipH="1">
            <a:off x="5552616" y="3165679"/>
            <a:ext cx="1490821" cy="1397967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65557CAD-131F-36CA-2DFE-8FF9411DD7A9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3953646">
            <a:off x="7438821" y="4495075"/>
            <a:ext cx="1444394" cy="1346382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28E19BED-7BFD-AD63-9414-192BA72F88CB}"/>
              </a:ext>
            </a:extLst>
          </p:cNvPr>
          <p:cNvGrpSpPr/>
          <p:nvPr/>
        </p:nvGrpSpPr>
        <p:grpSpPr>
          <a:xfrm>
            <a:off x="-4035935" y="-589509"/>
            <a:ext cx="20909758" cy="3720355"/>
            <a:chOff x="-4035935" y="-589509"/>
            <a:chExt cx="20909758" cy="3720355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7559BAB2-E07E-C502-EB3B-B4399F93A345}"/>
                </a:ext>
              </a:extLst>
            </p:cNvPr>
            <p:cNvSpPr/>
            <p:nvPr/>
          </p:nvSpPr>
          <p:spPr>
            <a:xfrm flipH="1">
              <a:off x="-4035935" y="-589509"/>
              <a:ext cx="7541227" cy="2280839"/>
            </a:xfrm>
            <a:custGeom>
              <a:avLst/>
              <a:gdLst>
                <a:gd name="connsiteX0" fmla="*/ 0 w 2652318"/>
                <a:gd name="connsiteY0" fmla="*/ 630704 h 802192"/>
                <a:gd name="connsiteX1" fmla="*/ 63912 w 2652318"/>
                <a:gd name="connsiteY1" fmla="*/ 596985 h 802192"/>
                <a:gd name="connsiteX2" fmla="*/ 98012 w 2652318"/>
                <a:gd name="connsiteY2" fmla="*/ 605463 h 802192"/>
                <a:gd name="connsiteX3" fmla="*/ 123634 w 2652318"/>
                <a:gd name="connsiteY3" fmla="*/ 571744 h 802192"/>
                <a:gd name="connsiteX4" fmla="*/ 157734 w 2652318"/>
                <a:gd name="connsiteY4" fmla="*/ 613940 h 802192"/>
                <a:gd name="connsiteX5" fmla="*/ 208883 w 2652318"/>
                <a:gd name="connsiteY5" fmla="*/ 605463 h 802192"/>
                <a:gd name="connsiteX6" fmla="*/ 247269 w 2652318"/>
                <a:gd name="connsiteY6" fmla="*/ 622322 h 802192"/>
                <a:gd name="connsiteX7" fmla="*/ 247269 w 2652318"/>
                <a:gd name="connsiteY7" fmla="*/ 478971 h 802192"/>
                <a:gd name="connsiteX8" fmla="*/ 298418 w 2652318"/>
                <a:gd name="connsiteY8" fmla="*/ 453634 h 802192"/>
                <a:gd name="connsiteX9" fmla="*/ 306991 w 2652318"/>
                <a:gd name="connsiteY9" fmla="*/ 411438 h 802192"/>
                <a:gd name="connsiteX10" fmla="*/ 366713 w 2652318"/>
                <a:gd name="connsiteY10" fmla="*/ 436775 h 802192"/>
                <a:gd name="connsiteX11" fmla="*/ 422148 w 2652318"/>
                <a:gd name="connsiteY11" fmla="*/ 428298 h 802192"/>
                <a:gd name="connsiteX12" fmla="*/ 439198 w 2652318"/>
                <a:gd name="connsiteY12" fmla="*/ 377720 h 802192"/>
                <a:gd name="connsiteX13" fmla="*/ 486060 w 2652318"/>
                <a:gd name="connsiteY13" fmla="*/ 377720 h 802192"/>
                <a:gd name="connsiteX14" fmla="*/ 571309 w 2652318"/>
                <a:gd name="connsiteY14" fmla="*/ 284946 h 802192"/>
                <a:gd name="connsiteX15" fmla="*/ 669321 w 2652318"/>
                <a:gd name="connsiteY15" fmla="*/ 344001 h 802192"/>
                <a:gd name="connsiteX16" fmla="*/ 733234 w 2652318"/>
                <a:gd name="connsiteY16" fmla="*/ 352479 h 802192"/>
                <a:gd name="connsiteX17" fmla="*/ 750284 w 2652318"/>
                <a:gd name="connsiteY17" fmla="*/ 285042 h 802192"/>
                <a:gd name="connsiteX18" fmla="*/ 784384 w 2652318"/>
                <a:gd name="connsiteY18" fmla="*/ 301901 h 802192"/>
                <a:gd name="connsiteX19" fmla="*/ 805719 w 2652318"/>
                <a:gd name="connsiteY19" fmla="*/ 268182 h 802192"/>
                <a:gd name="connsiteX20" fmla="*/ 856869 w 2652318"/>
                <a:gd name="connsiteY20" fmla="*/ 310378 h 802192"/>
                <a:gd name="connsiteX21" fmla="*/ 908018 w 2652318"/>
                <a:gd name="connsiteY21" fmla="*/ 276660 h 802192"/>
                <a:gd name="connsiteX22" fmla="*/ 1018889 w 2652318"/>
                <a:gd name="connsiteY22" fmla="*/ 116354 h 802192"/>
                <a:gd name="connsiteX23" fmla="*/ 1044511 w 2652318"/>
                <a:gd name="connsiteY23" fmla="*/ 23580 h 802192"/>
                <a:gd name="connsiteX24" fmla="*/ 1099947 w 2652318"/>
                <a:gd name="connsiteY24" fmla="*/ 32058 h 802192"/>
                <a:gd name="connsiteX25" fmla="*/ 1180909 w 2652318"/>
                <a:gd name="connsiteY25" fmla="*/ 15198 h 802192"/>
                <a:gd name="connsiteX26" fmla="*/ 1232059 w 2652318"/>
                <a:gd name="connsiteY26" fmla="*/ 107972 h 802192"/>
                <a:gd name="connsiteX27" fmla="*/ 1261872 w 2652318"/>
                <a:gd name="connsiteY27" fmla="*/ 133308 h 802192"/>
                <a:gd name="connsiteX28" fmla="*/ 1244822 w 2652318"/>
                <a:gd name="connsiteY28" fmla="*/ 200745 h 802192"/>
                <a:gd name="connsiteX29" fmla="*/ 1313021 w 2652318"/>
                <a:gd name="connsiteY29" fmla="*/ 217605 h 802192"/>
                <a:gd name="connsiteX30" fmla="*/ 1338643 w 2652318"/>
                <a:gd name="connsiteY30" fmla="*/ 158550 h 802192"/>
                <a:gd name="connsiteX31" fmla="*/ 1415415 w 2652318"/>
                <a:gd name="connsiteY31" fmla="*/ 167027 h 802192"/>
                <a:gd name="connsiteX32" fmla="*/ 1458087 w 2652318"/>
                <a:gd name="connsiteY32" fmla="*/ 82635 h 802192"/>
                <a:gd name="connsiteX33" fmla="*/ 1547622 w 2652318"/>
                <a:gd name="connsiteY33" fmla="*/ 141690 h 802192"/>
                <a:gd name="connsiteX34" fmla="*/ 1594485 w 2652318"/>
                <a:gd name="connsiteY34" fmla="*/ 150168 h 802192"/>
                <a:gd name="connsiteX35" fmla="*/ 1611535 w 2652318"/>
                <a:gd name="connsiteY35" fmla="*/ 234559 h 802192"/>
                <a:gd name="connsiteX36" fmla="*/ 1696783 w 2652318"/>
                <a:gd name="connsiteY36" fmla="*/ 243036 h 802192"/>
                <a:gd name="connsiteX37" fmla="*/ 1824704 w 2652318"/>
                <a:gd name="connsiteY37" fmla="*/ 192459 h 802192"/>
                <a:gd name="connsiteX38" fmla="*/ 1914239 w 2652318"/>
                <a:gd name="connsiteY38" fmla="*/ 243036 h 802192"/>
                <a:gd name="connsiteX39" fmla="*/ 1978152 w 2652318"/>
                <a:gd name="connsiteY39" fmla="*/ 251514 h 802192"/>
                <a:gd name="connsiteX40" fmla="*/ 2007965 w 2652318"/>
                <a:gd name="connsiteY40" fmla="*/ 327428 h 802192"/>
                <a:gd name="connsiteX41" fmla="*/ 2050637 w 2652318"/>
                <a:gd name="connsiteY41" fmla="*/ 327428 h 802192"/>
                <a:gd name="connsiteX42" fmla="*/ 2029301 w 2652318"/>
                <a:gd name="connsiteY42" fmla="*/ 386483 h 802192"/>
                <a:gd name="connsiteX43" fmla="*/ 2042064 w 2652318"/>
                <a:gd name="connsiteY43" fmla="*/ 420201 h 802192"/>
                <a:gd name="connsiteX44" fmla="*/ 2093214 w 2652318"/>
                <a:gd name="connsiteY44" fmla="*/ 386483 h 802192"/>
                <a:gd name="connsiteX45" fmla="*/ 2148649 w 2652318"/>
                <a:gd name="connsiteY45" fmla="*/ 403342 h 802192"/>
                <a:gd name="connsiteX46" fmla="*/ 2165699 w 2652318"/>
                <a:gd name="connsiteY46" fmla="*/ 335905 h 802192"/>
                <a:gd name="connsiteX47" fmla="*/ 2199798 w 2652318"/>
                <a:gd name="connsiteY47" fmla="*/ 335905 h 802192"/>
                <a:gd name="connsiteX48" fmla="*/ 2221135 w 2652318"/>
                <a:gd name="connsiteY48" fmla="*/ 268468 h 802192"/>
                <a:gd name="connsiteX49" fmla="*/ 2293620 w 2652318"/>
                <a:gd name="connsiteY49" fmla="*/ 361242 h 802192"/>
                <a:gd name="connsiteX50" fmla="*/ 2391632 w 2652318"/>
                <a:gd name="connsiteY50" fmla="*/ 361242 h 802192"/>
                <a:gd name="connsiteX51" fmla="*/ 2391632 w 2652318"/>
                <a:gd name="connsiteY51" fmla="*/ 462492 h 802192"/>
                <a:gd name="connsiteX52" fmla="*/ 2447068 w 2652318"/>
                <a:gd name="connsiteY52" fmla="*/ 487829 h 802192"/>
                <a:gd name="connsiteX53" fmla="*/ 2455640 w 2652318"/>
                <a:gd name="connsiteY53" fmla="*/ 521547 h 802192"/>
                <a:gd name="connsiteX54" fmla="*/ 2553652 w 2652318"/>
                <a:gd name="connsiteY54" fmla="*/ 530025 h 802192"/>
                <a:gd name="connsiteX55" fmla="*/ 2562225 w 2652318"/>
                <a:gd name="connsiteY55" fmla="*/ 546884 h 802192"/>
                <a:gd name="connsiteX56" fmla="*/ 2600611 w 2652318"/>
                <a:gd name="connsiteY56" fmla="*/ 530025 h 802192"/>
                <a:gd name="connsiteX57" fmla="*/ 2634710 w 2652318"/>
                <a:gd name="connsiteY57" fmla="*/ 513165 h 802192"/>
                <a:gd name="connsiteX58" fmla="*/ 2634710 w 2652318"/>
                <a:gd name="connsiteY58" fmla="*/ 614416 h 802192"/>
                <a:gd name="connsiteX59" fmla="*/ 2570797 w 2652318"/>
                <a:gd name="connsiteY59" fmla="*/ 589080 h 802192"/>
                <a:gd name="connsiteX60" fmla="*/ 2536698 w 2652318"/>
                <a:gd name="connsiteY60" fmla="*/ 639657 h 802192"/>
                <a:gd name="connsiteX61" fmla="*/ 2489835 w 2652318"/>
                <a:gd name="connsiteY61" fmla="*/ 681853 h 802192"/>
                <a:gd name="connsiteX62" fmla="*/ 2400300 w 2652318"/>
                <a:gd name="connsiteY62" fmla="*/ 681853 h 802192"/>
                <a:gd name="connsiteX63" fmla="*/ 2298001 w 2652318"/>
                <a:gd name="connsiteY63" fmla="*/ 724049 h 802192"/>
                <a:gd name="connsiteX64" fmla="*/ 2229802 w 2652318"/>
                <a:gd name="connsiteY64" fmla="*/ 799963 h 802192"/>
                <a:gd name="connsiteX65" fmla="*/ 2148840 w 2652318"/>
                <a:gd name="connsiteY65" fmla="*/ 732526 h 802192"/>
                <a:gd name="connsiteX66" fmla="*/ 2093404 w 2652318"/>
                <a:gd name="connsiteY66" fmla="*/ 681948 h 802192"/>
                <a:gd name="connsiteX67" fmla="*/ 2029491 w 2652318"/>
                <a:gd name="connsiteY67" fmla="*/ 690426 h 802192"/>
                <a:gd name="connsiteX68" fmla="*/ 1905857 w 2652318"/>
                <a:gd name="connsiteY68" fmla="*/ 741003 h 802192"/>
                <a:gd name="connsiteX69" fmla="*/ 1799272 w 2652318"/>
                <a:gd name="connsiteY69" fmla="*/ 800058 h 802192"/>
                <a:gd name="connsiteX70" fmla="*/ 1658588 w 2652318"/>
                <a:gd name="connsiteY70" fmla="*/ 698808 h 802192"/>
                <a:gd name="connsiteX71" fmla="*/ 1590389 w 2652318"/>
                <a:gd name="connsiteY71" fmla="*/ 698808 h 802192"/>
                <a:gd name="connsiteX72" fmla="*/ 1407128 w 2652318"/>
                <a:gd name="connsiteY72" fmla="*/ 766245 h 802192"/>
                <a:gd name="connsiteX73" fmla="*/ 1287780 w 2652318"/>
                <a:gd name="connsiteY73" fmla="*/ 698808 h 802192"/>
                <a:gd name="connsiteX74" fmla="*/ 1181195 w 2652318"/>
                <a:gd name="connsiteY74" fmla="*/ 757863 h 802192"/>
                <a:gd name="connsiteX75" fmla="*/ 1049083 w 2652318"/>
                <a:gd name="connsiteY75" fmla="*/ 698808 h 802192"/>
                <a:gd name="connsiteX76" fmla="*/ 972312 w 2652318"/>
                <a:gd name="connsiteY76" fmla="*/ 715667 h 802192"/>
                <a:gd name="connsiteX77" fmla="*/ 908399 w 2652318"/>
                <a:gd name="connsiteY77" fmla="*/ 656612 h 802192"/>
                <a:gd name="connsiteX78" fmla="*/ 861536 w 2652318"/>
                <a:gd name="connsiteY78" fmla="*/ 656612 h 802192"/>
                <a:gd name="connsiteX79" fmla="*/ 818864 w 2652318"/>
                <a:gd name="connsiteY79" fmla="*/ 715667 h 802192"/>
                <a:gd name="connsiteX80" fmla="*/ 661130 w 2652318"/>
                <a:gd name="connsiteY80" fmla="*/ 715667 h 802192"/>
                <a:gd name="connsiteX81" fmla="*/ 499110 w 2652318"/>
                <a:gd name="connsiteY81" fmla="*/ 749385 h 802192"/>
                <a:gd name="connsiteX82" fmla="*/ 430911 w 2652318"/>
                <a:gd name="connsiteY82" fmla="*/ 698808 h 802192"/>
                <a:gd name="connsiteX83" fmla="*/ 375475 w 2652318"/>
                <a:gd name="connsiteY83" fmla="*/ 707285 h 802192"/>
                <a:gd name="connsiteX84" fmla="*/ 337089 w 2652318"/>
                <a:gd name="connsiteY84" fmla="*/ 656707 h 802192"/>
                <a:gd name="connsiteX85" fmla="*/ 260318 w 2652318"/>
                <a:gd name="connsiteY85" fmla="*/ 682044 h 802192"/>
                <a:gd name="connsiteX86" fmla="*/ 209169 w 2652318"/>
                <a:gd name="connsiteY86" fmla="*/ 656707 h 802192"/>
                <a:gd name="connsiteX87" fmla="*/ 175069 w 2652318"/>
                <a:gd name="connsiteY87" fmla="*/ 673566 h 802192"/>
                <a:gd name="connsiteX88" fmla="*/ 128206 w 2652318"/>
                <a:gd name="connsiteY88" fmla="*/ 622989 h 802192"/>
                <a:gd name="connsiteX89" fmla="*/ 81343 w 2652318"/>
                <a:gd name="connsiteY89" fmla="*/ 665184 h 802192"/>
                <a:gd name="connsiteX90" fmla="*/ 381 w 2652318"/>
                <a:gd name="connsiteY90" fmla="*/ 631466 h 802192"/>
                <a:gd name="connsiteX91" fmla="*/ 381 w 2652318"/>
                <a:gd name="connsiteY91" fmla="*/ 631466 h 802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2652318" h="802192">
                  <a:moveTo>
                    <a:pt x="0" y="630704"/>
                  </a:moveTo>
                  <a:cubicBezTo>
                    <a:pt x="8572" y="613845"/>
                    <a:pt x="38385" y="596985"/>
                    <a:pt x="63912" y="596985"/>
                  </a:cubicBezTo>
                  <a:cubicBezTo>
                    <a:pt x="89439" y="596985"/>
                    <a:pt x="98012" y="605463"/>
                    <a:pt x="98012" y="605463"/>
                  </a:cubicBezTo>
                  <a:cubicBezTo>
                    <a:pt x="98012" y="605463"/>
                    <a:pt x="98012" y="554885"/>
                    <a:pt x="123634" y="571744"/>
                  </a:cubicBezTo>
                  <a:cubicBezTo>
                    <a:pt x="149257" y="588603"/>
                    <a:pt x="157734" y="613940"/>
                    <a:pt x="157734" y="613940"/>
                  </a:cubicBezTo>
                  <a:cubicBezTo>
                    <a:pt x="157734" y="613940"/>
                    <a:pt x="187547" y="605463"/>
                    <a:pt x="208883" y="605463"/>
                  </a:cubicBezTo>
                  <a:cubicBezTo>
                    <a:pt x="230219" y="605463"/>
                    <a:pt x="247269" y="622322"/>
                    <a:pt x="247269" y="622322"/>
                  </a:cubicBezTo>
                  <a:cubicBezTo>
                    <a:pt x="247269" y="622322"/>
                    <a:pt x="208883" y="529548"/>
                    <a:pt x="247269" y="478971"/>
                  </a:cubicBezTo>
                  <a:cubicBezTo>
                    <a:pt x="285655" y="428393"/>
                    <a:pt x="298418" y="453634"/>
                    <a:pt x="298418" y="453634"/>
                  </a:cubicBezTo>
                  <a:cubicBezTo>
                    <a:pt x="298418" y="453634"/>
                    <a:pt x="281368" y="419916"/>
                    <a:pt x="306991" y="411438"/>
                  </a:cubicBezTo>
                  <a:cubicBezTo>
                    <a:pt x="332613" y="402961"/>
                    <a:pt x="366713" y="436775"/>
                    <a:pt x="366713" y="436775"/>
                  </a:cubicBezTo>
                  <a:cubicBezTo>
                    <a:pt x="366713" y="436775"/>
                    <a:pt x="400812" y="411438"/>
                    <a:pt x="422148" y="428298"/>
                  </a:cubicBezTo>
                  <a:cubicBezTo>
                    <a:pt x="422148" y="428298"/>
                    <a:pt x="409384" y="394579"/>
                    <a:pt x="439198" y="377720"/>
                  </a:cubicBezTo>
                  <a:cubicBezTo>
                    <a:pt x="469011" y="360861"/>
                    <a:pt x="486060" y="377720"/>
                    <a:pt x="486060" y="377720"/>
                  </a:cubicBezTo>
                  <a:cubicBezTo>
                    <a:pt x="486060" y="377720"/>
                    <a:pt x="515874" y="284946"/>
                    <a:pt x="571309" y="284946"/>
                  </a:cubicBezTo>
                  <a:cubicBezTo>
                    <a:pt x="626745" y="284946"/>
                    <a:pt x="669321" y="344001"/>
                    <a:pt x="669321" y="344001"/>
                  </a:cubicBezTo>
                  <a:lnTo>
                    <a:pt x="733234" y="352479"/>
                  </a:lnTo>
                  <a:cubicBezTo>
                    <a:pt x="733234" y="352479"/>
                    <a:pt x="724662" y="293424"/>
                    <a:pt x="750284" y="285042"/>
                  </a:cubicBezTo>
                  <a:cubicBezTo>
                    <a:pt x="775906" y="276564"/>
                    <a:pt x="784384" y="301901"/>
                    <a:pt x="784384" y="301901"/>
                  </a:cubicBezTo>
                  <a:cubicBezTo>
                    <a:pt x="784384" y="301901"/>
                    <a:pt x="784384" y="268182"/>
                    <a:pt x="805719" y="268182"/>
                  </a:cubicBezTo>
                  <a:cubicBezTo>
                    <a:pt x="827055" y="268182"/>
                    <a:pt x="856869" y="310378"/>
                    <a:pt x="856869" y="310378"/>
                  </a:cubicBezTo>
                  <a:cubicBezTo>
                    <a:pt x="856869" y="310378"/>
                    <a:pt x="886682" y="259800"/>
                    <a:pt x="908018" y="276660"/>
                  </a:cubicBezTo>
                  <a:cubicBezTo>
                    <a:pt x="908018" y="276660"/>
                    <a:pt x="899446" y="99495"/>
                    <a:pt x="1018889" y="116354"/>
                  </a:cubicBezTo>
                  <a:cubicBezTo>
                    <a:pt x="1018889" y="116354"/>
                    <a:pt x="997553" y="48917"/>
                    <a:pt x="1044511" y="23580"/>
                  </a:cubicBezTo>
                  <a:cubicBezTo>
                    <a:pt x="1091374" y="-1756"/>
                    <a:pt x="1099947" y="32058"/>
                    <a:pt x="1099947" y="32058"/>
                  </a:cubicBezTo>
                  <a:cubicBezTo>
                    <a:pt x="1099947" y="32058"/>
                    <a:pt x="1134047" y="-26997"/>
                    <a:pt x="1180909" y="15198"/>
                  </a:cubicBezTo>
                  <a:cubicBezTo>
                    <a:pt x="1227772" y="57394"/>
                    <a:pt x="1236345" y="99590"/>
                    <a:pt x="1232059" y="107972"/>
                  </a:cubicBezTo>
                  <a:cubicBezTo>
                    <a:pt x="1227772" y="116449"/>
                    <a:pt x="1261872" y="91113"/>
                    <a:pt x="1261872" y="133308"/>
                  </a:cubicBezTo>
                  <a:cubicBezTo>
                    <a:pt x="1261872" y="175504"/>
                    <a:pt x="1244822" y="200745"/>
                    <a:pt x="1244822" y="200745"/>
                  </a:cubicBezTo>
                  <a:cubicBezTo>
                    <a:pt x="1244822" y="200745"/>
                    <a:pt x="1295972" y="183886"/>
                    <a:pt x="1313021" y="217605"/>
                  </a:cubicBezTo>
                  <a:cubicBezTo>
                    <a:pt x="1313021" y="217605"/>
                    <a:pt x="1304448" y="175409"/>
                    <a:pt x="1338643" y="158550"/>
                  </a:cubicBezTo>
                  <a:cubicBezTo>
                    <a:pt x="1372743" y="141690"/>
                    <a:pt x="1415415" y="167027"/>
                    <a:pt x="1415415" y="167027"/>
                  </a:cubicBezTo>
                  <a:cubicBezTo>
                    <a:pt x="1415415" y="167027"/>
                    <a:pt x="1415415" y="91113"/>
                    <a:pt x="1458087" y="82635"/>
                  </a:cubicBezTo>
                  <a:cubicBezTo>
                    <a:pt x="1500759" y="74158"/>
                    <a:pt x="1547622" y="141690"/>
                    <a:pt x="1547622" y="141690"/>
                  </a:cubicBezTo>
                  <a:cubicBezTo>
                    <a:pt x="1547622" y="141690"/>
                    <a:pt x="1573244" y="116354"/>
                    <a:pt x="1594485" y="150168"/>
                  </a:cubicBezTo>
                  <a:cubicBezTo>
                    <a:pt x="1615821" y="183886"/>
                    <a:pt x="1611535" y="234559"/>
                    <a:pt x="1611535" y="234559"/>
                  </a:cubicBezTo>
                  <a:cubicBezTo>
                    <a:pt x="1611535" y="234559"/>
                    <a:pt x="1675447" y="209223"/>
                    <a:pt x="1696783" y="243036"/>
                  </a:cubicBezTo>
                  <a:cubicBezTo>
                    <a:pt x="1696783" y="243036"/>
                    <a:pt x="1756505" y="183981"/>
                    <a:pt x="1824704" y="192459"/>
                  </a:cubicBezTo>
                  <a:cubicBezTo>
                    <a:pt x="1892903" y="200936"/>
                    <a:pt x="1914239" y="243036"/>
                    <a:pt x="1914239" y="243036"/>
                  </a:cubicBezTo>
                  <a:cubicBezTo>
                    <a:pt x="1914239" y="243036"/>
                    <a:pt x="1944052" y="192459"/>
                    <a:pt x="1978152" y="251514"/>
                  </a:cubicBezTo>
                  <a:cubicBezTo>
                    <a:pt x="2012251" y="310569"/>
                    <a:pt x="2007965" y="327428"/>
                    <a:pt x="2007965" y="327428"/>
                  </a:cubicBezTo>
                  <a:cubicBezTo>
                    <a:pt x="2007965" y="327428"/>
                    <a:pt x="2037779" y="293709"/>
                    <a:pt x="2050637" y="327428"/>
                  </a:cubicBezTo>
                  <a:cubicBezTo>
                    <a:pt x="2063400" y="361146"/>
                    <a:pt x="2029301" y="386483"/>
                    <a:pt x="2029301" y="386483"/>
                  </a:cubicBezTo>
                  <a:cubicBezTo>
                    <a:pt x="2029301" y="386483"/>
                    <a:pt x="2025015" y="420201"/>
                    <a:pt x="2042064" y="420201"/>
                  </a:cubicBezTo>
                  <a:cubicBezTo>
                    <a:pt x="2059114" y="420201"/>
                    <a:pt x="2054828" y="394865"/>
                    <a:pt x="2093214" y="386483"/>
                  </a:cubicBezTo>
                  <a:cubicBezTo>
                    <a:pt x="2131600" y="378006"/>
                    <a:pt x="2148649" y="403342"/>
                    <a:pt x="2148649" y="403342"/>
                  </a:cubicBezTo>
                  <a:cubicBezTo>
                    <a:pt x="2148649" y="403342"/>
                    <a:pt x="2144363" y="344287"/>
                    <a:pt x="2165699" y="335905"/>
                  </a:cubicBezTo>
                  <a:cubicBezTo>
                    <a:pt x="2187035" y="327428"/>
                    <a:pt x="2199798" y="335905"/>
                    <a:pt x="2199798" y="335905"/>
                  </a:cubicBezTo>
                  <a:cubicBezTo>
                    <a:pt x="2199798" y="335905"/>
                    <a:pt x="2191226" y="268468"/>
                    <a:pt x="2221135" y="268468"/>
                  </a:cubicBezTo>
                  <a:cubicBezTo>
                    <a:pt x="2251043" y="268468"/>
                    <a:pt x="2280856" y="310664"/>
                    <a:pt x="2293620" y="361242"/>
                  </a:cubicBezTo>
                  <a:cubicBezTo>
                    <a:pt x="2293620" y="361242"/>
                    <a:pt x="2370391" y="319046"/>
                    <a:pt x="2391632" y="361242"/>
                  </a:cubicBezTo>
                  <a:cubicBezTo>
                    <a:pt x="2412968" y="403437"/>
                    <a:pt x="2391632" y="462492"/>
                    <a:pt x="2391632" y="462492"/>
                  </a:cubicBezTo>
                  <a:cubicBezTo>
                    <a:pt x="2391632" y="462492"/>
                    <a:pt x="2434304" y="462492"/>
                    <a:pt x="2447068" y="487829"/>
                  </a:cubicBezTo>
                  <a:cubicBezTo>
                    <a:pt x="2459831" y="513165"/>
                    <a:pt x="2455640" y="521547"/>
                    <a:pt x="2455640" y="521547"/>
                  </a:cubicBezTo>
                  <a:cubicBezTo>
                    <a:pt x="2455640" y="521547"/>
                    <a:pt x="2528125" y="496211"/>
                    <a:pt x="2553652" y="530025"/>
                  </a:cubicBezTo>
                  <a:cubicBezTo>
                    <a:pt x="2579275" y="563743"/>
                    <a:pt x="2562225" y="546884"/>
                    <a:pt x="2562225" y="546884"/>
                  </a:cubicBezTo>
                  <a:cubicBezTo>
                    <a:pt x="2562225" y="546884"/>
                    <a:pt x="2587847" y="521547"/>
                    <a:pt x="2600611" y="530025"/>
                  </a:cubicBezTo>
                  <a:cubicBezTo>
                    <a:pt x="2613374" y="538502"/>
                    <a:pt x="2609183" y="470970"/>
                    <a:pt x="2634710" y="513165"/>
                  </a:cubicBezTo>
                  <a:cubicBezTo>
                    <a:pt x="2660237" y="555361"/>
                    <a:pt x="2656046" y="614416"/>
                    <a:pt x="2634710" y="614416"/>
                  </a:cubicBezTo>
                  <a:cubicBezTo>
                    <a:pt x="2613374" y="614416"/>
                    <a:pt x="2570797" y="589080"/>
                    <a:pt x="2570797" y="589080"/>
                  </a:cubicBezTo>
                  <a:cubicBezTo>
                    <a:pt x="2570797" y="589080"/>
                    <a:pt x="2562225" y="639657"/>
                    <a:pt x="2536698" y="639657"/>
                  </a:cubicBezTo>
                  <a:cubicBezTo>
                    <a:pt x="2536698" y="639657"/>
                    <a:pt x="2532412" y="673376"/>
                    <a:pt x="2489835" y="681853"/>
                  </a:cubicBezTo>
                  <a:cubicBezTo>
                    <a:pt x="2447163" y="690330"/>
                    <a:pt x="2400300" y="681853"/>
                    <a:pt x="2400300" y="681853"/>
                  </a:cubicBezTo>
                  <a:cubicBezTo>
                    <a:pt x="2400300" y="681853"/>
                    <a:pt x="2332101" y="732431"/>
                    <a:pt x="2298001" y="724049"/>
                  </a:cubicBezTo>
                  <a:cubicBezTo>
                    <a:pt x="2298001" y="724049"/>
                    <a:pt x="2285238" y="783104"/>
                    <a:pt x="2229802" y="799963"/>
                  </a:cubicBezTo>
                  <a:cubicBezTo>
                    <a:pt x="2174367" y="816822"/>
                    <a:pt x="2148840" y="732526"/>
                    <a:pt x="2148840" y="732526"/>
                  </a:cubicBezTo>
                  <a:cubicBezTo>
                    <a:pt x="2148840" y="732526"/>
                    <a:pt x="2114740" y="749385"/>
                    <a:pt x="2093404" y="681948"/>
                  </a:cubicBezTo>
                  <a:cubicBezTo>
                    <a:pt x="2093404" y="681948"/>
                    <a:pt x="2042255" y="707285"/>
                    <a:pt x="2029491" y="690426"/>
                  </a:cubicBezTo>
                  <a:cubicBezTo>
                    <a:pt x="2016728" y="673566"/>
                    <a:pt x="1991106" y="774817"/>
                    <a:pt x="1905857" y="741003"/>
                  </a:cubicBezTo>
                  <a:cubicBezTo>
                    <a:pt x="1905857" y="741003"/>
                    <a:pt x="1880235" y="791581"/>
                    <a:pt x="1799272" y="800058"/>
                  </a:cubicBezTo>
                  <a:cubicBezTo>
                    <a:pt x="1718310" y="808536"/>
                    <a:pt x="1658588" y="698808"/>
                    <a:pt x="1658588" y="698808"/>
                  </a:cubicBezTo>
                  <a:cubicBezTo>
                    <a:pt x="1658588" y="698808"/>
                    <a:pt x="1615916" y="715667"/>
                    <a:pt x="1590389" y="698808"/>
                  </a:cubicBezTo>
                  <a:cubicBezTo>
                    <a:pt x="1590389" y="698808"/>
                    <a:pt x="1471041" y="783199"/>
                    <a:pt x="1407128" y="766245"/>
                  </a:cubicBezTo>
                  <a:cubicBezTo>
                    <a:pt x="1343215" y="749385"/>
                    <a:pt x="1287780" y="698808"/>
                    <a:pt x="1287780" y="698808"/>
                  </a:cubicBezTo>
                  <a:cubicBezTo>
                    <a:pt x="1287780" y="698808"/>
                    <a:pt x="1249394" y="757863"/>
                    <a:pt x="1181195" y="757863"/>
                  </a:cubicBezTo>
                  <a:cubicBezTo>
                    <a:pt x="1112996" y="757863"/>
                    <a:pt x="1049083" y="698808"/>
                    <a:pt x="1049083" y="698808"/>
                  </a:cubicBezTo>
                  <a:cubicBezTo>
                    <a:pt x="1049083" y="698808"/>
                    <a:pt x="1006411" y="724144"/>
                    <a:pt x="972312" y="715667"/>
                  </a:cubicBezTo>
                  <a:cubicBezTo>
                    <a:pt x="938213" y="707190"/>
                    <a:pt x="908399" y="656612"/>
                    <a:pt x="908399" y="656612"/>
                  </a:cubicBezTo>
                  <a:cubicBezTo>
                    <a:pt x="908399" y="656612"/>
                    <a:pt x="891349" y="690330"/>
                    <a:pt x="861536" y="656612"/>
                  </a:cubicBezTo>
                  <a:cubicBezTo>
                    <a:pt x="861536" y="656612"/>
                    <a:pt x="857250" y="690330"/>
                    <a:pt x="818864" y="715667"/>
                  </a:cubicBezTo>
                  <a:cubicBezTo>
                    <a:pt x="780479" y="741003"/>
                    <a:pt x="678180" y="732526"/>
                    <a:pt x="661130" y="715667"/>
                  </a:cubicBezTo>
                  <a:cubicBezTo>
                    <a:pt x="661130" y="715667"/>
                    <a:pt x="563118" y="774722"/>
                    <a:pt x="499110" y="749385"/>
                  </a:cubicBezTo>
                  <a:cubicBezTo>
                    <a:pt x="435197" y="724049"/>
                    <a:pt x="430911" y="698808"/>
                    <a:pt x="430911" y="698808"/>
                  </a:cubicBezTo>
                  <a:cubicBezTo>
                    <a:pt x="430911" y="698808"/>
                    <a:pt x="401098" y="724144"/>
                    <a:pt x="375475" y="707285"/>
                  </a:cubicBezTo>
                  <a:cubicBezTo>
                    <a:pt x="349853" y="690426"/>
                    <a:pt x="337089" y="656707"/>
                    <a:pt x="337089" y="656707"/>
                  </a:cubicBezTo>
                  <a:cubicBezTo>
                    <a:pt x="337089" y="656707"/>
                    <a:pt x="294418" y="682044"/>
                    <a:pt x="260318" y="682044"/>
                  </a:cubicBezTo>
                  <a:cubicBezTo>
                    <a:pt x="226219" y="682044"/>
                    <a:pt x="209169" y="656707"/>
                    <a:pt x="209169" y="656707"/>
                  </a:cubicBezTo>
                  <a:cubicBezTo>
                    <a:pt x="209169" y="656707"/>
                    <a:pt x="204882" y="682044"/>
                    <a:pt x="175069" y="673566"/>
                  </a:cubicBezTo>
                  <a:cubicBezTo>
                    <a:pt x="145256" y="665089"/>
                    <a:pt x="128206" y="622989"/>
                    <a:pt x="128206" y="622989"/>
                  </a:cubicBezTo>
                  <a:cubicBezTo>
                    <a:pt x="128206" y="622989"/>
                    <a:pt x="106870" y="665184"/>
                    <a:pt x="81343" y="665184"/>
                  </a:cubicBezTo>
                  <a:cubicBezTo>
                    <a:pt x="55816" y="665184"/>
                    <a:pt x="381" y="631466"/>
                    <a:pt x="381" y="631466"/>
                  </a:cubicBezTo>
                  <a:lnTo>
                    <a:pt x="381" y="631466"/>
                  </a:lnTo>
                  <a:close/>
                </a:path>
              </a:pathLst>
            </a:custGeom>
            <a:solidFill>
              <a:srgbClr val="06061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6DC8F3B7-E786-F74D-F6C9-E5BDA9A16F11}"/>
                </a:ext>
              </a:extLst>
            </p:cNvPr>
            <p:cNvSpPr/>
            <p:nvPr/>
          </p:nvSpPr>
          <p:spPr>
            <a:xfrm>
              <a:off x="8786020" y="-589509"/>
              <a:ext cx="7541227" cy="2280839"/>
            </a:xfrm>
            <a:custGeom>
              <a:avLst/>
              <a:gdLst>
                <a:gd name="connsiteX0" fmla="*/ 0 w 2652318"/>
                <a:gd name="connsiteY0" fmla="*/ 630704 h 802192"/>
                <a:gd name="connsiteX1" fmla="*/ 63912 w 2652318"/>
                <a:gd name="connsiteY1" fmla="*/ 596985 h 802192"/>
                <a:gd name="connsiteX2" fmla="*/ 98012 w 2652318"/>
                <a:gd name="connsiteY2" fmla="*/ 605463 h 802192"/>
                <a:gd name="connsiteX3" fmla="*/ 123634 w 2652318"/>
                <a:gd name="connsiteY3" fmla="*/ 571744 h 802192"/>
                <a:gd name="connsiteX4" fmla="*/ 157734 w 2652318"/>
                <a:gd name="connsiteY4" fmla="*/ 613940 h 802192"/>
                <a:gd name="connsiteX5" fmla="*/ 208883 w 2652318"/>
                <a:gd name="connsiteY5" fmla="*/ 605463 h 802192"/>
                <a:gd name="connsiteX6" fmla="*/ 247269 w 2652318"/>
                <a:gd name="connsiteY6" fmla="*/ 622322 h 802192"/>
                <a:gd name="connsiteX7" fmla="*/ 247269 w 2652318"/>
                <a:gd name="connsiteY7" fmla="*/ 478971 h 802192"/>
                <a:gd name="connsiteX8" fmla="*/ 298418 w 2652318"/>
                <a:gd name="connsiteY8" fmla="*/ 453634 h 802192"/>
                <a:gd name="connsiteX9" fmla="*/ 306991 w 2652318"/>
                <a:gd name="connsiteY9" fmla="*/ 411438 h 802192"/>
                <a:gd name="connsiteX10" fmla="*/ 366713 w 2652318"/>
                <a:gd name="connsiteY10" fmla="*/ 436775 h 802192"/>
                <a:gd name="connsiteX11" fmla="*/ 422148 w 2652318"/>
                <a:gd name="connsiteY11" fmla="*/ 428298 h 802192"/>
                <a:gd name="connsiteX12" fmla="*/ 439198 w 2652318"/>
                <a:gd name="connsiteY12" fmla="*/ 377720 h 802192"/>
                <a:gd name="connsiteX13" fmla="*/ 486060 w 2652318"/>
                <a:gd name="connsiteY13" fmla="*/ 377720 h 802192"/>
                <a:gd name="connsiteX14" fmla="*/ 571309 w 2652318"/>
                <a:gd name="connsiteY14" fmla="*/ 284946 h 802192"/>
                <a:gd name="connsiteX15" fmla="*/ 669321 w 2652318"/>
                <a:gd name="connsiteY15" fmla="*/ 344001 h 802192"/>
                <a:gd name="connsiteX16" fmla="*/ 733234 w 2652318"/>
                <a:gd name="connsiteY16" fmla="*/ 352479 h 802192"/>
                <a:gd name="connsiteX17" fmla="*/ 750284 w 2652318"/>
                <a:gd name="connsiteY17" fmla="*/ 285042 h 802192"/>
                <a:gd name="connsiteX18" fmla="*/ 784384 w 2652318"/>
                <a:gd name="connsiteY18" fmla="*/ 301901 h 802192"/>
                <a:gd name="connsiteX19" fmla="*/ 805719 w 2652318"/>
                <a:gd name="connsiteY19" fmla="*/ 268182 h 802192"/>
                <a:gd name="connsiteX20" fmla="*/ 856869 w 2652318"/>
                <a:gd name="connsiteY20" fmla="*/ 310378 h 802192"/>
                <a:gd name="connsiteX21" fmla="*/ 908018 w 2652318"/>
                <a:gd name="connsiteY21" fmla="*/ 276660 h 802192"/>
                <a:gd name="connsiteX22" fmla="*/ 1018889 w 2652318"/>
                <a:gd name="connsiteY22" fmla="*/ 116354 h 802192"/>
                <a:gd name="connsiteX23" fmla="*/ 1044511 w 2652318"/>
                <a:gd name="connsiteY23" fmla="*/ 23580 h 802192"/>
                <a:gd name="connsiteX24" fmla="*/ 1099947 w 2652318"/>
                <a:gd name="connsiteY24" fmla="*/ 32058 h 802192"/>
                <a:gd name="connsiteX25" fmla="*/ 1180909 w 2652318"/>
                <a:gd name="connsiteY25" fmla="*/ 15198 h 802192"/>
                <a:gd name="connsiteX26" fmla="*/ 1232059 w 2652318"/>
                <a:gd name="connsiteY26" fmla="*/ 107972 h 802192"/>
                <a:gd name="connsiteX27" fmla="*/ 1261872 w 2652318"/>
                <a:gd name="connsiteY27" fmla="*/ 133308 h 802192"/>
                <a:gd name="connsiteX28" fmla="*/ 1244822 w 2652318"/>
                <a:gd name="connsiteY28" fmla="*/ 200745 h 802192"/>
                <a:gd name="connsiteX29" fmla="*/ 1313021 w 2652318"/>
                <a:gd name="connsiteY29" fmla="*/ 217605 h 802192"/>
                <a:gd name="connsiteX30" fmla="*/ 1338643 w 2652318"/>
                <a:gd name="connsiteY30" fmla="*/ 158550 h 802192"/>
                <a:gd name="connsiteX31" fmla="*/ 1415415 w 2652318"/>
                <a:gd name="connsiteY31" fmla="*/ 167027 h 802192"/>
                <a:gd name="connsiteX32" fmla="*/ 1458087 w 2652318"/>
                <a:gd name="connsiteY32" fmla="*/ 82635 h 802192"/>
                <a:gd name="connsiteX33" fmla="*/ 1547622 w 2652318"/>
                <a:gd name="connsiteY33" fmla="*/ 141690 h 802192"/>
                <a:gd name="connsiteX34" fmla="*/ 1594485 w 2652318"/>
                <a:gd name="connsiteY34" fmla="*/ 150168 h 802192"/>
                <a:gd name="connsiteX35" fmla="*/ 1611535 w 2652318"/>
                <a:gd name="connsiteY35" fmla="*/ 234559 h 802192"/>
                <a:gd name="connsiteX36" fmla="*/ 1696783 w 2652318"/>
                <a:gd name="connsiteY36" fmla="*/ 243036 h 802192"/>
                <a:gd name="connsiteX37" fmla="*/ 1824704 w 2652318"/>
                <a:gd name="connsiteY37" fmla="*/ 192459 h 802192"/>
                <a:gd name="connsiteX38" fmla="*/ 1914239 w 2652318"/>
                <a:gd name="connsiteY38" fmla="*/ 243036 h 802192"/>
                <a:gd name="connsiteX39" fmla="*/ 1978152 w 2652318"/>
                <a:gd name="connsiteY39" fmla="*/ 251514 h 802192"/>
                <a:gd name="connsiteX40" fmla="*/ 2007965 w 2652318"/>
                <a:gd name="connsiteY40" fmla="*/ 327428 h 802192"/>
                <a:gd name="connsiteX41" fmla="*/ 2050637 w 2652318"/>
                <a:gd name="connsiteY41" fmla="*/ 327428 h 802192"/>
                <a:gd name="connsiteX42" fmla="*/ 2029301 w 2652318"/>
                <a:gd name="connsiteY42" fmla="*/ 386483 h 802192"/>
                <a:gd name="connsiteX43" fmla="*/ 2042064 w 2652318"/>
                <a:gd name="connsiteY43" fmla="*/ 420201 h 802192"/>
                <a:gd name="connsiteX44" fmla="*/ 2093214 w 2652318"/>
                <a:gd name="connsiteY44" fmla="*/ 386483 h 802192"/>
                <a:gd name="connsiteX45" fmla="*/ 2148649 w 2652318"/>
                <a:gd name="connsiteY45" fmla="*/ 403342 h 802192"/>
                <a:gd name="connsiteX46" fmla="*/ 2165699 w 2652318"/>
                <a:gd name="connsiteY46" fmla="*/ 335905 h 802192"/>
                <a:gd name="connsiteX47" fmla="*/ 2199798 w 2652318"/>
                <a:gd name="connsiteY47" fmla="*/ 335905 h 802192"/>
                <a:gd name="connsiteX48" fmla="*/ 2221135 w 2652318"/>
                <a:gd name="connsiteY48" fmla="*/ 268468 h 802192"/>
                <a:gd name="connsiteX49" fmla="*/ 2293620 w 2652318"/>
                <a:gd name="connsiteY49" fmla="*/ 361242 h 802192"/>
                <a:gd name="connsiteX50" fmla="*/ 2391632 w 2652318"/>
                <a:gd name="connsiteY50" fmla="*/ 361242 h 802192"/>
                <a:gd name="connsiteX51" fmla="*/ 2391632 w 2652318"/>
                <a:gd name="connsiteY51" fmla="*/ 462492 h 802192"/>
                <a:gd name="connsiteX52" fmla="*/ 2447068 w 2652318"/>
                <a:gd name="connsiteY52" fmla="*/ 487829 h 802192"/>
                <a:gd name="connsiteX53" fmla="*/ 2455640 w 2652318"/>
                <a:gd name="connsiteY53" fmla="*/ 521547 h 802192"/>
                <a:gd name="connsiteX54" fmla="*/ 2553652 w 2652318"/>
                <a:gd name="connsiteY54" fmla="*/ 530025 h 802192"/>
                <a:gd name="connsiteX55" fmla="*/ 2562225 w 2652318"/>
                <a:gd name="connsiteY55" fmla="*/ 546884 h 802192"/>
                <a:gd name="connsiteX56" fmla="*/ 2600611 w 2652318"/>
                <a:gd name="connsiteY56" fmla="*/ 530025 h 802192"/>
                <a:gd name="connsiteX57" fmla="*/ 2634710 w 2652318"/>
                <a:gd name="connsiteY57" fmla="*/ 513165 h 802192"/>
                <a:gd name="connsiteX58" fmla="*/ 2634710 w 2652318"/>
                <a:gd name="connsiteY58" fmla="*/ 614416 h 802192"/>
                <a:gd name="connsiteX59" fmla="*/ 2570797 w 2652318"/>
                <a:gd name="connsiteY59" fmla="*/ 589080 h 802192"/>
                <a:gd name="connsiteX60" fmla="*/ 2536698 w 2652318"/>
                <a:gd name="connsiteY60" fmla="*/ 639657 h 802192"/>
                <a:gd name="connsiteX61" fmla="*/ 2489835 w 2652318"/>
                <a:gd name="connsiteY61" fmla="*/ 681853 h 802192"/>
                <a:gd name="connsiteX62" fmla="*/ 2400300 w 2652318"/>
                <a:gd name="connsiteY62" fmla="*/ 681853 h 802192"/>
                <a:gd name="connsiteX63" fmla="*/ 2298001 w 2652318"/>
                <a:gd name="connsiteY63" fmla="*/ 724049 h 802192"/>
                <a:gd name="connsiteX64" fmla="*/ 2229802 w 2652318"/>
                <a:gd name="connsiteY64" fmla="*/ 799963 h 802192"/>
                <a:gd name="connsiteX65" fmla="*/ 2148840 w 2652318"/>
                <a:gd name="connsiteY65" fmla="*/ 732526 h 802192"/>
                <a:gd name="connsiteX66" fmla="*/ 2093404 w 2652318"/>
                <a:gd name="connsiteY66" fmla="*/ 681948 h 802192"/>
                <a:gd name="connsiteX67" fmla="*/ 2029491 w 2652318"/>
                <a:gd name="connsiteY67" fmla="*/ 690426 h 802192"/>
                <a:gd name="connsiteX68" fmla="*/ 1905857 w 2652318"/>
                <a:gd name="connsiteY68" fmla="*/ 741003 h 802192"/>
                <a:gd name="connsiteX69" fmla="*/ 1799272 w 2652318"/>
                <a:gd name="connsiteY69" fmla="*/ 800058 h 802192"/>
                <a:gd name="connsiteX70" fmla="*/ 1658588 w 2652318"/>
                <a:gd name="connsiteY70" fmla="*/ 698808 h 802192"/>
                <a:gd name="connsiteX71" fmla="*/ 1590389 w 2652318"/>
                <a:gd name="connsiteY71" fmla="*/ 698808 h 802192"/>
                <a:gd name="connsiteX72" fmla="*/ 1407128 w 2652318"/>
                <a:gd name="connsiteY72" fmla="*/ 766245 h 802192"/>
                <a:gd name="connsiteX73" fmla="*/ 1287780 w 2652318"/>
                <a:gd name="connsiteY73" fmla="*/ 698808 h 802192"/>
                <a:gd name="connsiteX74" fmla="*/ 1181195 w 2652318"/>
                <a:gd name="connsiteY74" fmla="*/ 757863 h 802192"/>
                <a:gd name="connsiteX75" fmla="*/ 1049083 w 2652318"/>
                <a:gd name="connsiteY75" fmla="*/ 698808 h 802192"/>
                <a:gd name="connsiteX76" fmla="*/ 972312 w 2652318"/>
                <a:gd name="connsiteY76" fmla="*/ 715667 h 802192"/>
                <a:gd name="connsiteX77" fmla="*/ 908399 w 2652318"/>
                <a:gd name="connsiteY77" fmla="*/ 656612 h 802192"/>
                <a:gd name="connsiteX78" fmla="*/ 861536 w 2652318"/>
                <a:gd name="connsiteY78" fmla="*/ 656612 h 802192"/>
                <a:gd name="connsiteX79" fmla="*/ 818864 w 2652318"/>
                <a:gd name="connsiteY79" fmla="*/ 715667 h 802192"/>
                <a:gd name="connsiteX80" fmla="*/ 661130 w 2652318"/>
                <a:gd name="connsiteY80" fmla="*/ 715667 h 802192"/>
                <a:gd name="connsiteX81" fmla="*/ 499110 w 2652318"/>
                <a:gd name="connsiteY81" fmla="*/ 749385 h 802192"/>
                <a:gd name="connsiteX82" fmla="*/ 430911 w 2652318"/>
                <a:gd name="connsiteY82" fmla="*/ 698808 h 802192"/>
                <a:gd name="connsiteX83" fmla="*/ 375475 w 2652318"/>
                <a:gd name="connsiteY83" fmla="*/ 707285 h 802192"/>
                <a:gd name="connsiteX84" fmla="*/ 337089 w 2652318"/>
                <a:gd name="connsiteY84" fmla="*/ 656707 h 802192"/>
                <a:gd name="connsiteX85" fmla="*/ 260318 w 2652318"/>
                <a:gd name="connsiteY85" fmla="*/ 682044 h 802192"/>
                <a:gd name="connsiteX86" fmla="*/ 209169 w 2652318"/>
                <a:gd name="connsiteY86" fmla="*/ 656707 h 802192"/>
                <a:gd name="connsiteX87" fmla="*/ 175069 w 2652318"/>
                <a:gd name="connsiteY87" fmla="*/ 673566 h 802192"/>
                <a:gd name="connsiteX88" fmla="*/ 128206 w 2652318"/>
                <a:gd name="connsiteY88" fmla="*/ 622989 h 802192"/>
                <a:gd name="connsiteX89" fmla="*/ 81343 w 2652318"/>
                <a:gd name="connsiteY89" fmla="*/ 665184 h 802192"/>
                <a:gd name="connsiteX90" fmla="*/ 381 w 2652318"/>
                <a:gd name="connsiteY90" fmla="*/ 631466 h 802192"/>
                <a:gd name="connsiteX91" fmla="*/ 381 w 2652318"/>
                <a:gd name="connsiteY91" fmla="*/ 631466 h 802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2652318" h="802192">
                  <a:moveTo>
                    <a:pt x="0" y="630704"/>
                  </a:moveTo>
                  <a:cubicBezTo>
                    <a:pt x="8572" y="613845"/>
                    <a:pt x="38385" y="596985"/>
                    <a:pt x="63912" y="596985"/>
                  </a:cubicBezTo>
                  <a:cubicBezTo>
                    <a:pt x="89439" y="596985"/>
                    <a:pt x="98012" y="605463"/>
                    <a:pt x="98012" y="605463"/>
                  </a:cubicBezTo>
                  <a:cubicBezTo>
                    <a:pt x="98012" y="605463"/>
                    <a:pt x="98012" y="554885"/>
                    <a:pt x="123634" y="571744"/>
                  </a:cubicBezTo>
                  <a:cubicBezTo>
                    <a:pt x="149257" y="588603"/>
                    <a:pt x="157734" y="613940"/>
                    <a:pt x="157734" y="613940"/>
                  </a:cubicBezTo>
                  <a:cubicBezTo>
                    <a:pt x="157734" y="613940"/>
                    <a:pt x="187547" y="605463"/>
                    <a:pt x="208883" y="605463"/>
                  </a:cubicBezTo>
                  <a:cubicBezTo>
                    <a:pt x="230219" y="605463"/>
                    <a:pt x="247269" y="622322"/>
                    <a:pt x="247269" y="622322"/>
                  </a:cubicBezTo>
                  <a:cubicBezTo>
                    <a:pt x="247269" y="622322"/>
                    <a:pt x="208883" y="529548"/>
                    <a:pt x="247269" y="478971"/>
                  </a:cubicBezTo>
                  <a:cubicBezTo>
                    <a:pt x="285655" y="428393"/>
                    <a:pt x="298418" y="453634"/>
                    <a:pt x="298418" y="453634"/>
                  </a:cubicBezTo>
                  <a:cubicBezTo>
                    <a:pt x="298418" y="453634"/>
                    <a:pt x="281368" y="419916"/>
                    <a:pt x="306991" y="411438"/>
                  </a:cubicBezTo>
                  <a:cubicBezTo>
                    <a:pt x="332613" y="402961"/>
                    <a:pt x="366713" y="436775"/>
                    <a:pt x="366713" y="436775"/>
                  </a:cubicBezTo>
                  <a:cubicBezTo>
                    <a:pt x="366713" y="436775"/>
                    <a:pt x="400812" y="411438"/>
                    <a:pt x="422148" y="428298"/>
                  </a:cubicBezTo>
                  <a:cubicBezTo>
                    <a:pt x="422148" y="428298"/>
                    <a:pt x="409384" y="394579"/>
                    <a:pt x="439198" y="377720"/>
                  </a:cubicBezTo>
                  <a:cubicBezTo>
                    <a:pt x="469011" y="360861"/>
                    <a:pt x="486060" y="377720"/>
                    <a:pt x="486060" y="377720"/>
                  </a:cubicBezTo>
                  <a:cubicBezTo>
                    <a:pt x="486060" y="377720"/>
                    <a:pt x="515874" y="284946"/>
                    <a:pt x="571309" y="284946"/>
                  </a:cubicBezTo>
                  <a:cubicBezTo>
                    <a:pt x="626745" y="284946"/>
                    <a:pt x="669321" y="344001"/>
                    <a:pt x="669321" y="344001"/>
                  </a:cubicBezTo>
                  <a:lnTo>
                    <a:pt x="733234" y="352479"/>
                  </a:lnTo>
                  <a:cubicBezTo>
                    <a:pt x="733234" y="352479"/>
                    <a:pt x="724662" y="293424"/>
                    <a:pt x="750284" y="285042"/>
                  </a:cubicBezTo>
                  <a:cubicBezTo>
                    <a:pt x="775906" y="276564"/>
                    <a:pt x="784384" y="301901"/>
                    <a:pt x="784384" y="301901"/>
                  </a:cubicBezTo>
                  <a:cubicBezTo>
                    <a:pt x="784384" y="301901"/>
                    <a:pt x="784384" y="268182"/>
                    <a:pt x="805719" y="268182"/>
                  </a:cubicBezTo>
                  <a:cubicBezTo>
                    <a:pt x="827055" y="268182"/>
                    <a:pt x="856869" y="310378"/>
                    <a:pt x="856869" y="310378"/>
                  </a:cubicBezTo>
                  <a:cubicBezTo>
                    <a:pt x="856869" y="310378"/>
                    <a:pt x="886682" y="259800"/>
                    <a:pt x="908018" y="276660"/>
                  </a:cubicBezTo>
                  <a:cubicBezTo>
                    <a:pt x="908018" y="276660"/>
                    <a:pt x="899446" y="99495"/>
                    <a:pt x="1018889" y="116354"/>
                  </a:cubicBezTo>
                  <a:cubicBezTo>
                    <a:pt x="1018889" y="116354"/>
                    <a:pt x="997553" y="48917"/>
                    <a:pt x="1044511" y="23580"/>
                  </a:cubicBezTo>
                  <a:cubicBezTo>
                    <a:pt x="1091374" y="-1756"/>
                    <a:pt x="1099947" y="32058"/>
                    <a:pt x="1099947" y="32058"/>
                  </a:cubicBezTo>
                  <a:cubicBezTo>
                    <a:pt x="1099947" y="32058"/>
                    <a:pt x="1134047" y="-26997"/>
                    <a:pt x="1180909" y="15198"/>
                  </a:cubicBezTo>
                  <a:cubicBezTo>
                    <a:pt x="1227772" y="57394"/>
                    <a:pt x="1236345" y="99590"/>
                    <a:pt x="1232059" y="107972"/>
                  </a:cubicBezTo>
                  <a:cubicBezTo>
                    <a:pt x="1227772" y="116449"/>
                    <a:pt x="1261872" y="91113"/>
                    <a:pt x="1261872" y="133308"/>
                  </a:cubicBezTo>
                  <a:cubicBezTo>
                    <a:pt x="1261872" y="175504"/>
                    <a:pt x="1244822" y="200745"/>
                    <a:pt x="1244822" y="200745"/>
                  </a:cubicBezTo>
                  <a:cubicBezTo>
                    <a:pt x="1244822" y="200745"/>
                    <a:pt x="1295972" y="183886"/>
                    <a:pt x="1313021" y="217605"/>
                  </a:cubicBezTo>
                  <a:cubicBezTo>
                    <a:pt x="1313021" y="217605"/>
                    <a:pt x="1304448" y="175409"/>
                    <a:pt x="1338643" y="158550"/>
                  </a:cubicBezTo>
                  <a:cubicBezTo>
                    <a:pt x="1372743" y="141690"/>
                    <a:pt x="1415415" y="167027"/>
                    <a:pt x="1415415" y="167027"/>
                  </a:cubicBezTo>
                  <a:cubicBezTo>
                    <a:pt x="1415415" y="167027"/>
                    <a:pt x="1415415" y="91113"/>
                    <a:pt x="1458087" y="82635"/>
                  </a:cubicBezTo>
                  <a:cubicBezTo>
                    <a:pt x="1500759" y="74158"/>
                    <a:pt x="1547622" y="141690"/>
                    <a:pt x="1547622" y="141690"/>
                  </a:cubicBezTo>
                  <a:cubicBezTo>
                    <a:pt x="1547622" y="141690"/>
                    <a:pt x="1573244" y="116354"/>
                    <a:pt x="1594485" y="150168"/>
                  </a:cubicBezTo>
                  <a:cubicBezTo>
                    <a:pt x="1615821" y="183886"/>
                    <a:pt x="1611535" y="234559"/>
                    <a:pt x="1611535" y="234559"/>
                  </a:cubicBezTo>
                  <a:cubicBezTo>
                    <a:pt x="1611535" y="234559"/>
                    <a:pt x="1675447" y="209223"/>
                    <a:pt x="1696783" y="243036"/>
                  </a:cubicBezTo>
                  <a:cubicBezTo>
                    <a:pt x="1696783" y="243036"/>
                    <a:pt x="1756505" y="183981"/>
                    <a:pt x="1824704" y="192459"/>
                  </a:cubicBezTo>
                  <a:cubicBezTo>
                    <a:pt x="1892903" y="200936"/>
                    <a:pt x="1914239" y="243036"/>
                    <a:pt x="1914239" y="243036"/>
                  </a:cubicBezTo>
                  <a:cubicBezTo>
                    <a:pt x="1914239" y="243036"/>
                    <a:pt x="1944052" y="192459"/>
                    <a:pt x="1978152" y="251514"/>
                  </a:cubicBezTo>
                  <a:cubicBezTo>
                    <a:pt x="2012251" y="310569"/>
                    <a:pt x="2007965" y="327428"/>
                    <a:pt x="2007965" y="327428"/>
                  </a:cubicBezTo>
                  <a:cubicBezTo>
                    <a:pt x="2007965" y="327428"/>
                    <a:pt x="2037779" y="293709"/>
                    <a:pt x="2050637" y="327428"/>
                  </a:cubicBezTo>
                  <a:cubicBezTo>
                    <a:pt x="2063400" y="361146"/>
                    <a:pt x="2029301" y="386483"/>
                    <a:pt x="2029301" y="386483"/>
                  </a:cubicBezTo>
                  <a:cubicBezTo>
                    <a:pt x="2029301" y="386483"/>
                    <a:pt x="2025015" y="420201"/>
                    <a:pt x="2042064" y="420201"/>
                  </a:cubicBezTo>
                  <a:cubicBezTo>
                    <a:pt x="2059114" y="420201"/>
                    <a:pt x="2054828" y="394865"/>
                    <a:pt x="2093214" y="386483"/>
                  </a:cubicBezTo>
                  <a:cubicBezTo>
                    <a:pt x="2131600" y="378006"/>
                    <a:pt x="2148649" y="403342"/>
                    <a:pt x="2148649" y="403342"/>
                  </a:cubicBezTo>
                  <a:cubicBezTo>
                    <a:pt x="2148649" y="403342"/>
                    <a:pt x="2144363" y="344287"/>
                    <a:pt x="2165699" y="335905"/>
                  </a:cubicBezTo>
                  <a:cubicBezTo>
                    <a:pt x="2187035" y="327428"/>
                    <a:pt x="2199798" y="335905"/>
                    <a:pt x="2199798" y="335905"/>
                  </a:cubicBezTo>
                  <a:cubicBezTo>
                    <a:pt x="2199798" y="335905"/>
                    <a:pt x="2191226" y="268468"/>
                    <a:pt x="2221135" y="268468"/>
                  </a:cubicBezTo>
                  <a:cubicBezTo>
                    <a:pt x="2251043" y="268468"/>
                    <a:pt x="2280856" y="310664"/>
                    <a:pt x="2293620" y="361242"/>
                  </a:cubicBezTo>
                  <a:cubicBezTo>
                    <a:pt x="2293620" y="361242"/>
                    <a:pt x="2370391" y="319046"/>
                    <a:pt x="2391632" y="361242"/>
                  </a:cubicBezTo>
                  <a:cubicBezTo>
                    <a:pt x="2412968" y="403437"/>
                    <a:pt x="2391632" y="462492"/>
                    <a:pt x="2391632" y="462492"/>
                  </a:cubicBezTo>
                  <a:cubicBezTo>
                    <a:pt x="2391632" y="462492"/>
                    <a:pt x="2434304" y="462492"/>
                    <a:pt x="2447068" y="487829"/>
                  </a:cubicBezTo>
                  <a:cubicBezTo>
                    <a:pt x="2459831" y="513165"/>
                    <a:pt x="2455640" y="521547"/>
                    <a:pt x="2455640" y="521547"/>
                  </a:cubicBezTo>
                  <a:cubicBezTo>
                    <a:pt x="2455640" y="521547"/>
                    <a:pt x="2528125" y="496211"/>
                    <a:pt x="2553652" y="530025"/>
                  </a:cubicBezTo>
                  <a:cubicBezTo>
                    <a:pt x="2579275" y="563743"/>
                    <a:pt x="2562225" y="546884"/>
                    <a:pt x="2562225" y="546884"/>
                  </a:cubicBezTo>
                  <a:cubicBezTo>
                    <a:pt x="2562225" y="546884"/>
                    <a:pt x="2587847" y="521547"/>
                    <a:pt x="2600611" y="530025"/>
                  </a:cubicBezTo>
                  <a:cubicBezTo>
                    <a:pt x="2613374" y="538502"/>
                    <a:pt x="2609183" y="470970"/>
                    <a:pt x="2634710" y="513165"/>
                  </a:cubicBezTo>
                  <a:cubicBezTo>
                    <a:pt x="2660237" y="555361"/>
                    <a:pt x="2656046" y="614416"/>
                    <a:pt x="2634710" y="614416"/>
                  </a:cubicBezTo>
                  <a:cubicBezTo>
                    <a:pt x="2613374" y="614416"/>
                    <a:pt x="2570797" y="589080"/>
                    <a:pt x="2570797" y="589080"/>
                  </a:cubicBezTo>
                  <a:cubicBezTo>
                    <a:pt x="2570797" y="589080"/>
                    <a:pt x="2562225" y="639657"/>
                    <a:pt x="2536698" y="639657"/>
                  </a:cubicBezTo>
                  <a:cubicBezTo>
                    <a:pt x="2536698" y="639657"/>
                    <a:pt x="2532412" y="673376"/>
                    <a:pt x="2489835" y="681853"/>
                  </a:cubicBezTo>
                  <a:cubicBezTo>
                    <a:pt x="2447163" y="690330"/>
                    <a:pt x="2400300" y="681853"/>
                    <a:pt x="2400300" y="681853"/>
                  </a:cubicBezTo>
                  <a:cubicBezTo>
                    <a:pt x="2400300" y="681853"/>
                    <a:pt x="2332101" y="732431"/>
                    <a:pt x="2298001" y="724049"/>
                  </a:cubicBezTo>
                  <a:cubicBezTo>
                    <a:pt x="2298001" y="724049"/>
                    <a:pt x="2285238" y="783104"/>
                    <a:pt x="2229802" y="799963"/>
                  </a:cubicBezTo>
                  <a:cubicBezTo>
                    <a:pt x="2174367" y="816822"/>
                    <a:pt x="2148840" y="732526"/>
                    <a:pt x="2148840" y="732526"/>
                  </a:cubicBezTo>
                  <a:cubicBezTo>
                    <a:pt x="2148840" y="732526"/>
                    <a:pt x="2114740" y="749385"/>
                    <a:pt x="2093404" y="681948"/>
                  </a:cubicBezTo>
                  <a:cubicBezTo>
                    <a:pt x="2093404" y="681948"/>
                    <a:pt x="2042255" y="707285"/>
                    <a:pt x="2029491" y="690426"/>
                  </a:cubicBezTo>
                  <a:cubicBezTo>
                    <a:pt x="2016728" y="673566"/>
                    <a:pt x="1991106" y="774817"/>
                    <a:pt x="1905857" y="741003"/>
                  </a:cubicBezTo>
                  <a:cubicBezTo>
                    <a:pt x="1905857" y="741003"/>
                    <a:pt x="1880235" y="791581"/>
                    <a:pt x="1799272" y="800058"/>
                  </a:cubicBezTo>
                  <a:cubicBezTo>
                    <a:pt x="1718310" y="808536"/>
                    <a:pt x="1658588" y="698808"/>
                    <a:pt x="1658588" y="698808"/>
                  </a:cubicBezTo>
                  <a:cubicBezTo>
                    <a:pt x="1658588" y="698808"/>
                    <a:pt x="1615916" y="715667"/>
                    <a:pt x="1590389" y="698808"/>
                  </a:cubicBezTo>
                  <a:cubicBezTo>
                    <a:pt x="1590389" y="698808"/>
                    <a:pt x="1471041" y="783199"/>
                    <a:pt x="1407128" y="766245"/>
                  </a:cubicBezTo>
                  <a:cubicBezTo>
                    <a:pt x="1343215" y="749385"/>
                    <a:pt x="1287780" y="698808"/>
                    <a:pt x="1287780" y="698808"/>
                  </a:cubicBezTo>
                  <a:cubicBezTo>
                    <a:pt x="1287780" y="698808"/>
                    <a:pt x="1249394" y="757863"/>
                    <a:pt x="1181195" y="757863"/>
                  </a:cubicBezTo>
                  <a:cubicBezTo>
                    <a:pt x="1112996" y="757863"/>
                    <a:pt x="1049083" y="698808"/>
                    <a:pt x="1049083" y="698808"/>
                  </a:cubicBezTo>
                  <a:cubicBezTo>
                    <a:pt x="1049083" y="698808"/>
                    <a:pt x="1006411" y="724144"/>
                    <a:pt x="972312" y="715667"/>
                  </a:cubicBezTo>
                  <a:cubicBezTo>
                    <a:pt x="938213" y="707190"/>
                    <a:pt x="908399" y="656612"/>
                    <a:pt x="908399" y="656612"/>
                  </a:cubicBezTo>
                  <a:cubicBezTo>
                    <a:pt x="908399" y="656612"/>
                    <a:pt x="891349" y="690330"/>
                    <a:pt x="861536" y="656612"/>
                  </a:cubicBezTo>
                  <a:cubicBezTo>
                    <a:pt x="861536" y="656612"/>
                    <a:pt x="857250" y="690330"/>
                    <a:pt x="818864" y="715667"/>
                  </a:cubicBezTo>
                  <a:cubicBezTo>
                    <a:pt x="780479" y="741003"/>
                    <a:pt x="678180" y="732526"/>
                    <a:pt x="661130" y="715667"/>
                  </a:cubicBezTo>
                  <a:cubicBezTo>
                    <a:pt x="661130" y="715667"/>
                    <a:pt x="563118" y="774722"/>
                    <a:pt x="499110" y="749385"/>
                  </a:cubicBezTo>
                  <a:cubicBezTo>
                    <a:pt x="435197" y="724049"/>
                    <a:pt x="430911" y="698808"/>
                    <a:pt x="430911" y="698808"/>
                  </a:cubicBezTo>
                  <a:cubicBezTo>
                    <a:pt x="430911" y="698808"/>
                    <a:pt x="401098" y="724144"/>
                    <a:pt x="375475" y="707285"/>
                  </a:cubicBezTo>
                  <a:cubicBezTo>
                    <a:pt x="349853" y="690426"/>
                    <a:pt x="337089" y="656707"/>
                    <a:pt x="337089" y="656707"/>
                  </a:cubicBezTo>
                  <a:cubicBezTo>
                    <a:pt x="337089" y="656707"/>
                    <a:pt x="294418" y="682044"/>
                    <a:pt x="260318" y="682044"/>
                  </a:cubicBezTo>
                  <a:cubicBezTo>
                    <a:pt x="226219" y="682044"/>
                    <a:pt x="209169" y="656707"/>
                    <a:pt x="209169" y="656707"/>
                  </a:cubicBezTo>
                  <a:cubicBezTo>
                    <a:pt x="209169" y="656707"/>
                    <a:pt x="204882" y="682044"/>
                    <a:pt x="175069" y="673566"/>
                  </a:cubicBezTo>
                  <a:cubicBezTo>
                    <a:pt x="145256" y="665089"/>
                    <a:pt x="128206" y="622989"/>
                    <a:pt x="128206" y="622989"/>
                  </a:cubicBezTo>
                  <a:cubicBezTo>
                    <a:pt x="128206" y="622989"/>
                    <a:pt x="106870" y="665184"/>
                    <a:pt x="81343" y="665184"/>
                  </a:cubicBezTo>
                  <a:cubicBezTo>
                    <a:pt x="55816" y="665184"/>
                    <a:pt x="381" y="631466"/>
                    <a:pt x="381" y="631466"/>
                  </a:cubicBezTo>
                  <a:lnTo>
                    <a:pt x="381" y="631466"/>
                  </a:lnTo>
                  <a:close/>
                </a:path>
              </a:pathLst>
            </a:custGeom>
            <a:solidFill>
              <a:srgbClr val="06061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63625AF-4318-BE8C-CA7E-553470D112F5}"/>
                </a:ext>
              </a:extLst>
            </p:cNvPr>
            <p:cNvSpPr/>
            <p:nvPr/>
          </p:nvSpPr>
          <p:spPr>
            <a:xfrm>
              <a:off x="6880864" y="544336"/>
              <a:ext cx="5467838" cy="1653744"/>
            </a:xfrm>
            <a:custGeom>
              <a:avLst/>
              <a:gdLst>
                <a:gd name="connsiteX0" fmla="*/ 0 w 2652318"/>
                <a:gd name="connsiteY0" fmla="*/ 630704 h 802192"/>
                <a:gd name="connsiteX1" fmla="*/ 63912 w 2652318"/>
                <a:gd name="connsiteY1" fmla="*/ 596985 h 802192"/>
                <a:gd name="connsiteX2" fmla="*/ 98012 w 2652318"/>
                <a:gd name="connsiteY2" fmla="*/ 605463 h 802192"/>
                <a:gd name="connsiteX3" fmla="*/ 123634 w 2652318"/>
                <a:gd name="connsiteY3" fmla="*/ 571744 h 802192"/>
                <a:gd name="connsiteX4" fmla="*/ 157734 w 2652318"/>
                <a:gd name="connsiteY4" fmla="*/ 613940 h 802192"/>
                <a:gd name="connsiteX5" fmla="*/ 208883 w 2652318"/>
                <a:gd name="connsiteY5" fmla="*/ 605463 h 802192"/>
                <a:gd name="connsiteX6" fmla="*/ 247269 w 2652318"/>
                <a:gd name="connsiteY6" fmla="*/ 622322 h 802192"/>
                <a:gd name="connsiteX7" fmla="*/ 247269 w 2652318"/>
                <a:gd name="connsiteY7" fmla="*/ 478971 h 802192"/>
                <a:gd name="connsiteX8" fmla="*/ 298418 w 2652318"/>
                <a:gd name="connsiteY8" fmla="*/ 453634 h 802192"/>
                <a:gd name="connsiteX9" fmla="*/ 306991 w 2652318"/>
                <a:gd name="connsiteY9" fmla="*/ 411438 h 802192"/>
                <a:gd name="connsiteX10" fmla="*/ 366713 w 2652318"/>
                <a:gd name="connsiteY10" fmla="*/ 436775 h 802192"/>
                <a:gd name="connsiteX11" fmla="*/ 422148 w 2652318"/>
                <a:gd name="connsiteY11" fmla="*/ 428298 h 802192"/>
                <a:gd name="connsiteX12" fmla="*/ 439198 w 2652318"/>
                <a:gd name="connsiteY12" fmla="*/ 377720 h 802192"/>
                <a:gd name="connsiteX13" fmla="*/ 486060 w 2652318"/>
                <a:gd name="connsiteY13" fmla="*/ 377720 h 802192"/>
                <a:gd name="connsiteX14" fmla="*/ 571309 w 2652318"/>
                <a:gd name="connsiteY14" fmla="*/ 284946 h 802192"/>
                <a:gd name="connsiteX15" fmla="*/ 669321 w 2652318"/>
                <a:gd name="connsiteY15" fmla="*/ 344001 h 802192"/>
                <a:gd name="connsiteX16" fmla="*/ 733234 w 2652318"/>
                <a:gd name="connsiteY16" fmla="*/ 352479 h 802192"/>
                <a:gd name="connsiteX17" fmla="*/ 750284 w 2652318"/>
                <a:gd name="connsiteY17" fmla="*/ 285042 h 802192"/>
                <a:gd name="connsiteX18" fmla="*/ 784384 w 2652318"/>
                <a:gd name="connsiteY18" fmla="*/ 301901 h 802192"/>
                <a:gd name="connsiteX19" fmla="*/ 805719 w 2652318"/>
                <a:gd name="connsiteY19" fmla="*/ 268182 h 802192"/>
                <a:gd name="connsiteX20" fmla="*/ 856869 w 2652318"/>
                <a:gd name="connsiteY20" fmla="*/ 310378 h 802192"/>
                <a:gd name="connsiteX21" fmla="*/ 908018 w 2652318"/>
                <a:gd name="connsiteY21" fmla="*/ 276660 h 802192"/>
                <a:gd name="connsiteX22" fmla="*/ 1018889 w 2652318"/>
                <a:gd name="connsiteY22" fmla="*/ 116354 h 802192"/>
                <a:gd name="connsiteX23" fmla="*/ 1044511 w 2652318"/>
                <a:gd name="connsiteY23" fmla="*/ 23580 h 802192"/>
                <a:gd name="connsiteX24" fmla="*/ 1099947 w 2652318"/>
                <a:gd name="connsiteY24" fmla="*/ 32058 h 802192"/>
                <a:gd name="connsiteX25" fmla="*/ 1180909 w 2652318"/>
                <a:gd name="connsiteY25" fmla="*/ 15198 h 802192"/>
                <a:gd name="connsiteX26" fmla="*/ 1232059 w 2652318"/>
                <a:gd name="connsiteY26" fmla="*/ 107972 h 802192"/>
                <a:gd name="connsiteX27" fmla="*/ 1261872 w 2652318"/>
                <a:gd name="connsiteY27" fmla="*/ 133308 h 802192"/>
                <a:gd name="connsiteX28" fmla="*/ 1244822 w 2652318"/>
                <a:gd name="connsiteY28" fmla="*/ 200745 h 802192"/>
                <a:gd name="connsiteX29" fmla="*/ 1313021 w 2652318"/>
                <a:gd name="connsiteY29" fmla="*/ 217605 h 802192"/>
                <a:gd name="connsiteX30" fmla="*/ 1338643 w 2652318"/>
                <a:gd name="connsiteY30" fmla="*/ 158550 h 802192"/>
                <a:gd name="connsiteX31" fmla="*/ 1415415 w 2652318"/>
                <a:gd name="connsiteY31" fmla="*/ 167027 h 802192"/>
                <a:gd name="connsiteX32" fmla="*/ 1458087 w 2652318"/>
                <a:gd name="connsiteY32" fmla="*/ 82635 h 802192"/>
                <a:gd name="connsiteX33" fmla="*/ 1547622 w 2652318"/>
                <a:gd name="connsiteY33" fmla="*/ 141690 h 802192"/>
                <a:gd name="connsiteX34" fmla="*/ 1594485 w 2652318"/>
                <a:gd name="connsiteY34" fmla="*/ 150168 h 802192"/>
                <a:gd name="connsiteX35" fmla="*/ 1611535 w 2652318"/>
                <a:gd name="connsiteY35" fmla="*/ 234559 h 802192"/>
                <a:gd name="connsiteX36" fmla="*/ 1696783 w 2652318"/>
                <a:gd name="connsiteY36" fmla="*/ 243036 h 802192"/>
                <a:gd name="connsiteX37" fmla="*/ 1824704 w 2652318"/>
                <a:gd name="connsiteY37" fmla="*/ 192459 h 802192"/>
                <a:gd name="connsiteX38" fmla="*/ 1914239 w 2652318"/>
                <a:gd name="connsiteY38" fmla="*/ 243036 h 802192"/>
                <a:gd name="connsiteX39" fmla="*/ 1978152 w 2652318"/>
                <a:gd name="connsiteY39" fmla="*/ 251514 h 802192"/>
                <a:gd name="connsiteX40" fmla="*/ 2007965 w 2652318"/>
                <a:gd name="connsiteY40" fmla="*/ 327428 h 802192"/>
                <a:gd name="connsiteX41" fmla="*/ 2050637 w 2652318"/>
                <a:gd name="connsiteY41" fmla="*/ 327428 h 802192"/>
                <a:gd name="connsiteX42" fmla="*/ 2029301 w 2652318"/>
                <a:gd name="connsiteY42" fmla="*/ 386483 h 802192"/>
                <a:gd name="connsiteX43" fmla="*/ 2042064 w 2652318"/>
                <a:gd name="connsiteY43" fmla="*/ 420201 h 802192"/>
                <a:gd name="connsiteX44" fmla="*/ 2093214 w 2652318"/>
                <a:gd name="connsiteY44" fmla="*/ 386483 h 802192"/>
                <a:gd name="connsiteX45" fmla="*/ 2148649 w 2652318"/>
                <a:gd name="connsiteY45" fmla="*/ 403342 h 802192"/>
                <a:gd name="connsiteX46" fmla="*/ 2165699 w 2652318"/>
                <a:gd name="connsiteY46" fmla="*/ 335905 h 802192"/>
                <a:gd name="connsiteX47" fmla="*/ 2199798 w 2652318"/>
                <a:gd name="connsiteY47" fmla="*/ 335905 h 802192"/>
                <a:gd name="connsiteX48" fmla="*/ 2221135 w 2652318"/>
                <a:gd name="connsiteY48" fmla="*/ 268468 h 802192"/>
                <a:gd name="connsiteX49" fmla="*/ 2293620 w 2652318"/>
                <a:gd name="connsiteY49" fmla="*/ 361242 h 802192"/>
                <a:gd name="connsiteX50" fmla="*/ 2391632 w 2652318"/>
                <a:gd name="connsiteY50" fmla="*/ 361242 h 802192"/>
                <a:gd name="connsiteX51" fmla="*/ 2391632 w 2652318"/>
                <a:gd name="connsiteY51" fmla="*/ 462492 h 802192"/>
                <a:gd name="connsiteX52" fmla="*/ 2447068 w 2652318"/>
                <a:gd name="connsiteY52" fmla="*/ 487829 h 802192"/>
                <a:gd name="connsiteX53" fmla="*/ 2455640 w 2652318"/>
                <a:gd name="connsiteY53" fmla="*/ 521547 h 802192"/>
                <a:gd name="connsiteX54" fmla="*/ 2553652 w 2652318"/>
                <a:gd name="connsiteY54" fmla="*/ 530025 h 802192"/>
                <a:gd name="connsiteX55" fmla="*/ 2562225 w 2652318"/>
                <a:gd name="connsiteY55" fmla="*/ 546884 h 802192"/>
                <a:gd name="connsiteX56" fmla="*/ 2600611 w 2652318"/>
                <a:gd name="connsiteY56" fmla="*/ 530025 h 802192"/>
                <a:gd name="connsiteX57" fmla="*/ 2634710 w 2652318"/>
                <a:gd name="connsiteY57" fmla="*/ 513165 h 802192"/>
                <a:gd name="connsiteX58" fmla="*/ 2634710 w 2652318"/>
                <a:gd name="connsiteY58" fmla="*/ 614416 h 802192"/>
                <a:gd name="connsiteX59" fmla="*/ 2570797 w 2652318"/>
                <a:gd name="connsiteY59" fmla="*/ 589080 h 802192"/>
                <a:gd name="connsiteX60" fmla="*/ 2536698 w 2652318"/>
                <a:gd name="connsiteY60" fmla="*/ 639657 h 802192"/>
                <a:gd name="connsiteX61" fmla="*/ 2489835 w 2652318"/>
                <a:gd name="connsiteY61" fmla="*/ 681853 h 802192"/>
                <a:gd name="connsiteX62" fmla="*/ 2400300 w 2652318"/>
                <a:gd name="connsiteY62" fmla="*/ 681853 h 802192"/>
                <a:gd name="connsiteX63" fmla="*/ 2298001 w 2652318"/>
                <a:gd name="connsiteY63" fmla="*/ 724049 h 802192"/>
                <a:gd name="connsiteX64" fmla="*/ 2229802 w 2652318"/>
                <a:gd name="connsiteY64" fmla="*/ 799963 h 802192"/>
                <a:gd name="connsiteX65" fmla="*/ 2148840 w 2652318"/>
                <a:gd name="connsiteY65" fmla="*/ 732526 h 802192"/>
                <a:gd name="connsiteX66" fmla="*/ 2093404 w 2652318"/>
                <a:gd name="connsiteY66" fmla="*/ 681948 h 802192"/>
                <a:gd name="connsiteX67" fmla="*/ 2029491 w 2652318"/>
                <a:gd name="connsiteY67" fmla="*/ 690426 h 802192"/>
                <a:gd name="connsiteX68" fmla="*/ 1905857 w 2652318"/>
                <a:gd name="connsiteY68" fmla="*/ 741003 h 802192"/>
                <a:gd name="connsiteX69" fmla="*/ 1799272 w 2652318"/>
                <a:gd name="connsiteY69" fmla="*/ 800058 h 802192"/>
                <a:gd name="connsiteX70" fmla="*/ 1658588 w 2652318"/>
                <a:gd name="connsiteY70" fmla="*/ 698808 h 802192"/>
                <a:gd name="connsiteX71" fmla="*/ 1590389 w 2652318"/>
                <a:gd name="connsiteY71" fmla="*/ 698808 h 802192"/>
                <a:gd name="connsiteX72" fmla="*/ 1407128 w 2652318"/>
                <a:gd name="connsiteY72" fmla="*/ 766245 h 802192"/>
                <a:gd name="connsiteX73" fmla="*/ 1287780 w 2652318"/>
                <a:gd name="connsiteY73" fmla="*/ 698808 h 802192"/>
                <a:gd name="connsiteX74" fmla="*/ 1181195 w 2652318"/>
                <a:gd name="connsiteY74" fmla="*/ 757863 h 802192"/>
                <a:gd name="connsiteX75" fmla="*/ 1049083 w 2652318"/>
                <a:gd name="connsiteY75" fmla="*/ 698808 h 802192"/>
                <a:gd name="connsiteX76" fmla="*/ 972312 w 2652318"/>
                <a:gd name="connsiteY76" fmla="*/ 715667 h 802192"/>
                <a:gd name="connsiteX77" fmla="*/ 908399 w 2652318"/>
                <a:gd name="connsiteY77" fmla="*/ 656612 h 802192"/>
                <a:gd name="connsiteX78" fmla="*/ 861536 w 2652318"/>
                <a:gd name="connsiteY78" fmla="*/ 656612 h 802192"/>
                <a:gd name="connsiteX79" fmla="*/ 818864 w 2652318"/>
                <a:gd name="connsiteY79" fmla="*/ 715667 h 802192"/>
                <a:gd name="connsiteX80" fmla="*/ 661130 w 2652318"/>
                <a:gd name="connsiteY80" fmla="*/ 715667 h 802192"/>
                <a:gd name="connsiteX81" fmla="*/ 499110 w 2652318"/>
                <a:gd name="connsiteY81" fmla="*/ 749385 h 802192"/>
                <a:gd name="connsiteX82" fmla="*/ 430911 w 2652318"/>
                <a:gd name="connsiteY82" fmla="*/ 698808 h 802192"/>
                <a:gd name="connsiteX83" fmla="*/ 375475 w 2652318"/>
                <a:gd name="connsiteY83" fmla="*/ 707285 h 802192"/>
                <a:gd name="connsiteX84" fmla="*/ 337089 w 2652318"/>
                <a:gd name="connsiteY84" fmla="*/ 656707 h 802192"/>
                <a:gd name="connsiteX85" fmla="*/ 260318 w 2652318"/>
                <a:gd name="connsiteY85" fmla="*/ 682044 h 802192"/>
                <a:gd name="connsiteX86" fmla="*/ 209169 w 2652318"/>
                <a:gd name="connsiteY86" fmla="*/ 656707 h 802192"/>
                <a:gd name="connsiteX87" fmla="*/ 175069 w 2652318"/>
                <a:gd name="connsiteY87" fmla="*/ 673566 h 802192"/>
                <a:gd name="connsiteX88" fmla="*/ 128206 w 2652318"/>
                <a:gd name="connsiteY88" fmla="*/ 622989 h 802192"/>
                <a:gd name="connsiteX89" fmla="*/ 81343 w 2652318"/>
                <a:gd name="connsiteY89" fmla="*/ 665184 h 802192"/>
                <a:gd name="connsiteX90" fmla="*/ 381 w 2652318"/>
                <a:gd name="connsiteY90" fmla="*/ 631466 h 802192"/>
                <a:gd name="connsiteX91" fmla="*/ 381 w 2652318"/>
                <a:gd name="connsiteY91" fmla="*/ 631466 h 802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2652318" h="802192">
                  <a:moveTo>
                    <a:pt x="0" y="630704"/>
                  </a:moveTo>
                  <a:cubicBezTo>
                    <a:pt x="8572" y="613845"/>
                    <a:pt x="38385" y="596985"/>
                    <a:pt x="63912" y="596985"/>
                  </a:cubicBezTo>
                  <a:cubicBezTo>
                    <a:pt x="89439" y="596985"/>
                    <a:pt x="98012" y="605463"/>
                    <a:pt x="98012" y="605463"/>
                  </a:cubicBezTo>
                  <a:cubicBezTo>
                    <a:pt x="98012" y="605463"/>
                    <a:pt x="98012" y="554885"/>
                    <a:pt x="123634" y="571744"/>
                  </a:cubicBezTo>
                  <a:cubicBezTo>
                    <a:pt x="149257" y="588603"/>
                    <a:pt x="157734" y="613940"/>
                    <a:pt x="157734" y="613940"/>
                  </a:cubicBezTo>
                  <a:cubicBezTo>
                    <a:pt x="157734" y="613940"/>
                    <a:pt x="187547" y="605463"/>
                    <a:pt x="208883" y="605463"/>
                  </a:cubicBezTo>
                  <a:cubicBezTo>
                    <a:pt x="230219" y="605463"/>
                    <a:pt x="247269" y="622322"/>
                    <a:pt x="247269" y="622322"/>
                  </a:cubicBezTo>
                  <a:cubicBezTo>
                    <a:pt x="247269" y="622322"/>
                    <a:pt x="208883" y="529548"/>
                    <a:pt x="247269" y="478971"/>
                  </a:cubicBezTo>
                  <a:cubicBezTo>
                    <a:pt x="285655" y="428393"/>
                    <a:pt x="298418" y="453634"/>
                    <a:pt x="298418" y="453634"/>
                  </a:cubicBezTo>
                  <a:cubicBezTo>
                    <a:pt x="298418" y="453634"/>
                    <a:pt x="281368" y="419916"/>
                    <a:pt x="306991" y="411438"/>
                  </a:cubicBezTo>
                  <a:cubicBezTo>
                    <a:pt x="332613" y="402961"/>
                    <a:pt x="366713" y="436775"/>
                    <a:pt x="366713" y="436775"/>
                  </a:cubicBezTo>
                  <a:cubicBezTo>
                    <a:pt x="366713" y="436775"/>
                    <a:pt x="400812" y="411438"/>
                    <a:pt x="422148" y="428298"/>
                  </a:cubicBezTo>
                  <a:cubicBezTo>
                    <a:pt x="422148" y="428298"/>
                    <a:pt x="409384" y="394579"/>
                    <a:pt x="439198" y="377720"/>
                  </a:cubicBezTo>
                  <a:cubicBezTo>
                    <a:pt x="469011" y="360861"/>
                    <a:pt x="486060" y="377720"/>
                    <a:pt x="486060" y="377720"/>
                  </a:cubicBezTo>
                  <a:cubicBezTo>
                    <a:pt x="486060" y="377720"/>
                    <a:pt x="515874" y="284946"/>
                    <a:pt x="571309" y="284946"/>
                  </a:cubicBezTo>
                  <a:cubicBezTo>
                    <a:pt x="626745" y="284946"/>
                    <a:pt x="669321" y="344001"/>
                    <a:pt x="669321" y="344001"/>
                  </a:cubicBezTo>
                  <a:lnTo>
                    <a:pt x="733234" y="352479"/>
                  </a:lnTo>
                  <a:cubicBezTo>
                    <a:pt x="733234" y="352479"/>
                    <a:pt x="724662" y="293424"/>
                    <a:pt x="750284" y="285042"/>
                  </a:cubicBezTo>
                  <a:cubicBezTo>
                    <a:pt x="775906" y="276564"/>
                    <a:pt x="784384" y="301901"/>
                    <a:pt x="784384" y="301901"/>
                  </a:cubicBezTo>
                  <a:cubicBezTo>
                    <a:pt x="784384" y="301901"/>
                    <a:pt x="784384" y="268182"/>
                    <a:pt x="805719" y="268182"/>
                  </a:cubicBezTo>
                  <a:cubicBezTo>
                    <a:pt x="827055" y="268182"/>
                    <a:pt x="856869" y="310378"/>
                    <a:pt x="856869" y="310378"/>
                  </a:cubicBezTo>
                  <a:cubicBezTo>
                    <a:pt x="856869" y="310378"/>
                    <a:pt x="886682" y="259800"/>
                    <a:pt x="908018" y="276660"/>
                  </a:cubicBezTo>
                  <a:cubicBezTo>
                    <a:pt x="908018" y="276660"/>
                    <a:pt x="899446" y="99495"/>
                    <a:pt x="1018889" y="116354"/>
                  </a:cubicBezTo>
                  <a:cubicBezTo>
                    <a:pt x="1018889" y="116354"/>
                    <a:pt x="997553" y="48917"/>
                    <a:pt x="1044511" y="23580"/>
                  </a:cubicBezTo>
                  <a:cubicBezTo>
                    <a:pt x="1091374" y="-1756"/>
                    <a:pt x="1099947" y="32058"/>
                    <a:pt x="1099947" y="32058"/>
                  </a:cubicBezTo>
                  <a:cubicBezTo>
                    <a:pt x="1099947" y="32058"/>
                    <a:pt x="1134047" y="-26997"/>
                    <a:pt x="1180909" y="15198"/>
                  </a:cubicBezTo>
                  <a:cubicBezTo>
                    <a:pt x="1227772" y="57394"/>
                    <a:pt x="1236345" y="99590"/>
                    <a:pt x="1232059" y="107972"/>
                  </a:cubicBezTo>
                  <a:cubicBezTo>
                    <a:pt x="1227772" y="116449"/>
                    <a:pt x="1261872" y="91113"/>
                    <a:pt x="1261872" y="133308"/>
                  </a:cubicBezTo>
                  <a:cubicBezTo>
                    <a:pt x="1261872" y="175504"/>
                    <a:pt x="1244822" y="200745"/>
                    <a:pt x="1244822" y="200745"/>
                  </a:cubicBezTo>
                  <a:cubicBezTo>
                    <a:pt x="1244822" y="200745"/>
                    <a:pt x="1295972" y="183886"/>
                    <a:pt x="1313021" y="217605"/>
                  </a:cubicBezTo>
                  <a:cubicBezTo>
                    <a:pt x="1313021" y="217605"/>
                    <a:pt x="1304448" y="175409"/>
                    <a:pt x="1338643" y="158550"/>
                  </a:cubicBezTo>
                  <a:cubicBezTo>
                    <a:pt x="1372743" y="141690"/>
                    <a:pt x="1415415" y="167027"/>
                    <a:pt x="1415415" y="167027"/>
                  </a:cubicBezTo>
                  <a:cubicBezTo>
                    <a:pt x="1415415" y="167027"/>
                    <a:pt x="1415415" y="91113"/>
                    <a:pt x="1458087" y="82635"/>
                  </a:cubicBezTo>
                  <a:cubicBezTo>
                    <a:pt x="1500759" y="74158"/>
                    <a:pt x="1547622" y="141690"/>
                    <a:pt x="1547622" y="141690"/>
                  </a:cubicBezTo>
                  <a:cubicBezTo>
                    <a:pt x="1547622" y="141690"/>
                    <a:pt x="1573244" y="116354"/>
                    <a:pt x="1594485" y="150168"/>
                  </a:cubicBezTo>
                  <a:cubicBezTo>
                    <a:pt x="1615821" y="183886"/>
                    <a:pt x="1611535" y="234559"/>
                    <a:pt x="1611535" y="234559"/>
                  </a:cubicBezTo>
                  <a:cubicBezTo>
                    <a:pt x="1611535" y="234559"/>
                    <a:pt x="1675447" y="209223"/>
                    <a:pt x="1696783" y="243036"/>
                  </a:cubicBezTo>
                  <a:cubicBezTo>
                    <a:pt x="1696783" y="243036"/>
                    <a:pt x="1756505" y="183981"/>
                    <a:pt x="1824704" y="192459"/>
                  </a:cubicBezTo>
                  <a:cubicBezTo>
                    <a:pt x="1892903" y="200936"/>
                    <a:pt x="1914239" y="243036"/>
                    <a:pt x="1914239" y="243036"/>
                  </a:cubicBezTo>
                  <a:cubicBezTo>
                    <a:pt x="1914239" y="243036"/>
                    <a:pt x="1944052" y="192459"/>
                    <a:pt x="1978152" y="251514"/>
                  </a:cubicBezTo>
                  <a:cubicBezTo>
                    <a:pt x="2012251" y="310569"/>
                    <a:pt x="2007965" y="327428"/>
                    <a:pt x="2007965" y="327428"/>
                  </a:cubicBezTo>
                  <a:cubicBezTo>
                    <a:pt x="2007965" y="327428"/>
                    <a:pt x="2037779" y="293709"/>
                    <a:pt x="2050637" y="327428"/>
                  </a:cubicBezTo>
                  <a:cubicBezTo>
                    <a:pt x="2063400" y="361146"/>
                    <a:pt x="2029301" y="386483"/>
                    <a:pt x="2029301" y="386483"/>
                  </a:cubicBezTo>
                  <a:cubicBezTo>
                    <a:pt x="2029301" y="386483"/>
                    <a:pt x="2025015" y="420201"/>
                    <a:pt x="2042064" y="420201"/>
                  </a:cubicBezTo>
                  <a:cubicBezTo>
                    <a:pt x="2059114" y="420201"/>
                    <a:pt x="2054828" y="394865"/>
                    <a:pt x="2093214" y="386483"/>
                  </a:cubicBezTo>
                  <a:cubicBezTo>
                    <a:pt x="2131600" y="378006"/>
                    <a:pt x="2148649" y="403342"/>
                    <a:pt x="2148649" y="403342"/>
                  </a:cubicBezTo>
                  <a:cubicBezTo>
                    <a:pt x="2148649" y="403342"/>
                    <a:pt x="2144363" y="344287"/>
                    <a:pt x="2165699" y="335905"/>
                  </a:cubicBezTo>
                  <a:cubicBezTo>
                    <a:pt x="2187035" y="327428"/>
                    <a:pt x="2199798" y="335905"/>
                    <a:pt x="2199798" y="335905"/>
                  </a:cubicBezTo>
                  <a:cubicBezTo>
                    <a:pt x="2199798" y="335905"/>
                    <a:pt x="2191226" y="268468"/>
                    <a:pt x="2221135" y="268468"/>
                  </a:cubicBezTo>
                  <a:cubicBezTo>
                    <a:pt x="2251043" y="268468"/>
                    <a:pt x="2280856" y="310664"/>
                    <a:pt x="2293620" y="361242"/>
                  </a:cubicBezTo>
                  <a:cubicBezTo>
                    <a:pt x="2293620" y="361242"/>
                    <a:pt x="2370391" y="319046"/>
                    <a:pt x="2391632" y="361242"/>
                  </a:cubicBezTo>
                  <a:cubicBezTo>
                    <a:pt x="2412968" y="403437"/>
                    <a:pt x="2391632" y="462492"/>
                    <a:pt x="2391632" y="462492"/>
                  </a:cubicBezTo>
                  <a:cubicBezTo>
                    <a:pt x="2391632" y="462492"/>
                    <a:pt x="2434304" y="462492"/>
                    <a:pt x="2447068" y="487829"/>
                  </a:cubicBezTo>
                  <a:cubicBezTo>
                    <a:pt x="2459831" y="513165"/>
                    <a:pt x="2455640" y="521547"/>
                    <a:pt x="2455640" y="521547"/>
                  </a:cubicBezTo>
                  <a:cubicBezTo>
                    <a:pt x="2455640" y="521547"/>
                    <a:pt x="2528125" y="496211"/>
                    <a:pt x="2553652" y="530025"/>
                  </a:cubicBezTo>
                  <a:cubicBezTo>
                    <a:pt x="2579275" y="563743"/>
                    <a:pt x="2562225" y="546884"/>
                    <a:pt x="2562225" y="546884"/>
                  </a:cubicBezTo>
                  <a:cubicBezTo>
                    <a:pt x="2562225" y="546884"/>
                    <a:pt x="2587847" y="521547"/>
                    <a:pt x="2600611" y="530025"/>
                  </a:cubicBezTo>
                  <a:cubicBezTo>
                    <a:pt x="2613374" y="538502"/>
                    <a:pt x="2609183" y="470970"/>
                    <a:pt x="2634710" y="513165"/>
                  </a:cubicBezTo>
                  <a:cubicBezTo>
                    <a:pt x="2660237" y="555361"/>
                    <a:pt x="2656046" y="614416"/>
                    <a:pt x="2634710" y="614416"/>
                  </a:cubicBezTo>
                  <a:cubicBezTo>
                    <a:pt x="2613374" y="614416"/>
                    <a:pt x="2570797" y="589080"/>
                    <a:pt x="2570797" y="589080"/>
                  </a:cubicBezTo>
                  <a:cubicBezTo>
                    <a:pt x="2570797" y="589080"/>
                    <a:pt x="2562225" y="639657"/>
                    <a:pt x="2536698" y="639657"/>
                  </a:cubicBezTo>
                  <a:cubicBezTo>
                    <a:pt x="2536698" y="639657"/>
                    <a:pt x="2532412" y="673376"/>
                    <a:pt x="2489835" y="681853"/>
                  </a:cubicBezTo>
                  <a:cubicBezTo>
                    <a:pt x="2447163" y="690330"/>
                    <a:pt x="2400300" y="681853"/>
                    <a:pt x="2400300" y="681853"/>
                  </a:cubicBezTo>
                  <a:cubicBezTo>
                    <a:pt x="2400300" y="681853"/>
                    <a:pt x="2332101" y="732431"/>
                    <a:pt x="2298001" y="724049"/>
                  </a:cubicBezTo>
                  <a:cubicBezTo>
                    <a:pt x="2298001" y="724049"/>
                    <a:pt x="2285238" y="783104"/>
                    <a:pt x="2229802" y="799963"/>
                  </a:cubicBezTo>
                  <a:cubicBezTo>
                    <a:pt x="2174367" y="816822"/>
                    <a:pt x="2148840" y="732526"/>
                    <a:pt x="2148840" y="732526"/>
                  </a:cubicBezTo>
                  <a:cubicBezTo>
                    <a:pt x="2148840" y="732526"/>
                    <a:pt x="2114740" y="749385"/>
                    <a:pt x="2093404" y="681948"/>
                  </a:cubicBezTo>
                  <a:cubicBezTo>
                    <a:pt x="2093404" y="681948"/>
                    <a:pt x="2042255" y="707285"/>
                    <a:pt x="2029491" y="690426"/>
                  </a:cubicBezTo>
                  <a:cubicBezTo>
                    <a:pt x="2016728" y="673566"/>
                    <a:pt x="1991106" y="774817"/>
                    <a:pt x="1905857" y="741003"/>
                  </a:cubicBezTo>
                  <a:cubicBezTo>
                    <a:pt x="1905857" y="741003"/>
                    <a:pt x="1880235" y="791581"/>
                    <a:pt x="1799272" y="800058"/>
                  </a:cubicBezTo>
                  <a:cubicBezTo>
                    <a:pt x="1718310" y="808536"/>
                    <a:pt x="1658588" y="698808"/>
                    <a:pt x="1658588" y="698808"/>
                  </a:cubicBezTo>
                  <a:cubicBezTo>
                    <a:pt x="1658588" y="698808"/>
                    <a:pt x="1615916" y="715667"/>
                    <a:pt x="1590389" y="698808"/>
                  </a:cubicBezTo>
                  <a:cubicBezTo>
                    <a:pt x="1590389" y="698808"/>
                    <a:pt x="1471041" y="783199"/>
                    <a:pt x="1407128" y="766245"/>
                  </a:cubicBezTo>
                  <a:cubicBezTo>
                    <a:pt x="1343215" y="749385"/>
                    <a:pt x="1287780" y="698808"/>
                    <a:pt x="1287780" y="698808"/>
                  </a:cubicBezTo>
                  <a:cubicBezTo>
                    <a:pt x="1287780" y="698808"/>
                    <a:pt x="1249394" y="757863"/>
                    <a:pt x="1181195" y="757863"/>
                  </a:cubicBezTo>
                  <a:cubicBezTo>
                    <a:pt x="1112996" y="757863"/>
                    <a:pt x="1049083" y="698808"/>
                    <a:pt x="1049083" y="698808"/>
                  </a:cubicBezTo>
                  <a:cubicBezTo>
                    <a:pt x="1049083" y="698808"/>
                    <a:pt x="1006411" y="724144"/>
                    <a:pt x="972312" y="715667"/>
                  </a:cubicBezTo>
                  <a:cubicBezTo>
                    <a:pt x="938213" y="707190"/>
                    <a:pt x="908399" y="656612"/>
                    <a:pt x="908399" y="656612"/>
                  </a:cubicBezTo>
                  <a:cubicBezTo>
                    <a:pt x="908399" y="656612"/>
                    <a:pt x="891349" y="690330"/>
                    <a:pt x="861536" y="656612"/>
                  </a:cubicBezTo>
                  <a:cubicBezTo>
                    <a:pt x="861536" y="656612"/>
                    <a:pt x="857250" y="690330"/>
                    <a:pt x="818864" y="715667"/>
                  </a:cubicBezTo>
                  <a:cubicBezTo>
                    <a:pt x="780479" y="741003"/>
                    <a:pt x="678180" y="732526"/>
                    <a:pt x="661130" y="715667"/>
                  </a:cubicBezTo>
                  <a:cubicBezTo>
                    <a:pt x="661130" y="715667"/>
                    <a:pt x="563118" y="774722"/>
                    <a:pt x="499110" y="749385"/>
                  </a:cubicBezTo>
                  <a:cubicBezTo>
                    <a:pt x="435197" y="724049"/>
                    <a:pt x="430911" y="698808"/>
                    <a:pt x="430911" y="698808"/>
                  </a:cubicBezTo>
                  <a:cubicBezTo>
                    <a:pt x="430911" y="698808"/>
                    <a:pt x="401098" y="724144"/>
                    <a:pt x="375475" y="707285"/>
                  </a:cubicBezTo>
                  <a:cubicBezTo>
                    <a:pt x="349853" y="690426"/>
                    <a:pt x="337089" y="656707"/>
                    <a:pt x="337089" y="656707"/>
                  </a:cubicBezTo>
                  <a:cubicBezTo>
                    <a:pt x="337089" y="656707"/>
                    <a:pt x="294418" y="682044"/>
                    <a:pt x="260318" y="682044"/>
                  </a:cubicBezTo>
                  <a:cubicBezTo>
                    <a:pt x="226219" y="682044"/>
                    <a:pt x="209169" y="656707"/>
                    <a:pt x="209169" y="656707"/>
                  </a:cubicBezTo>
                  <a:cubicBezTo>
                    <a:pt x="209169" y="656707"/>
                    <a:pt x="204882" y="682044"/>
                    <a:pt x="175069" y="673566"/>
                  </a:cubicBezTo>
                  <a:cubicBezTo>
                    <a:pt x="145256" y="665089"/>
                    <a:pt x="128206" y="622989"/>
                    <a:pt x="128206" y="622989"/>
                  </a:cubicBezTo>
                  <a:cubicBezTo>
                    <a:pt x="128206" y="622989"/>
                    <a:pt x="106870" y="665184"/>
                    <a:pt x="81343" y="665184"/>
                  </a:cubicBezTo>
                  <a:cubicBezTo>
                    <a:pt x="55816" y="665184"/>
                    <a:pt x="381" y="631466"/>
                    <a:pt x="381" y="631466"/>
                  </a:cubicBezTo>
                  <a:lnTo>
                    <a:pt x="381" y="631466"/>
                  </a:lnTo>
                  <a:close/>
                </a:path>
              </a:pathLst>
            </a:custGeom>
            <a:solidFill>
              <a:srgbClr val="7F7F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3A4F010-D95D-B400-6EA8-55D5167D4805}"/>
                </a:ext>
              </a:extLst>
            </p:cNvPr>
            <p:cNvSpPr/>
            <p:nvPr/>
          </p:nvSpPr>
          <p:spPr>
            <a:xfrm>
              <a:off x="2113838" y="563743"/>
              <a:ext cx="4051978" cy="1937267"/>
            </a:xfrm>
            <a:custGeom>
              <a:avLst/>
              <a:gdLst>
                <a:gd name="connsiteX0" fmla="*/ 5606 w 1965518"/>
                <a:gd name="connsiteY0" fmla="*/ 407072 h 939722"/>
                <a:gd name="connsiteX1" fmla="*/ 108191 w 1965518"/>
                <a:gd name="connsiteY1" fmla="*/ 313727 h 939722"/>
                <a:gd name="connsiteX2" fmla="*/ 186200 w 1965518"/>
                <a:gd name="connsiteY2" fmla="*/ 167899 h 939722"/>
                <a:gd name="connsiteX3" fmla="*/ 126669 w 1965518"/>
                <a:gd name="connsiteY3" fmla="*/ 135895 h 939722"/>
                <a:gd name="connsiteX4" fmla="*/ 69233 w 1965518"/>
                <a:gd name="connsiteY4" fmla="*/ 188378 h 939722"/>
                <a:gd name="connsiteX5" fmla="*/ 36372 w 1965518"/>
                <a:gd name="connsiteY5" fmla="*/ 147611 h 939722"/>
                <a:gd name="connsiteX6" fmla="*/ 15798 w 1965518"/>
                <a:gd name="connsiteY6" fmla="*/ 60171 h 939722"/>
                <a:gd name="connsiteX7" fmla="*/ 69138 w 1965518"/>
                <a:gd name="connsiteY7" fmla="*/ 89413 h 939722"/>
                <a:gd name="connsiteX8" fmla="*/ 171722 w 1965518"/>
                <a:gd name="connsiteY8" fmla="*/ 1974 h 939722"/>
                <a:gd name="connsiteX9" fmla="*/ 233254 w 1965518"/>
                <a:gd name="connsiteY9" fmla="*/ 101129 h 939722"/>
                <a:gd name="connsiteX10" fmla="*/ 348125 w 1965518"/>
                <a:gd name="connsiteY10" fmla="*/ 89413 h 939722"/>
                <a:gd name="connsiteX11" fmla="*/ 393274 w 1965518"/>
                <a:gd name="connsiteY11" fmla="*/ 42741 h 939722"/>
                <a:gd name="connsiteX12" fmla="*/ 426135 w 1965518"/>
                <a:gd name="connsiteY12" fmla="*/ 95223 h 939722"/>
                <a:gd name="connsiteX13" fmla="*/ 541007 w 1965518"/>
                <a:gd name="connsiteY13" fmla="*/ 95223 h 939722"/>
                <a:gd name="connsiteX14" fmla="*/ 565581 w 1965518"/>
                <a:gd name="connsiteY14" fmla="*/ 182663 h 939722"/>
                <a:gd name="connsiteX15" fmla="*/ 623017 w 1965518"/>
                <a:gd name="connsiteY15" fmla="*/ 176853 h 939722"/>
                <a:gd name="connsiteX16" fmla="*/ 651687 w 1965518"/>
                <a:gd name="connsiteY16" fmla="*/ 258482 h 939722"/>
                <a:gd name="connsiteX17" fmla="*/ 754272 w 1965518"/>
                <a:gd name="connsiteY17" fmla="*/ 229240 h 939722"/>
                <a:gd name="connsiteX18" fmla="*/ 803516 w 1965518"/>
                <a:gd name="connsiteY18" fmla="*/ 357637 h 939722"/>
                <a:gd name="connsiteX19" fmla="*/ 860951 w 1965518"/>
                <a:gd name="connsiteY19" fmla="*/ 270198 h 939722"/>
                <a:gd name="connsiteX20" fmla="*/ 938961 w 1965518"/>
                <a:gd name="connsiteY20" fmla="*/ 240956 h 939722"/>
                <a:gd name="connsiteX21" fmla="*/ 1033259 w 1965518"/>
                <a:gd name="connsiteY21" fmla="*/ 48456 h 939722"/>
                <a:gd name="connsiteX22" fmla="*/ 1238427 w 1965518"/>
                <a:gd name="connsiteY22" fmla="*/ 95128 h 939722"/>
                <a:gd name="connsiteX23" fmla="*/ 1369682 w 1965518"/>
                <a:gd name="connsiteY23" fmla="*/ 83412 h 939722"/>
                <a:gd name="connsiteX24" fmla="*/ 1390256 w 1965518"/>
                <a:gd name="connsiteY24" fmla="*/ 182568 h 939722"/>
                <a:gd name="connsiteX25" fmla="*/ 1501032 w 1965518"/>
                <a:gd name="connsiteY25" fmla="*/ 205809 h 939722"/>
                <a:gd name="connsiteX26" fmla="*/ 1529702 w 1965518"/>
                <a:gd name="connsiteY26" fmla="*/ 275817 h 939722"/>
                <a:gd name="connsiteX27" fmla="*/ 1619999 w 1965518"/>
                <a:gd name="connsiteY27" fmla="*/ 275817 h 939722"/>
                <a:gd name="connsiteX28" fmla="*/ 1706105 w 1965518"/>
                <a:gd name="connsiteY28" fmla="*/ 386688 h 939722"/>
                <a:gd name="connsiteX29" fmla="*/ 1849647 w 1965518"/>
                <a:gd name="connsiteY29" fmla="*/ 357447 h 939722"/>
                <a:gd name="connsiteX30" fmla="*/ 1898891 w 1965518"/>
                <a:gd name="connsiteY30" fmla="*/ 433361 h 939722"/>
                <a:gd name="connsiteX31" fmla="*/ 1956326 w 1965518"/>
                <a:gd name="connsiteY31" fmla="*/ 456602 h 939722"/>
                <a:gd name="connsiteX32" fmla="*/ 1931752 w 1965518"/>
                <a:gd name="connsiteY32" fmla="*/ 544041 h 939722"/>
                <a:gd name="connsiteX33" fmla="*/ 1878412 w 1965518"/>
                <a:gd name="connsiteY33" fmla="*/ 544041 h 939722"/>
                <a:gd name="connsiteX34" fmla="*/ 1800402 w 1965518"/>
                <a:gd name="connsiteY34" fmla="*/ 631481 h 939722"/>
                <a:gd name="connsiteX35" fmla="*/ 1747062 w 1965518"/>
                <a:gd name="connsiteY35" fmla="*/ 707395 h 939722"/>
                <a:gd name="connsiteX36" fmla="*/ 1685531 w 1965518"/>
                <a:gd name="connsiteY36" fmla="*/ 707395 h 939722"/>
                <a:gd name="connsiteX37" fmla="*/ 1636286 w 1965518"/>
                <a:gd name="connsiteY37" fmla="*/ 777404 h 939722"/>
                <a:gd name="connsiteX38" fmla="*/ 1509128 w 1965518"/>
                <a:gd name="connsiteY38" fmla="*/ 754163 h 939722"/>
                <a:gd name="connsiteX39" fmla="*/ 1385969 w 1965518"/>
                <a:gd name="connsiteY39" fmla="*/ 917517 h 939722"/>
                <a:gd name="connsiteX40" fmla="*/ 1221854 w 1965518"/>
                <a:gd name="connsiteY40" fmla="*/ 841602 h 939722"/>
                <a:gd name="connsiteX41" fmla="*/ 1184992 w 1965518"/>
                <a:gd name="connsiteY41" fmla="*/ 870844 h 939722"/>
                <a:gd name="connsiteX42" fmla="*/ 1127556 w 1965518"/>
                <a:gd name="connsiteY42" fmla="*/ 812456 h 939722"/>
                <a:gd name="connsiteX43" fmla="*/ 1057833 w 1965518"/>
                <a:gd name="connsiteY43" fmla="*/ 812456 h 939722"/>
                <a:gd name="connsiteX44" fmla="*/ 1020972 w 1965518"/>
                <a:gd name="connsiteY44" fmla="*/ 917421 h 939722"/>
                <a:gd name="connsiteX45" fmla="*/ 963536 w 1965518"/>
                <a:gd name="connsiteY45" fmla="*/ 853223 h 939722"/>
                <a:gd name="connsiteX46" fmla="*/ 938961 w 1965518"/>
                <a:gd name="connsiteY46" fmla="*/ 934852 h 939722"/>
                <a:gd name="connsiteX47" fmla="*/ 832281 w 1965518"/>
                <a:gd name="connsiteY47" fmla="*/ 917326 h 939722"/>
                <a:gd name="connsiteX48" fmla="*/ 672261 w 1965518"/>
                <a:gd name="connsiteY48" fmla="*/ 899800 h 939722"/>
                <a:gd name="connsiteX49" fmla="*/ 532815 w 1965518"/>
                <a:gd name="connsiteY49" fmla="*/ 788929 h 939722"/>
                <a:gd name="connsiteX50" fmla="*/ 413848 w 1965518"/>
                <a:gd name="connsiteY50" fmla="*/ 753972 h 939722"/>
                <a:gd name="connsiteX51" fmla="*/ 319550 w 1965518"/>
                <a:gd name="connsiteY51" fmla="*/ 771498 h 939722"/>
                <a:gd name="connsiteX52" fmla="*/ 258019 w 1965518"/>
                <a:gd name="connsiteY52" fmla="*/ 771498 h 939722"/>
                <a:gd name="connsiteX53" fmla="*/ 286689 w 1965518"/>
                <a:gd name="connsiteY53" fmla="*/ 701490 h 939722"/>
                <a:gd name="connsiteX54" fmla="*/ 335933 w 1965518"/>
                <a:gd name="connsiteY54" fmla="*/ 713205 h 939722"/>
                <a:gd name="connsiteX55" fmla="*/ 372795 w 1965518"/>
                <a:gd name="connsiteY55" fmla="*/ 643197 h 939722"/>
                <a:gd name="connsiteX56" fmla="*/ 417944 w 1965518"/>
                <a:gd name="connsiteY56" fmla="*/ 625671 h 939722"/>
                <a:gd name="connsiteX57" fmla="*/ 344125 w 1965518"/>
                <a:gd name="connsiteY57" fmla="*/ 549756 h 939722"/>
                <a:gd name="connsiteX58" fmla="*/ 274402 w 1965518"/>
                <a:gd name="connsiteY58" fmla="*/ 596429 h 939722"/>
                <a:gd name="connsiteX59" fmla="*/ 208775 w 1965518"/>
                <a:gd name="connsiteY59" fmla="*/ 532230 h 939722"/>
                <a:gd name="connsiteX60" fmla="*/ 93903 w 1965518"/>
                <a:gd name="connsiteY60" fmla="*/ 468032 h 939722"/>
                <a:gd name="connsiteX61" fmla="*/ 5702 w 1965518"/>
                <a:gd name="connsiteY61" fmla="*/ 406786 h 939722"/>
                <a:gd name="connsiteX62" fmla="*/ 5702 w 1965518"/>
                <a:gd name="connsiteY62" fmla="*/ 406786 h 939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1965518" h="939722">
                  <a:moveTo>
                    <a:pt x="5606" y="407072"/>
                  </a:moveTo>
                  <a:cubicBezTo>
                    <a:pt x="-9729" y="331824"/>
                    <a:pt x="54851" y="290391"/>
                    <a:pt x="108191" y="313727"/>
                  </a:cubicBezTo>
                  <a:cubicBezTo>
                    <a:pt x="108191" y="313727"/>
                    <a:pt x="112286" y="185330"/>
                    <a:pt x="186200" y="167899"/>
                  </a:cubicBezTo>
                  <a:cubicBezTo>
                    <a:pt x="186200" y="167899"/>
                    <a:pt x="122573" y="170852"/>
                    <a:pt x="126669" y="135895"/>
                  </a:cubicBezTo>
                  <a:cubicBezTo>
                    <a:pt x="130765" y="100938"/>
                    <a:pt x="106095" y="205904"/>
                    <a:pt x="69233" y="188378"/>
                  </a:cubicBezTo>
                  <a:cubicBezTo>
                    <a:pt x="32372" y="170852"/>
                    <a:pt x="36372" y="147611"/>
                    <a:pt x="36372" y="147611"/>
                  </a:cubicBezTo>
                  <a:cubicBezTo>
                    <a:pt x="36372" y="147611"/>
                    <a:pt x="-29255" y="100938"/>
                    <a:pt x="15798" y="60171"/>
                  </a:cubicBezTo>
                  <a:cubicBezTo>
                    <a:pt x="60947" y="19404"/>
                    <a:pt x="69138" y="89413"/>
                    <a:pt x="69138" y="89413"/>
                  </a:cubicBezTo>
                  <a:cubicBezTo>
                    <a:pt x="69138" y="89413"/>
                    <a:pt x="110191" y="-15552"/>
                    <a:pt x="171722" y="1974"/>
                  </a:cubicBezTo>
                  <a:cubicBezTo>
                    <a:pt x="233254" y="19500"/>
                    <a:pt x="233254" y="101129"/>
                    <a:pt x="233254" y="101129"/>
                  </a:cubicBezTo>
                  <a:cubicBezTo>
                    <a:pt x="233254" y="101129"/>
                    <a:pt x="323551" y="66172"/>
                    <a:pt x="348125" y="89413"/>
                  </a:cubicBezTo>
                  <a:cubicBezTo>
                    <a:pt x="348125" y="89413"/>
                    <a:pt x="360413" y="31025"/>
                    <a:pt x="393274" y="42741"/>
                  </a:cubicBezTo>
                  <a:cubicBezTo>
                    <a:pt x="426135" y="54456"/>
                    <a:pt x="426135" y="95223"/>
                    <a:pt x="426135" y="95223"/>
                  </a:cubicBezTo>
                  <a:cubicBezTo>
                    <a:pt x="426135" y="95223"/>
                    <a:pt x="499954" y="60267"/>
                    <a:pt x="541007" y="95223"/>
                  </a:cubicBezTo>
                  <a:cubicBezTo>
                    <a:pt x="582059" y="130180"/>
                    <a:pt x="565581" y="182663"/>
                    <a:pt x="565581" y="182663"/>
                  </a:cubicBezTo>
                  <a:cubicBezTo>
                    <a:pt x="565581" y="182663"/>
                    <a:pt x="598442" y="141896"/>
                    <a:pt x="623017" y="176853"/>
                  </a:cubicBezTo>
                  <a:cubicBezTo>
                    <a:pt x="647591" y="211809"/>
                    <a:pt x="651687" y="258482"/>
                    <a:pt x="651687" y="258482"/>
                  </a:cubicBezTo>
                  <a:cubicBezTo>
                    <a:pt x="651687" y="258482"/>
                    <a:pt x="709123" y="188473"/>
                    <a:pt x="754272" y="229240"/>
                  </a:cubicBezTo>
                  <a:cubicBezTo>
                    <a:pt x="799420" y="270007"/>
                    <a:pt x="803516" y="357637"/>
                    <a:pt x="803516" y="357637"/>
                  </a:cubicBezTo>
                  <a:cubicBezTo>
                    <a:pt x="803516" y="357637"/>
                    <a:pt x="815803" y="293439"/>
                    <a:pt x="860951" y="270198"/>
                  </a:cubicBezTo>
                  <a:cubicBezTo>
                    <a:pt x="906100" y="246957"/>
                    <a:pt x="938961" y="240956"/>
                    <a:pt x="938961" y="240956"/>
                  </a:cubicBezTo>
                  <a:cubicBezTo>
                    <a:pt x="938961" y="240956"/>
                    <a:pt x="938961" y="77602"/>
                    <a:pt x="1033259" y="48456"/>
                  </a:cubicBezTo>
                  <a:cubicBezTo>
                    <a:pt x="1127556" y="19214"/>
                    <a:pt x="1238427" y="95128"/>
                    <a:pt x="1238427" y="95128"/>
                  </a:cubicBezTo>
                  <a:cubicBezTo>
                    <a:pt x="1238427" y="95128"/>
                    <a:pt x="1328724" y="36740"/>
                    <a:pt x="1369682" y="83412"/>
                  </a:cubicBezTo>
                  <a:cubicBezTo>
                    <a:pt x="1410734" y="130085"/>
                    <a:pt x="1390256" y="182568"/>
                    <a:pt x="1390256" y="182568"/>
                  </a:cubicBezTo>
                  <a:cubicBezTo>
                    <a:pt x="1390256" y="182568"/>
                    <a:pt x="1464074" y="159327"/>
                    <a:pt x="1501032" y="205809"/>
                  </a:cubicBezTo>
                  <a:cubicBezTo>
                    <a:pt x="1537893" y="252481"/>
                    <a:pt x="1529702" y="275817"/>
                    <a:pt x="1529702" y="275817"/>
                  </a:cubicBezTo>
                  <a:cubicBezTo>
                    <a:pt x="1529702" y="275817"/>
                    <a:pt x="1583042" y="258291"/>
                    <a:pt x="1619999" y="275817"/>
                  </a:cubicBezTo>
                  <a:cubicBezTo>
                    <a:pt x="1656956" y="293343"/>
                    <a:pt x="1706105" y="386688"/>
                    <a:pt x="1706105" y="386688"/>
                  </a:cubicBezTo>
                  <a:cubicBezTo>
                    <a:pt x="1706105" y="386688"/>
                    <a:pt x="1800402" y="316680"/>
                    <a:pt x="1849647" y="357447"/>
                  </a:cubicBezTo>
                  <a:cubicBezTo>
                    <a:pt x="1898891" y="398214"/>
                    <a:pt x="1898891" y="433361"/>
                    <a:pt x="1898891" y="433361"/>
                  </a:cubicBezTo>
                  <a:cubicBezTo>
                    <a:pt x="1898891" y="433361"/>
                    <a:pt x="1935752" y="410120"/>
                    <a:pt x="1956326" y="456602"/>
                  </a:cubicBezTo>
                  <a:cubicBezTo>
                    <a:pt x="1976900" y="503179"/>
                    <a:pt x="1960422" y="544041"/>
                    <a:pt x="1931752" y="544041"/>
                  </a:cubicBezTo>
                  <a:lnTo>
                    <a:pt x="1878412" y="544041"/>
                  </a:lnTo>
                  <a:cubicBezTo>
                    <a:pt x="1878412" y="544041"/>
                    <a:pt x="1841550" y="614050"/>
                    <a:pt x="1800402" y="631481"/>
                  </a:cubicBezTo>
                  <a:cubicBezTo>
                    <a:pt x="1759349" y="649007"/>
                    <a:pt x="1779828" y="695679"/>
                    <a:pt x="1747062" y="707395"/>
                  </a:cubicBezTo>
                  <a:cubicBezTo>
                    <a:pt x="1714201" y="719111"/>
                    <a:pt x="1685531" y="707395"/>
                    <a:pt x="1685531" y="707395"/>
                  </a:cubicBezTo>
                  <a:cubicBezTo>
                    <a:pt x="1685531" y="707395"/>
                    <a:pt x="1677339" y="771594"/>
                    <a:pt x="1636286" y="777404"/>
                  </a:cubicBezTo>
                  <a:cubicBezTo>
                    <a:pt x="1595234" y="783214"/>
                    <a:pt x="1509128" y="754163"/>
                    <a:pt x="1509128" y="754163"/>
                  </a:cubicBezTo>
                  <a:cubicBezTo>
                    <a:pt x="1509128" y="754163"/>
                    <a:pt x="1525511" y="905801"/>
                    <a:pt x="1385969" y="917517"/>
                  </a:cubicBezTo>
                  <a:cubicBezTo>
                    <a:pt x="1246523" y="929232"/>
                    <a:pt x="1221854" y="841602"/>
                    <a:pt x="1221854" y="841602"/>
                  </a:cubicBezTo>
                  <a:cubicBezTo>
                    <a:pt x="1221854" y="841602"/>
                    <a:pt x="1217758" y="876559"/>
                    <a:pt x="1184992" y="870844"/>
                  </a:cubicBezTo>
                  <a:cubicBezTo>
                    <a:pt x="1152131" y="865034"/>
                    <a:pt x="1127556" y="812456"/>
                    <a:pt x="1127556" y="812456"/>
                  </a:cubicBezTo>
                  <a:cubicBezTo>
                    <a:pt x="1127556" y="812456"/>
                    <a:pt x="1070121" y="824172"/>
                    <a:pt x="1057833" y="812456"/>
                  </a:cubicBezTo>
                  <a:cubicBezTo>
                    <a:pt x="1045546" y="800740"/>
                    <a:pt x="1070121" y="911611"/>
                    <a:pt x="1020972" y="917421"/>
                  </a:cubicBezTo>
                  <a:cubicBezTo>
                    <a:pt x="971822" y="923232"/>
                    <a:pt x="963536" y="853223"/>
                    <a:pt x="963536" y="853223"/>
                  </a:cubicBezTo>
                  <a:cubicBezTo>
                    <a:pt x="963536" y="853223"/>
                    <a:pt x="967631" y="917421"/>
                    <a:pt x="938961" y="934852"/>
                  </a:cubicBezTo>
                  <a:cubicBezTo>
                    <a:pt x="910291" y="952283"/>
                    <a:pt x="832281" y="917326"/>
                    <a:pt x="832281" y="917326"/>
                  </a:cubicBezTo>
                  <a:cubicBezTo>
                    <a:pt x="832281" y="917326"/>
                    <a:pt x="737984" y="923136"/>
                    <a:pt x="672261" y="899800"/>
                  </a:cubicBezTo>
                  <a:cubicBezTo>
                    <a:pt x="606634" y="876559"/>
                    <a:pt x="532815" y="788929"/>
                    <a:pt x="532815" y="788929"/>
                  </a:cubicBezTo>
                  <a:cubicBezTo>
                    <a:pt x="532815" y="788929"/>
                    <a:pt x="430231" y="777213"/>
                    <a:pt x="413848" y="753972"/>
                  </a:cubicBezTo>
                  <a:cubicBezTo>
                    <a:pt x="397465" y="730731"/>
                    <a:pt x="372795" y="788929"/>
                    <a:pt x="319550" y="771498"/>
                  </a:cubicBezTo>
                  <a:cubicBezTo>
                    <a:pt x="319550" y="771498"/>
                    <a:pt x="282689" y="794739"/>
                    <a:pt x="258019" y="771498"/>
                  </a:cubicBezTo>
                  <a:cubicBezTo>
                    <a:pt x="233444" y="748257"/>
                    <a:pt x="245732" y="719016"/>
                    <a:pt x="286689" y="701490"/>
                  </a:cubicBezTo>
                  <a:cubicBezTo>
                    <a:pt x="327742" y="683964"/>
                    <a:pt x="335933" y="713205"/>
                    <a:pt x="335933" y="713205"/>
                  </a:cubicBezTo>
                  <a:cubicBezTo>
                    <a:pt x="335933" y="713205"/>
                    <a:pt x="340029" y="654817"/>
                    <a:pt x="372795" y="643197"/>
                  </a:cubicBezTo>
                  <a:cubicBezTo>
                    <a:pt x="405656" y="631481"/>
                    <a:pt x="417944" y="625671"/>
                    <a:pt x="417944" y="625671"/>
                  </a:cubicBezTo>
                  <a:cubicBezTo>
                    <a:pt x="417944" y="625671"/>
                    <a:pt x="372795" y="590714"/>
                    <a:pt x="344125" y="549756"/>
                  </a:cubicBezTo>
                  <a:cubicBezTo>
                    <a:pt x="344125" y="549756"/>
                    <a:pt x="327742" y="608145"/>
                    <a:pt x="274402" y="596429"/>
                  </a:cubicBezTo>
                  <a:cubicBezTo>
                    <a:pt x="221062" y="584713"/>
                    <a:pt x="208775" y="532230"/>
                    <a:pt x="208775" y="532230"/>
                  </a:cubicBezTo>
                  <a:cubicBezTo>
                    <a:pt x="208775" y="532230"/>
                    <a:pt x="110286" y="538041"/>
                    <a:pt x="93903" y="468032"/>
                  </a:cubicBezTo>
                  <a:cubicBezTo>
                    <a:pt x="93903" y="468032"/>
                    <a:pt x="24180" y="497274"/>
                    <a:pt x="5702" y="406786"/>
                  </a:cubicBezTo>
                  <a:lnTo>
                    <a:pt x="5702" y="406786"/>
                  </a:lnTo>
                  <a:close/>
                </a:path>
              </a:pathLst>
            </a:custGeom>
            <a:solidFill>
              <a:srgbClr val="7F7F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2FDAA98-46CF-3EFF-C756-47B00476A0BF}"/>
                </a:ext>
              </a:extLst>
            </p:cNvPr>
            <p:cNvSpPr/>
            <p:nvPr/>
          </p:nvSpPr>
          <p:spPr>
            <a:xfrm>
              <a:off x="11381469" y="1349191"/>
              <a:ext cx="5492354" cy="1649252"/>
            </a:xfrm>
            <a:custGeom>
              <a:avLst/>
              <a:gdLst>
                <a:gd name="connsiteX0" fmla="*/ 14478 w 2664210"/>
                <a:gd name="connsiteY0" fmla="*/ 472888 h 800013"/>
                <a:gd name="connsiteX1" fmla="*/ 14478 w 2664210"/>
                <a:gd name="connsiteY1" fmla="*/ 504415 h 800013"/>
                <a:gd name="connsiteX2" fmla="*/ 104013 w 2664210"/>
                <a:gd name="connsiteY2" fmla="*/ 491842 h 800013"/>
                <a:gd name="connsiteX3" fmla="*/ 128397 w 2664210"/>
                <a:gd name="connsiteY3" fmla="*/ 517084 h 800013"/>
                <a:gd name="connsiteX4" fmla="*/ 177260 w 2664210"/>
                <a:gd name="connsiteY4" fmla="*/ 517084 h 800013"/>
                <a:gd name="connsiteX5" fmla="*/ 274891 w 2664210"/>
                <a:gd name="connsiteY5" fmla="*/ 517084 h 800013"/>
                <a:gd name="connsiteX6" fmla="*/ 356235 w 2664210"/>
                <a:gd name="connsiteY6" fmla="*/ 617858 h 800013"/>
                <a:gd name="connsiteX7" fmla="*/ 502729 w 2664210"/>
                <a:gd name="connsiteY7" fmla="*/ 661959 h 800013"/>
                <a:gd name="connsiteX8" fmla="*/ 608552 w 2664210"/>
                <a:gd name="connsiteY8" fmla="*/ 636718 h 800013"/>
                <a:gd name="connsiteX9" fmla="*/ 698087 w 2664210"/>
                <a:gd name="connsiteY9" fmla="*/ 680818 h 800013"/>
                <a:gd name="connsiteX10" fmla="*/ 934117 w 2664210"/>
                <a:gd name="connsiteY10" fmla="*/ 680818 h 800013"/>
                <a:gd name="connsiteX11" fmla="*/ 1186339 w 2664210"/>
                <a:gd name="connsiteY11" fmla="*/ 762733 h 800013"/>
                <a:gd name="connsiteX12" fmla="*/ 1463040 w 2664210"/>
                <a:gd name="connsiteY12" fmla="*/ 743874 h 800013"/>
                <a:gd name="connsiteX13" fmla="*/ 1585055 w 2664210"/>
                <a:gd name="connsiteY13" fmla="*/ 743874 h 800013"/>
                <a:gd name="connsiteX14" fmla="*/ 1747838 w 2664210"/>
                <a:gd name="connsiteY14" fmla="*/ 762733 h 800013"/>
                <a:gd name="connsiteX15" fmla="*/ 2024539 w 2664210"/>
                <a:gd name="connsiteY15" fmla="*/ 787975 h 800013"/>
                <a:gd name="connsiteX16" fmla="*/ 2114074 w 2664210"/>
                <a:gd name="connsiteY16" fmla="*/ 725014 h 800013"/>
                <a:gd name="connsiteX17" fmla="*/ 2236089 w 2664210"/>
                <a:gd name="connsiteY17" fmla="*/ 699773 h 800013"/>
                <a:gd name="connsiteX18" fmla="*/ 2520886 w 2664210"/>
                <a:gd name="connsiteY18" fmla="*/ 687200 h 800013"/>
                <a:gd name="connsiteX19" fmla="*/ 2561558 w 2664210"/>
                <a:gd name="connsiteY19" fmla="*/ 636813 h 800013"/>
                <a:gd name="connsiteX20" fmla="*/ 2642902 w 2664210"/>
                <a:gd name="connsiteY20" fmla="*/ 573853 h 800013"/>
                <a:gd name="connsiteX21" fmla="*/ 2626614 w 2664210"/>
                <a:gd name="connsiteY21" fmla="*/ 504511 h 800013"/>
                <a:gd name="connsiteX22" fmla="*/ 2642902 w 2664210"/>
                <a:gd name="connsiteY22" fmla="*/ 447837 h 800013"/>
                <a:gd name="connsiteX23" fmla="*/ 2553367 w 2664210"/>
                <a:gd name="connsiteY23" fmla="*/ 447837 h 800013"/>
                <a:gd name="connsiteX24" fmla="*/ 2480120 w 2664210"/>
                <a:gd name="connsiteY24" fmla="*/ 391163 h 800013"/>
                <a:gd name="connsiteX25" fmla="*/ 2382488 w 2664210"/>
                <a:gd name="connsiteY25" fmla="*/ 410023 h 800013"/>
                <a:gd name="connsiteX26" fmla="*/ 2349913 w 2664210"/>
                <a:gd name="connsiteY26" fmla="*/ 359635 h 800013"/>
                <a:gd name="connsiteX27" fmla="*/ 2235994 w 2664210"/>
                <a:gd name="connsiteY27" fmla="*/ 372208 h 800013"/>
                <a:gd name="connsiteX28" fmla="*/ 2154651 w 2664210"/>
                <a:gd name="connsiteY28" fmla="*/ 340681 h 800013"/>
                <a:gd name="connsiteX29" fmla="*/ 1918621 w 2664210"/>
                <a:gd name="connsiteY29" fmla="*/ 359540 h 800013"/>
                <a:gd name="connsiteX30" fmla="*/ 1902333 w 2664210"/>
                <a:gd name="connsiteY30" fmla="*/ 290198 h 800013"/>
                <a:gd name="connsiteX31" fmla="*/ 1829086 w 2664210"/>
                <a:gd name="connsiteY31" fmla="*/ 227238 h 800013"/>
                <a:gd name="connsiteX32" fmla="*/ 1755839 w 2664210"/>
                <a:gd name="connsiteY32" fmla="*/ 258766 h 800013"/>
                <a:gd name="connsiteX33" fmla="*/ 1666304 w 2664210"/>
                <a:gd name="connsiteY33" fmla="*/ 227238 h 800013"/>
                <a:gd name="connsiteX34" fmla="*/ 1641920 w 2664210"/>
                <a:gd name="connsiteY34" fmla="*/ 176851 h 800013"/>
                <a:gd name="connsiteX35" fmla="*/ 1552384 w 2664210"/>
                <a:gd name="connsiteY35" fmla="*/ 157991 h 800013"/>
                <a:gd name="connsiteX36" fmla="*/ 1544288 w 2664210"/>
                <a:gd name="connsiteY36" fmla="*/ 101317 h 800013"/>
                <a:gd name="connsiteX37" fmla="*/ 1479232 w 2664210"/>
                <a:gd name="connsiteY37" fmla="*/ 107604 h 800013"/>
                <a:gd name="connsiteX38" fmla="*/ 1471136 w 2664210"/>
                <a:gd name="connsiteY38" fmla="*/ 44644 h 800013"/>
                <a:gd name="connsiteX39" fmla="*/ 1397889 w 2664210"/>
                <a:gd name="connsiteY39" fmla="*/ 44644 h 800013"/>
                <a:gd name="connsiteX40" fmla="*/ 1332833 w 2664210"/>
                <a:gd name="connsiteY40" fmla="*/ 543 h 800013"/>
                <a:gd name="connsiteX41" fmla="*/ 1235202 w 2664210"/>
                <a:gd name="connsiteY41" fmla="*/ 44644 h 800013"/>
                <a:gd name="connsiteX42" fmla="*/ 1137571 w 2664210"/>
                <a:gd name="connsiteY42" fmla="*/ 57217 h 800013"/>
                <a:gd name="connsiteX43" fmla="*/ 1080611 w 2664210"/>
                <a:gd name="connsiteY43" fmla="*/ 145418 h 800013"/>
                <a:gd name="connsiteX44" fmla="*/ 869061 w 2664210"/>
                <a:gd name="connsiteY44" fmla="*/ 151705 h 800013"/>
                <a:gd name="connsiteX45" fmla="*/ 706279 w 2664210"/>
                <a:gd name="connsiteY45" fmla="*/ 202092 h 800013"/>
                <a:gd name="connsiteX46" fmla="*/ 657416 w 2664210"/>
                <a:gd name="connsiteY46" fmla="*/ 220951 h 800013"/>
                <a:gd name="connsiteX47" fmla="*/ 567880 w 2664210"/>
                <a:gd name="connsiteY47" fmla="*/ 183137 h 800013"/>
                <a:gd name="connsiteX48" fmla="*/ 494633 w 2664210"/>
                <a:gd name="connsiteY48" fmla="*/ 265052 h 800013"/>
                <a:gd name="connsiteX49" fmla="*/ 348139 w 2664210"/>
                <a:gd name="connsiteY49" fmla="*/ 271339 h 800013"/>
                <a:gd name="connsiteX50" fmla="*/ 266795 w 2664210"/>
                <a:gd name="connsiteY50" fmla="*/ 309153 h 800013"/>
                <a:gd name="connsiteX51" fmla="*/ 283083 w 2664210"/>
                <a:gd name="connsiteY51" fmla="*/ 302866 h 800013"/>
                <a:gd name="connsiteX52" fmla="*/ 177260 w 2664210"/>
                <a:gd name="connsiteY52" fmla="*/ 258766 h 800013"/>
                <a:gd name="connsiteX53" fmla="*/ 120301 w 2664210"/>
                <a:gd name="connsiteY53" fmla="*/ 340681 h 800013"/>
                <a:gd name="connsiteX54" fmla="*/ 38958 w 2664210"/>
                <a:gd name="connsiteY54" fmla="*/ 397354 h 800013"/>
                <a:gd name="connsiteX55" fmla="*/ 14573 w 2664210"/>
                <a:gd name="connsiteY55" fmla="*/ 472983 h 800013"/>
                <a:gd name="connsiteX56" fmla="*/ 14573 w 2664210"/>
                <a:gd name="connsiteY56" fmla="*/ 472983 h 800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64210" h="800013">
                  <a:moveTo>
                    <a:pt x="14478" y="472888"/>
                  </a:moveTo>
                  <a:cubicBezTo>
                    <a:pt x="14478" y="472888"/>
                    <a:pt x="-18098" y="498129"/>
                    <a:pt x="14478" y="504415"/>
                  </a:cubicBezTo>
                  <a:cubicBezTo>
                    <a:pt x="47054" y="510702"/>
                    <a:pt x="104013" y="491842"/>
                    <a:pt x="104013" y="491842"/>
                  </a:cubicBezTo>
                  <a:cubicBezTo>
                    <a:pt x="104013" y="491842"/>
                    <a:pt x="87725" y="504415"/>
                    <a:pt x="128397" y="517084"/>
                  </a:cubicBezTo>
                  <a:cubicBezTo>
                    <a:pt x="169069" y="529657"/>
                    <a:pt x="177260" y="517084"/>
                    <a:pt x="177260" y="517084"/>
                  </a:cubicBezTo>
                  <a:cubicBezTo>
                    <a:pt x="177260" y="517084"/>
                    <a:pt x="234220" y="542325"/>
                    <a:pt x="274891" y="517084"/>
                  </a:cubicBezTo>
                  <a:cubicBezTo>
                    <a:pt x="274891" y="517084"/>
                    <a:pt x="258604" y="567471"/>
                    <a:pt x="356235" y="617858"/>
                  </a:cubicBezTo>
                  <a:cubicBezTo>
                    <a:pt x="453866" y="668245"/>
                    <a:pt x="502729" y="661959"/>
                    <a:pt x="502729" y="661959"/>
                  </a:cubicBezTo>
                  <a:lnTo>
                    <a:pt x="608552" y="636718"/>
                  </a:lnTo>
                  <a:cubicBezTo>
                    <a:pt x="608552" y="636718"/>
                    <a:pt x="592264" y="661959"/>
                    <a:pt x="698087" y="680818"/>
                  </a:cubicBezTo>
                  <a:cubicBezTo>
                    <a:pt x="803910" y="699678"/>
                    <a:pt x="934117" y="680818"/>
                    <a:pt x="934117" y="680818"/>
                  </a:cubicBezTo>
                  <a:cubicBezTo>
                    <a:pt x="934117" y="680818"/>
                    <a:pt x="1039939" y="756447"/>
                    <a:pt x="1186339" y="762733"/>
                  </a:cubicBezTo>
                  <a:cubicBezTo>
                    <a:pt x="1332833" y="769020"/>
                    <a:pt x="1463040" y="743874"/>
                    <a:pt x="1463040" y="743874"/>
                  </a:cubicBezTo>
                  <a:cubicBezTo>
                    <a:pt x="1463040" y="743874"/>
                    <a:pt x="1544384" y="762733"/>
                    <a:pt x="1585055" y="743874"/>
                  </a:cubicBezTo>
                  <a:cubicBezTo>
                    <a:pt x="1585055" y="743874"/>
                    <a:pt x="1645825" y="762733"/>
                    <a:pt x="1747838" y="762733"/>
                  </a:cubicBezTo>
                  <a:cubicBezTo>
                    <a:pt x="1764126" y="762733"/>
                    <a:pt x="1894332" y="825694"/>
                    <a:pt x="2024539" y="787975"/>
                  </a:cubicBezTo>
                  <a:cubicBezTo>
                    <a:pt x="2154745" y="750160"/>
                    <a:pt x="2114074" y="725014"/>
                    <a:pt x="2114074" y="725014"/>
                  </a:cubicBezTo>
                  <a:cubicBezTo>
                    <a:pt x="2114074" y="725014"/>
                    <a:pt x="2171033" y="737587"/>
                    <a:pt x="2236089" y="699773"/>
                  </a:cubicBezTo>
                  <a:cubicBezTo>
                    <a:pt x="2236089" y="699773"/>
                    <a:pt x="2463927" y="718633"/>
                    <a:pt x="2520886" y="687200"/>
                  </a:cubicBezTo>
                  <a:cubicBezTo>
                    <a:pt x="2577846" y="655672"/>
                    <a:pt x="2561558" y="636813"/>
                    <a:pt x="2561558" y="636813"/>
                  </a:cubicBezTo>
                  <a:cubicBezTo>
                    <a:pt x="2561558" y="636813"/>
                    <a:pt x="2602230" y="598999"/>
                    <a:pt x="2642902" y="573853"/>
                  </a:cubicBezTo>
                  <a:cubicBezTo>
                    <a:pt x="2683574" y="548611"/>
                    <a:pt x="2659190" y="510892"/>
                    <a:pt x="2626614" y="504511"/>
                  </a:cubicBezTo>
                  <a:cubicBezTo>
                    <a:pt x="2626614" y="504511"/>
                    <a:pt x="2667286" y="466696"/>
                    <a:pt x="2642902" y="447837"/>
                  </a:cubicBezTo>
                  <a:cubicBezTo>
                    <a:pt x="2618518" y="428977"/>
                    <a:pt x="2553367" y="447837"/>
                    <a:pt x="2553367" y="447837"/>
                  </a:cubicBezTo>
                  <a:cubicBezTo>
                    <a:pt x="2553367" y="447837"/>
                    <a:pt x="2537079" y="403736"/>
                    <a:pt x="2480120" y="391163"/>
                  </a:cubicBezTo>
                  <a:cubicBezTo>
                    <a:pt x="2423160" y="378590"/>
                    <a:pt x="2382488" y="410023"/>
                    <a:pt x="2382488" y="410023"/>
                  </a:cubicBezTo>
                  <a:cubicBezTo>
                    <a:pt x="2382488" y="410023"/>
                    <a:pt x="2415064" y="378495"/>
                    <a:pt x="2349913" y="359635"/>
                  </a:cubicBezTo>
                  <a:cubicBezTo>
                    <a:pt x="2284857" y="340776"/>
                    <a:pt x="2235994" y="372208"/>
                    <a:pt x="2235994" y="372208"/>
                  </a:cubicBezTo>
                  <a:cubicBezTo>
                    <a:pt x="2235994" y="372208"/>
                    <a:pt x="2203419" y="346967"/>
                    <a:pt x="2154651" y="340681"/>
                  </a:cubicBezTo>
                  <a:cubicBezTo>
                    <a:pt x="2105883" y="334394"/>
                    <a:pt x="1967484" y="353254"/>
                    <a:pt x="1918621" y="359540"/>
                  </a:cubicBezTo>
                  <a:cubicBezTo>
                    <a:pt x="1869757" y="365827"/>
                    <a:pt x="1902333" y="315439"/>
                    <a:pt x="1902333" y="290198"/>
                  </a:cubicBezTo>
                  <a:cubicBezTo>
                    <a:pt x="1902333" y="264957"/>
                    <a:pt x="1861661" y="227238"/>
                    <a:pt x="1829086" y="227238"/>
                  </a:cubicBezTo>
                  <a:cubicBezTo>
                    <a:pt x="1796510" y="227238"/>
                    <a:pt x="1755839" y="258766"/>
                    <a:pt x="1755839" y="258766"/>
                  </a:cubicBezTo>
                  <a:cubicBezTo>
                    <a:pt x="1755839" y="258766"/>
                    <a:pt x="1731454" y="220951"/>
                    <a:pt x="1666304" y="227238"/>
                  </a:cubicBezTo>
                  <a:cubicBezTo>
                    <a:pt x="1666304" y="227238"/>
                    <a:pt x="1682592" y="201997"/>
                    <a:pt x="1641920" y="176851"/>
                  </a:cubicBezTo>
                  <a:cubicBezTo>
                    <a:pt x="1601248" y="151705"/>
                    <a:pt x="1552384" y="157991"/>
                    <a:pt x="1552384" y="157991"/>
                  </a:cubicBezTo>
                  <a:cubicBezTo>
                    <a:pt x="1552384" y="157991"/>
                    <a:pt x="1568672" y="113890"/>
                    <a:pt x="1544288" y="101317"/>
                  </a:cubicBezTo>
                  <a:cubicBezTo>
                    <a:pt x="1519904" y="88744"/>
                    <a:pt x="1479232" y="107604"/>
                    <a:pt x="1479232" y="107604"/>
                  </a:cubicBezTo>
                  <a:cubicBezTo>
                    <a:pt x="1479232" y="107604"/>
                    <a:pt x="1519904" y="57217"/>
                    <a:pt x="1471136" y="44644"/>
                  </a:cubicBezTo>
                  <a:cubicBezTo>
                    <a:pt x="1422273" y="32071"/>
                    <a:pt x="1397889" y="44644"/>
                    <a:pt x="1397889" y="44644"/>
                  </a:cubicBezTo>
                  <a:cubicBezTo>
                    <a:pt x="1397889" y="44644"/>
                    <a:pt x="1405985" y="-5744"/>
                    <a:pt x="1332833" y="543"/>
                  </a:cubicBezTo>
                  <a:cubicBezTo>
                    <a:pt x="1259681" y="6829"/>
                    <a:pt x="1235202" y="44644"/>
                    <a:pt x="1235202" y="44644"/>
                  </a:cubicBezTo>
                  <a:cubicBezTo>
                    <a:pt x="1235202" y="44644"/>
                    <a:pt x="1202627" y="19402"/>
                    <a:pt x="1137571" y="57217"/>
                  </a:cubicBezTo>
                  <a:cubicBezTo>
                    <a:pt x="1072515" y="95031"/>
                    <a:pt x="1080611" y="145418"/>
                    <a:pt x="1080611" y="145418"/>
                  </a:cubicBezTo>
                  <a:cubicBezTo>
                    <a:pt x="1080611" y="145418"/>
                    <a:pt x="926020" y="120177"/>
                    <a:pt x="869061" y="151705"/>
                  </a:cubicBezTo>
                  <a:cubicBezTo>
                    <a:pt x="869061" y="151705"/>
                    <a:pt x="763238" y="126463"/>
                    <a:pt x="706279" y="202092"/>
                  </a:cubicBezTo>
                  <a:cubicBezTo>
                    <a:pt x="706279" y="202092"/>
                    <a:pt x="681895" y="227333"/>
                    <a:pt x="657416" y="220951"/>
                  </a:cubicBezTo>
                  <a:cubicBezTo>
                    <a:pt x="633032" y="214665"/>
                    <a:pt x="633032" y="170564"/>
                    <a:pt x="567880" y="183137"/>
                  </a:cubicBezTo>
                  <a:cubicBezTo>
                    <a:pt x="502825" y="195710"/>
                    <a:pt x="494633" y="239811"/>
                    <a:pt x="494633" y="265052"/>
                  </a:cubicBezTo>
                  <a:cubicBezTo>
                    <a:pt x="494633" y="265052"/>
                    <a:pt x="413290" y="239811"/>
                    <a:pt x="348139" y="271339"/>
                  </a:cubicBezTo>
                  <a:cubicBezTo>
                    <a:pt x="282988" y="302866"/>
                    <a:pt x="266795" y="309153"/>
                    <a:pt x="266795" y="309153"/>
                  </a:cubicBezTo>
                  <a:lnTo>
                    <a:pt x="283083" y="302866"/>
                  </a:lnTo>
                  <a:cubicBezTo>
                    <a:pt x="283083" y="302866"/>
                    <a:pt x="266795" y="233524"/>
                    <a:pt x="177260" y="258766"/>
                  </a:cubicBezTo>
                  <a:cubicBezTo>
                    <a:pt x="87725" y="284007"/>
                    <a:pt x="120301" y="340681"/>
                    <a:pt x="120301" y="340681"/>
                  </a:cubicBezTo>
                  <a:cubicBezTo>
                    <a:pt x="120301" y="340681"/>
                    <a:pt x="63341" y="346967"/>
                    <a:pt x="38958" y="397354"/>
                  </a:cubicBezTo>
                  <a:cubicBezTo>
                    <a:pt x="14573" y="447742"/>
                    <a:pt x="14573" y="472983"/>
                    <a:pt x="14573" y="472983"/>
                  </a:cubicBezTo>
                  <a:lnTo>
                    <a:pt x="14573" y="472983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597C3B1-B558-B4B9-8670-C5EF5A53D4D3}"/>
                </a:ext>
              </a:extLst>
            </p:cNvPr>
            <p:cNvSpPr/>
            <p:nvPr/>
          </p:nvSpPr>
          <p:spPr>
            <a:xfrm>
              <a:off x="-3508788" y="1132543"/>
              <a:ext cx="7861709" cy="1547518"/>
            </a:xfrm>
            <a:custGeom>
              <a:avLst/>
              <a:gdLst>
                <a:gd name="connsiteX0" fmla="*/ 190 w 3813528"/>
                <a:gd name="connsiteY0" fmla="*/ 590742 h 750664"/>
                <a:gd name="connsiteX1" fmla="*/ 92107 w 3813528"/>
                <a:gd name="connsiteY1" fmla="*/ 559119 h 750664"/>
                <a:gd name="connsiteX2" fmla="*/ 141161 w 3813528"/>
                <a:gd name="connsiteY2" fmla="*/ 567025 h 750664"/>
                <a:gd name="connsiteX3" fmla="*/ 177927 w 3813528"/>
                <a:gd name="connsiteY3" fmla="*/ 535402 h 750664"/>
                <a:gd name="connsiteX4" fmla="*/ 226981 w 3813528"/>
                <a:gd name="connsiteY4" fmla="*/ 574835 h 750664"/>
                <a:gd name="connsiteX5" fmla="*/ 300514 w 3813528"/>
                <a:gd name="connsiteY5" fmla="*/ 566930 h 750664"/>
                <a:gd name="connsiteX6" fmla="*/ 355664 w 3813528"/>
                <a:gd name="connsiteY6" fmla="*/ 582741 h 750664"/>
                <a:gd name="connsiteX7" fmla="*/ 355664 w 3813528"/>
                <a:gd name="connsiteY7" fmla="*/ 448534 h 750664"/>
                <a:gd name="connsiteX8" fmla="*/ 429197 w 3813528"/>
                <a:gd name="connsiteY8" fmla="*/ 424817 h 750664"/>
                <a:gd name="connsiteX9" fmla="*/ 441484 w 3813528"/>
                <a:gd name="connsiteY9" fmla="*/ 385383 h 750664"/>
                <a:gd name="connsiteX10" fmla="*/ 527304 w 3813528"/>
                <a:gd name="connsiteY10" fmla="*/ 409100 h 750664"/>
                <a:gd name="connsiteX11" fmla="*/ 607028 w 3813528"/>
                <a:gd name="connsiteY11" fmla="*/ 401195 h 750664"/>
                <a:gd name="connsiteX12" fmla="*/ 631508 w 3813528"/>
                <a:gd name="connsiteY12" fmla="*/ 353855 h 750664"/>
                <a:gd name="connsiteX13" fmla="*/ 698945 w 3813528"/>
                <a:gd name="connsiteY13" fmla="*/ 353855 h 750664"/>
                <a:gd name="connsiteX14" fmla="*/ 821531 w 3813528"/>
                <a:gd name="connsiteY14" fmla="*/ 266987 h 750664"/>
                <a:gd name="connsiteX15" fmla="*/ 962501 w 3813528"/>
                <a:gd name="connsiteY15" fmla="*/ 322232 h 750664"/>
                <a:gd name="connsiteX16" fmla="*/ 1054418 w 3813528"/>
                <a:gd name="connsiteY16" fmla="*/ 330138 h 750664"/>
                <a:gd name="connsiteX17" fmla="*/ 1078897 w 3813528"/>
                <a:gd name="connsiteY17" fmla="*/ 266987 h 750664"/>
                <a:gd name="connsiteX18" fmla="*/ 1127951 w 3813528"/>
                <a:gd name="connsiteY18" fmla="*/ 282799 h 750664"/>
                <a:gd name="connsiteX19" fmla="*/ 1158621 w 3813528"/>
                <a:gd name="connsiteY19" fmla="*/ 251176 h 750664"/>
                <a:gd name="connsiteX20" fmla="*/ 1232154 w 3813528"/>
                <a:gd name="connsiteY20" fmla="*/ 290609 h 750664"/>
                <a:gd name="connsiteX21" fmla="*/ 1305687 w 3813528"/>
                <a:gd name="connsiteY21" fmla="*/ 258986 h 750664"/>
                <a:gd name="connsiteX22" fmla="*/ 1465040 w 3813528"/>
                <a:gd name="connsiteY22" fmla="*/ 108968 h 750664"/>
                <a:gd name="connsiteX23" fmla="*/ 1501807 w 3813528"/>
                <a:gd name="connsiteY23" fmla="*/ 22100 h 750664"/>
                <a:gd name="connsiteX24" fmla="*/ 1581531 w 3813528"/>
                <a:gd name="connsiteY24" fmla="*/ 30005 h 750664"/>
                <a:gd name="connsiteX25" fmla="*/ 1698022 w 3813528"/>
                <a:gd name="connsiteY25" fmla="*/ 14194 h 750664"/>
                <a:gd name="connsiteX26" fmla="*/ 1771555 w 3813528"/>
                <a:gd name="connsiteY26" fmla="*/ 101062 h 750664"/>
                <a:gd name="connsiteX27" fmla="*/ 1814417 w 3813528"/>
                <a:gd name="connsiteY27" fmla="*/ 124779 h 750664"/>
                <a:gd name="connsiteX28" fmla="*/ 1789938 w 3813528"/>
                <a:gd name="connsiteY28" fmla="*/ 187930 h 750664"/>
                <a:gd name="connsiteX29" fmla="*/ 1888046 w 3813528"/>
                <a:gd name="connsiteY29" fmla="*/ 203741 h 750664"/>
                <a:gd name="connsiteX30" fmla="*/ 1924812 w 3813528"/>
                <a:gd name="connsiteY30" fmla="*/ 148496 h 750664"/>
                <a:gd name="connsiteX31" fmla="*/ 2035112 w 3813528"/>
                <a:gd name="connsiteY31" fmla="*/ 156402 h 750664"/>
                <a:gd name="connsiteX32" fmla="*/ 2096453 w 3813528"/>
                <a:gd name="connsiteY32" fmla="*/ 77440 h 750664"/>
                <a:gd name="connsiteX33" fmla="*/ 2225135 w 3813528"/>
                <a:gd name="connsiteY33" fmla="*/ 132685 h 750664"/>
                <a:gd name="connsiteX34" fmla="*/ 2292572 w 3813528"/>
                <a:gd name="connsiteY34" fmla="*/ 140591 h 750664"/>
                <a:gd name="connsiteX35" fmla="*/ 2317052 w 3813528"/>
                <a:gd name="connsiteY35" fmla="*/ 219553 h 750664"/>
                <a:gd name="connsiteX36" fmla="*/ 2439638 w 3813528"/>
                <a:gd name="connsiteY36" fmla="*/ 227459 h 750664"/>
                <a:gd name="connsiteX37" fmla="*/ 2623566 w 3813528"/>
                <a:gd name="connsiteY37" fmla="*/ 180119 h 750664"/>
                <a:gd name="connsiteX38" fmla="*/ 2752249 w 3813528"/>
                <a:gd name="connsiteY38" fmla="*/ 227459 h 750664"/>
                <a:gd name="connsiteX39" fmla="*/ 2844165 w 3813528"/>
                <a:gd name="connsiteY39" fmla="*/ 235364 h 750664"/>
                <a:gd name="connsiteX40" fmla="*/ 2887027 w 3813528"/>
                <a:gd name="connsiteY40" fmla="*/ 306421 h 750664"/>
                <a:gd name="connsiteX41" fmla="*/ 2948369 w 3813528"/>
                <a:gd name="connsiteY41" fmla="*/ 306421 h 750664"/>
                <a:gd name="connsiteX42" fmla="*/ 2917698 w 3813528"/>
                <a:gd name="connsiteY42" fmla="*/ 361666 h 750664"/>
                <a:gd name="connsiteX43" fmla="*/ 2936081 w 3813528"/>
                <a:gd name="connsiteY43" fmla="*/ 393289 h 750664"/>
                <a:gd name="connsiteX44" fmla="*/ 3009614 w 3813528"/>
                <a:gd name="connsiteY44" fmla="*/ 361666 h 750664"/>
                <a:gd name="connsiteX45" fmla="*/ 3089339 w 3813528"/>
                <a:gd name="connsiteY45" fmla="*/ 377477 h 750664"/>
                <a:gd name="connsiteX46" fmla="*/ 3113818 w 3813528"/>
                <a:gd name="connsiteY46" fmla="*/ 314327 h 750664"/>
                <a:gd name="connsiteX47" fmla="*/ 3162872 w 3813528"/>
                <a:gd name="connsiteY47" fmla="*/ 314327 h 750664"/>
                <a:gd name="connsiteX48" fmla="*/ 3193542 w 3813528"/>
                <a:gd name="connsiteY48" fmla="*/ 251176 h 750664"/>
                <a:gd name="connsiteX49" fmla="*/ 3297746 w 3813528"/>
                <a:gd name="connsiteY49" fmla="*/ 338044 h 750664"/>
                <a:gd name="connsiteX50" fmla="*/ 3438716 w 3813528"/>
                <a:gd name="connsiteY50" fmla="*/ 338044 h 750664"/>
                <a:gd name="connsiteX51" fmla="*/ 3438716 w 3813528"/>
                <a:gd name="connsiteY51" fmla="*/ 432818 h 750664"/>
                <a:gd name="connsiteX52" fmla="*/ 3518440 w 3813528"/>
                <a:gd name="connsiteY52" fmla="*/ 456535 h 750664"/>
                <a:gd name="connsiteX53" fmla="*/ 3530727 w 3813528"/>
                <a:gd name="connsiteY53" fmla="*/ 488158 h 750664"/>
                <a:gd name="connsiteX54" fmla="*/ 3671697 w 3813528"/>
                <a:gd name="connsiteY54" fmla="*/ 496064 h 750664"/>
                <a:gd name="connsiteX55" fmla="*/ 3683984 w 3813528"/>
                <a:gd name="connsiteY55" fmla="*/ 511875 h 750664"/>
                <a:gd name="connsiteX56" fmla="*/ 3739134 w 3813528"/>
                <a:gd name="connsiteY56" fmla="*/ 496064 h 750664"/>
                <a:gd name="connsiteX57" fmla="*/ 3788188 w 3813528"/>
                <a:gd name="connsiteY57" fmla="*/ 480252 h 750664"/>
                <a:gd name="connsiteX58" fmla="*/ 3788188 w 3813528"/>
                <a:gd name="connsiteY58" fmla="*/ 575026 h 750664"/>
                <a:gd name="connsiteX59" fmla="*/ 3696272 w 3813528"/>
                <a:gd name="connsiteY59" fmla="*/ 551309 h 750664"/>
                <a:gd name="connsiteX60" fmla="*/ 3647218 w 3813528"/>
                <a:gd name="connsiteY60" fmla="*/ 598648 h 750664"/>
                <a:gd name="connsiteX61" fmla="*/ 3579781 w 3813528"/>
                <a:gd name="connsiteY61" fmla="*/ 638081 h 750664"/>
                <a:gd name="connsiteX62" fmla="*/ 3451098 w 3813528"/>
                <a:gd name="connsiteY62" fmla="*/ 638081 h 750664"/>
                <a:gd name="connsiteX63" fmla="*/ 3304032 w 3813528"/>
                <a:gd name="connsiteY63" fmla="*/ 677515 h 750664"/>
                <a:gd name="connsiteX64" fmla="*/ 3205925 w 3813528"/>
                <a:gd name="connsiteY64" fmla="*/ 748571 h 750664"/>
                <a:gd name="connsiteX65" fmla="*/ 3089434 w 3813528"/>
                <a:gd name="connsiteY65" fmla="*/ 685421 h 750664"/>
                <a:gd name="connsiteX66" fmla="*/ 3009710 w 3813528"/>
                <a:gd name="connsiteY66" fmla="*/ 638081 h 750664"/>
                <a:gd name="connsiteX67" fmla="*/ 2917793 w 3813528"/>
                <a:gd name="connsiteY67" fmla="*/ 645987 h 750664"/>
                <a:gd name="connsiteX68" fmla="*/ 2740057 w 3813528"/>
                <a:gd name="connsiteY68" fmla="*/ 693326 h 750664"/>
                <a:gd name="connsiteX69" fmla="*/ 2586800 w 3813528"/>
                <a:gd name="connsiteY69" fmla="*/ 748571 h 750664"/>
                <a:gd name="connsiteX70" fmla="*/ 2384489 w 3813528"/>
                <a:gd name="connsiteY70" fmla="*/ 653798 h 750664"/>
                <a:gd name="connsiteX71" fmla="*/ 2286381 w 3813528"/>
                <a:gd name="connsiteY71" fmla="*/ 653798 h 750664"/>
                <a:gd name="connsiteX72" fmla="*/ 2022824 w 3813528"/>
                <a:gd name="connsiteY72" fmla="*/ 716948 h 750664"/>
                <a:gd name="connsiteX73" fmla="*/ 1851184 w 3813528"/>
                <a:gd name="connsiteY73" fmla="*/ 653798 h 750664"/>
                <a:gd name="connsiteX74" fmla="*/ 1697927 w 3813528"/>
                <a:gd name="connsiteY74" fmla="*/ 709043 h 750664"/>
                <a:gd name="connsiteX75" fmla="*/ 1507903 w 3813528"/>
                <a:gd name="connsiteY75" fmla="*/ 653798 h 750664"/>
                <a:gd name="connsiteX76" fmla="*/ 1397603 w 3813528"/>
                <a:gd name="connsiteY76" fmla="*/ 669609 h 750664"/>
                <a:gd name="connsiteX77" fmla="*/ 1305687 w 3813528"/>
                <a:gd name="connsiteY77" fmla="*/ 614364 h 750664"/>
                <a:gd name="connsiteX78" fmla="*/ 1238250 w 3813528"/>
                <a:gd name="connsiteY78" fmla="*/ 614364 h 750664"/>
                <a:gd name="connsiteX79" fmla="*/ 1176909 w 3813528"/>
                <a:gd name="connsiteY79" fmla="*/ 669609 h 750664"/>
                <a:gd name="connsiteX80" fmla="*/ 950119 w 3813528"/>
                <a:gd name="connsiteY80" fmla="*/ 669609 h 750664"/>
                <a:gd name="connsiteX81" fmla="*/ 717233 w 3813528"/>
                <a:gd name="connsiteY81" fmla="*/ 701232 h 750664"/>
                <a:gd name="connsiteX82" fmla="*/ 619125 w 3813528"/>
                <a:gd name="connsiteY82" fmla="*/ 653893 h 750664"/>
                <a:gd name="connsiteX83" fmla="*/ 539401 w 3813528"/>
                <a:gd name="connsiteY83" fmla="*/ 661799 h 750664"/>
                <a:gd name="connsiteX84" fmla="*/ 484251 w 3813528"/>
                <a:gd name="connsiteY84" fmla="*/ 614459 h 750664"/>
                <a:gd name="connsiteX85" fmla="*/ 373952 w 3813528"/>
                <a:gd name="connsiteY85" fmla="*/ 638177 h 750664"/>
                <a:gd name="connsiteX86" fmla="*/ 300419 w 3813528"/>
                <a:gd name="connsiteY86" fmla="*/ 614459 h 750664"/>
                <a:gd name="connsiteX87" fmla="*/ 251365 w 3813528"/>
                <a:gd name="connsiteY87" fmla="*/ 630271 h 750664"/>
                <a:gd name="connsiteX88" fmla="*/ 183928 w 3813528"/>
                <a:gd name="connsiteY88" fmla="*/ 582932 h 750664"/>
                <a:gd name="connsiteX89" fmla="*/ 116491 w 3813528"/>
                <a:gd name="connsiteY89" fmla="*/ 622365 h 750664"/>
                <a:gd name="connsiteX90" fmla="*/ 0 w 3813528"/>
                <a:gd name="connsiteY90" fmla="*/ 590742 h 750664"/>
                <a:gd name="connsiteX91" fmla="*/ 190 w 3813528"/>
                <a:gd name="connsiteY91" fmla="*/ 590742 h 750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3813528" h="750664">
                  <a:moveTo>
                    <a:pt x="190" y="590742"/>
                  </a:moveTo>
                  <a:cubicBezTo>
                    <a:pt x="12478" y="574931"/>
                    <a:pt x="55340" y="559119"/>
                    <a:pt x="92107" y="559119"/>
                  </a:cubicBezTo>
                  <a:cubicBezTo>
                    <a:pt x="128873" y="559119"/>
                    <a:pt x="141161" y="567025"/>
                    <a:pt x="141161" y="567025"/>
                  </a:cubicBezTo>
                  <a:cubicBezTo>
                    <a:pt x="141161" y="567025"/>
                    <a:pt x="141161" y="519686"/>
                    <a:pt x="177927" y="535402"/>
                  </a:cubicBezTo>
                  <a:cubicBezTo>
                    <a:pt x="214694" y="551213"/>
                    <a:pt x="226981" y="574835"/>
                    <a:pt x="226981" y="574835"/>
                  </a:cubicBezTo>
                  <a:cubicBezTo>
                    <a:pt x="226981" y="574835"/>
                    <a:pt x="269843" y="566930"/>
                    <a:pt x="300514" y="566930"/>
                  </a:cubicBezTo>
                  <a:cubicBezTo>
                    <a:pt x="331184" y="566930"/>
                    <a:pt x="355664" y="582741"/>
                    <a:pt x="355664" y="582741"/>
                  </a:cubicBezTo>
                  <a:cubicBezTo>
                    <a:pt x="355664" y="582741"/>
                    <a:pt x="300514" y="495873"/>
                    <a:pt x="355664" y="448534"/>
                  </a:cubicBezTo>
                  <a:cubicBezTo>
                    <a:pt x="410813" y="401195"/>
                    <a:pt x="429197" y="424817"/>
                    <a:pt x="429197" y="424817"/>
                  </a:cubicBezTo>
                  <a:cubicBezTo>
                    <a:pt x="429197" y="424817"/>
                    <a:pt x="404717" y="393194"/>
                    <a:pt x="441484" y="385383"/>
                  </a:cubicBezTo>
                  <a:cubicBezTo>
                    <a:pt x="478250" y="377477"/>
                    <a:pt x="527304" y="409100"/>
                    <a:pt x="527304" y="409100"/>
                  </a:cubicBezTo>
                  <a:cubicBezTo>
                    <a:pt x="527304" y="409100"/>
                    <a:pt x="576358" y="385383"/>
                    <a:pt x="607028" y="401195"/>
                  </a:cubicBezTo>
                  <a:cubicBezTo>
                    <a:pt x="607028" y="401195"/>
                    <a:pt x="588645" y="369572"/>
                    <a:pt x="631508" y="353855"/>
                  </a:cubicBezTo>
                  <a:cubicBezTo>
                    <a:pt x="674370" y="338044"/>
                    <a:pt x="698945" y="353855"/>
                    <a:pt x="698945" y="353855"/>
                  </a:cubicBezTo>
                  <a:cubicBezTo>
                    <a:pt x="698945" y="353855"/>
                    <a:pt x="741807" y="266987"/>
                    <a:pt x="821531" y="266987"/>
                  </a:cubicBezTo>
                  <a:cubicBezTo>
                    <a:pt x="901256" y="266987"/>
                    <a:pt x="962501" y="322232"/>
                    <a:pt x="962501" y="322232"/>
                  </a:cubicBezTo>
                  <a:lnTo>
                    <a:pt x="1054418" y="330138"/>
                  </a:lnTo>
                  <a:cubicBezTo>
                    <a:pt x="1054418" y="330138"/>
                    <a:pt x="1042130" y="274893"/>
                    <a:pt x="1078897" y="266987"/>
                  </a:cubicBezTo>
                  <a:cubicBezTo>
                    <a:pt x="1115663" y="259082"/>
                    <a:pt x="1127951" y="282799"/>
                    <a:pt x="1127951" y="282799"/>
                  </a:cubicBezTo>
                  <a:cubicBezTo>
                    <a:pt x="1127951" y="282799"/>
                    <a:pt x="1127951" y="251176"/>
                    <a:pt x="1158621" y="251176"/>
                  </a:cubicBezTo>
                  <a:cubicBezTo>
                    <a:pt x="1189292" y="251176"/>
                    <a:pt x="1232154" y="290609"/>
                    <a:pt x="1232154" y="290609"/>
                  </a:cubicBezTo>
                  <a:cubicBezTo>
                    <a:pt x="1232154" y="290609"/>
                    <a:pt x="1275017" y="243270"/>
                    <a:pt x="1305687" y="258986"/>
                  </a:cubicBezTo>
                  <a:cubicBezTo>
                    <a:pt x="1305687" y="258986"/>
                    <a:pt x="1293400" y="93156"/>
                    <a:pt x="1465040" y="108968"/>
                  </a:cubicBezTo>
                  <a:cubicBezTo>
                    <a:pt x="1465040" y="108968"/>
                    <a:pt x="1434370" y="45817"/>
                    <a:pt x="1501807" y="22100"/>
                  </a:cubicBezTo>
                  <a:cubicBezTo>
                    <a:pt x="1569244" y="-1618"/>
                    <a:pt x="1581531" y="30005"/>
                    <a:pt x="1581531" y="30005"/>
                  </a:cubicBezTo>
                  <a:cubicBezTo>
                    <a:pt x="1581531" y="30005"/>
                    <a:pt x="1630585" y="-25240"/>
                    <a:pt x="1698022" y="14194"/>
                  </a:cubicBezTo>
                  <a:cubicBezTo>
                    <a:pt x="1765459" y="53627"/>
                    <a:pt x="1777746" y="93156"/>
                    <a:pt x="1771555" y="101062"/>
                  </a:cubicBezTo>
                  <a:cubicBezTo>
                    <a:pt x="1765459" y="108968"/>
                    <a:pt x="1814417" y="85250"/>
                    <a:pt x="1814417" y="124779"/>
                  </a:cubicBezTo>
                  <a:cubicBezTo>
                    <a:pt x="1814417" y="164308"/>
                    <a:pt x="1789938" y="187930"/>
                    <a:pt x="1789938" y="187930"/>
                  </a:cubicBezTo>
                  <a:cubicBezTo>
                    <a:pt x="1789938" y="187930"/>
                    <a:pt x="1863471" y="172118"/>
                    <a:pt x="1888046" y="203741"/>
                  </a:cubicBezTo>
                  <a:cubicBezTo>
                    <a:pt x="1888046" y="203741"/>
                    <a:pt x="1875758" y="164308"/>
                    <a:pt x="1924812" y="148496"/>
                  </a:cubicBezTo>
                  <a:cubicBezTo>
                    <a:pt x="1973866" y="132685"/>
                    <a:pt x="2035112" y="156402"/>
                    <a:pt x="2035112" y="156402"/>
                  </a:cubicBezTo>
                  <a:cubicBezTo>
                    <a:pt x="2035112" y="156402"/>
                    <a:pt x="2035112" y="85346"/>
                    <a:pt x="2096453" y="77440"/>
                  </a:cubicBezTo>
                  <a:cubicBezTo>
                    <a:pt x="2157794" y="69534"/>
                    <a:pt x="2225135" y="132685"/>
                    <a:pt x="2225135" y="132685"/>
                  </a:cubicBezTo>
                  <a:cubicBezTo>
                    <a:pt x="2225135" y="132685"/>
                    <a:pt x="2261902" y="108968"/>
                    <a:pt x="2292572" y="140591"/>
                  </a:cubicBezTo>
                  <a:cubicBezTo>
                    <a:pt x="2323243" y="172214"/>
                    <a:pt x="2317052" y="219553"/>
                    <a:pt x="2317052" y="219553"/>
                  </a:cubicBezTo>
                  <a:cubicBezTo>
                    <a:pt x="2317052" y="219553"/>
                    <a:pt x="2408968" y="195836"/>
                    <a:pt x="2439638" y="227459"/>
                  </a:cubicBezTo>
                  <a:cubicBezTo>
                    <a:pt x="2439638" y="227459"/>
                    <a:pt x="2525459" y="172214"/>
                    <a:pt x="2623566" y="180119"/>
                  </a:cubicBezTo>
                  <a:cubicBezTo>
                    <a:pt x="2721674" y="188025"/>
                    <a:pt x="2752249" y="227459"/>
                    <a:pt x="2752249" y="227459"/>
                  </a:cubicBezTo>
                  <a:cubicBezTo>
                    <a:pt x="2752249" y="227459"/>
                    <a:pt x="2795111" y="180119"/>
                    <a:pt x="2844165" y="235364"/>
                  </a:cubicBezTo>
                  <a:cubicBezTo>
                    <a:pt x="2893219" y="290609"/>
                    <a:pt x="2887027" y="306421"/>
                    <a:pt x="2887027" y="306421"/>
                  </a:cubicBezTo>
                  <a:cubicBezTo>
                    <a:pt x="2887027" y="306421"/>
                    <a:pt x="2929890" y="274798"/>
                    <a:pt x="2948369" y="306421"/>
                  </a:cubicBezTo>
                  <a:cubicBezTo>
                    <a:pt x="2966752" y="338044"/>
                    <a:pt x="2917698" y="361666"/>
                    <a:pt x="2917698" y="361666"/>
                  </a:cubicBezTo>
                  <a:cubicBezTo>
                    <a:pt x="2917698" y="361666"/>
                    <a:pt x="2911602" y="393289"/>
                    <a:pt x="2936081" y="393289"/>
                  </a:cubicBezTo>
                  <a:cubicBezTo>
                    <a:pt x="2960561" y="393289"/>
                    <a:pt x="2954465" y="369572"/>
                    <a:pt x="3009614" y="361666"/>
                  </a:cubicBezTo>
                  <a:cubicBezTo>
                    <a:pt x="3064764" y="353760"/>
                    <a:pt x="3089339" y="377477"/>
                    <a:pt x="3089339" y="377477"/>
                  </a:cubicBezTo>
                  <a:cubicBezTo>
                    <a:pt x="3089339" y="377477"/>
                    <a:pt x="3083243" y="322232"/>
                    <a:pt x="3113818" y="314327"/>
                  </a:cubicBezTo>
                  <a:cubicBezTo>
                    <a:pt x="3144488" y="306421"/>
                    <a:pt x="3162872" y="314327"/>
                    <a:pt x="3162872" y="314327"/>
                  </a:cubicBezTo>
                  <a:cubicBezTo>
                    <a:pt x="3162872" y="314327"/>
                    <a:pt x="3150584" y="251176"/>
                    <a:pt x="3193542" y="251176"/>
                  </a:cubicBezTo>
                  <a:cubicBezTo>
                    <a:pt x="3236500" y="251176"/>
                    <a:pt x="3279362" y="290609"/>
                    <a:pt x="3297746" y="338044"/>
                  </a:cubicBezTo>
                  <a:cubicBezTo>
                    <a:pt x="3297746" y="338044"/>
                    <a:pt x="3408045" y="298610"/>
                    <a:pt x="3438716" y="338044"/>
                  </a:cubicBezTo>
                  <a:cubicBezTo>
                    <a:pt x="3469386" y="377477"/>
                    <a:pt x="3438716" y="432818"/>
                    <a:pt x="3438716" y="432818"/>
                  </a:cubicBezTo>
                  <a:cubicBezTo>
                    <a:pt x="3438716" y="432818"/>
                    <a:pt x="3500057" y="432818"/>
                    <a:pt x="3518440" y="456535"/>
                  </a:cubicBezTo>
                  <a:cubicBezTo>
                    <a:pt x="3536823" y="480252"/>
                    <a:pt x="3530727" y="488158"/>
                    <a:pt x="3530727" y="488158"/>
                  </a:cubicBezTo>
                  <a:cubicBezTo>
                    <a:pt x="3530727" y="488158"/>
                    <a:pt x="3634931" y="464441"/>
                    <a:pt x="3671697" y="496064"/>
                  </a:cubicBezTo>
                  <a:cubicBezTo>
                    <a:pt x="3708464" y="527687"/>
                    <a:pt x="3683984" y="511875"/>
                    <a:pt x="3683984" y="511875"/>
                  </a:cubicBezTo>
                  <a:cubicBezTo>
                    <a:pt x="3683984" y="511875"/>
                    <a:pt x="3720751" y="488158"/>
                    <a:pt x="3739134" y="496064"/>
                  </a:cubicBezTo>
                  <a:cubicBezTo>
                    <a:pt x="3757517" y="503969"/>
                    <a:pt x="3751421" y="440819"/>
                    <a:pt x="3788188" y="480252"/>
                  </a:cubicBezTo>
                  <a:cubicBezTo>
                    <a:pt x="3824954" y="519686"/>
                    <a:pt x="3818858" y="575026"/>
                    <a:pt x="3788188" y="575026"/>
                  </a:cubicBezTo>
                  <a:cubicBezTo>
                    <a:pt x="3757517" y="575026"/>
                    <a:pt x="3696272" y="551309"/>
                    <a:pt x="3696272" y="551309"/>
                  </a:cubicBezTo>
                  <a:cubicBezTo>
                    <a:pt x="3696272" y="551309"/>
                    <a:pt x="3683984" y="598648"/>
                    <a:pt x="3647218" y="598648"/>
                  </a:cubicBezTo>
                  <a:cubicBezTo>
                    <a:pt x="3647218" y="598648"/>
                    <a:pt x="3641122" y="630271"/>
                    <a:pt x="3579781" y="638081"/>
                  </a:cubicBezTo>
                  <a:cubicBezTo>
                    <a:pt x="3518440" y="645987"/>
                    <a:pt x="3451098" y="638081"/>
                    <a:pt x="3451098" y="638081"/>
                  </a:cubicBezTo>
                  <a:cubicBezTo>
                    <a:pt x="3451098" y="638081"/>
                    <a:pt x="3352991" y="685421"/>
                    <a:pt x="3304032" y="677515"/>
                  </a:cubicBezTo>
                  <a:cubicBezTo>
                    <a:pt x="3304032" y="677515"/>
                    <a:pt x="3285649" y="732760"/>
                    <a:pt x="3205925" y="748571"/>
                  </a:cubicBezTo>
                  <a:cubicBezTo>
                    <a:pt x="3126200" y="764383"/>
                    <a:pt x="3089434" y="685421"/>
                    <a:pt x="3089434" y="685421"/>
                  </a:cubicBezTo>
                  <a:cubicBezTo>
                    <a:pt x="3089434" y="685421"/>
                    <a:pt x="3040380" y="701232"/>
                    <a:pt x="3009710" y="638081"/>
                  </a:cubicBezTo>
                  <a:cubicBezTo>
                    <a:pt x="3009710" y="638081"/>
                    <a:pt x="2936177" y="661799"/>
                    <a:pt x="2917793" y="645987"/>
                  </a:cubicBezTo>
                  <a:cubicBezTo>
                    <a:pt x="2899410" y="630176"/>
                    <a:pt x="2862644" y="724949"/>
                    <a:pt x="2740057" y="693326"/>
                  </a:cubicBezTo>
                  <a:cubicBezTo>
                    <a:pt x="2740057" y="693326"/>
                    <a:pt x="2703290" y="740666"/>
                    <a:pt x="2586800" y="748571"/>
                  </a:cubicBezTo>
                  <a:cubicBezTo>
                    <a:pt x="2470309" y="756477"/>
                    <a:pt x="2384489" y="653798"/>
                    <a:pt x="2384489" y="653798"/>
                  </a:cubicBezTo>
                  <a:cubicBezTo>
                    <a:pt x="2384489" y="653798"/>
                    <a:pt x="2323148" y="669609"/>
                    <a:pt x="2286381" y="653798"/>
                  </a:cubicBezTo>
                  <a:cubicBezTo>
                    <a:pt x="2286381" y="653798"/>
                    <a:pt x="2114741" y="732760"/>
                    <a:pt x="2022824" y="716948"/>
                  </a:cubicBezTo>
                  <a:cubicBezTo>
                    <a:pt x="1930908" y="701137"/>
                    <a:pt x="1851184" y="653798"/>
                    <a:pt x="1851184" y="653798"/>
                  </a:cubicBezTo>
                  <a:cubicBezTo>
                    <a:pt x="1851184" y="653798"/>
                    <a:pt x="1796034" y="709043"/>
                    <a:pt x="1697927" y="709043"/>
                  </a:cubicBezTo>
                  <a:cubicBezTo>
                    <a:pt x="1599819" y="709043"/>
                    <a:pt x="1507903" y="653798"/>
                    <a:pt x="1507903" y="653798"/>
                  </a:cubicBezTo>
                  <a:cubicBezTo>
                    <a:pt x="1507903" y="653798"/>
                    <a:pt x="1446562" y="677515"/>
                    <a:pt x="1397603" y="669609"/>
                  </a:cubicBezTo>
                  <a:cubicBezTo>
                    <a:pt x="1348645" y="661703"/>
                    <a:pt x="1305687" y="614364"/>
                    <a:pt x="1305687" y="614364"/>
                  </a:cubicBezTo>
                  <a:cubicBezTo>
                    <a:pt x="1305687" y="614364"/>
                    <a:pt x="1281208" y="645987"/>
                    <a:pt x="1238250" y="614364"/>
                  </a:cubicBezTo>
                  <a:cubicBezTo>
                    <a:pt x="1238250" y="614364"/>
                    <a:pt x="1232154" y="645987"/>
                    <a:pt x="1176909" y="669609"/>
                  </a:cubicBezTo>
                  <a:cubicBezTo>
                    <a:pt x="1121759" y="693326"/>
                    <a:pt x="974598" y="685421"/>
                    <a:pt x="950119" y="669609"/>
                  </a:cubicBezTo>
                  <a:cubicBezTo>
                    <a:pt x="950119" y="669609"/>
                    <a:pt x="809149" y="724854"/>
                    <a:pt x="717233" y="701232"/>
                  </a:cubicBezTo>
                  <a:cubicBezTo>
                    <a:pt x="625316" y="677515"/>
                    <a:pt x="619125" y="653893"/>
                    <a:pt x="619125" y="653893"/>
                  </a:cubicBezTo>
                  <a:cubicBezTo>
                    <a:pt x="619125" y="653893"/>
                    <a:pt x="576263" y="677610"/>
                    <a:pt x="539401" y="661799"/>
                  </a:cubicBezTo>
                  <a:cubicBezTo>
                    <a:pt x="502634" y="645987"/>
                    <a:pt x="484251" y="614459"/>
                    <a:pt x="484251" y="614459"/>
                  </a:cubicBezTo>
                  <a:cubicBezTo>
                    <a:pt x="484251" y="614459"/>
                    <a:pt x="422910" y="638177"/>
                    <a:pt x="373952" y="638177"/>
                  </a:cubicBezTo>
                  <a:cubicBezTo>
                    <a:pt x="324993" y="638177"/>
                    <a:pt x="300419" y="614459"/>
                    <a:pt x="300419" y="614459"/>
                  </a:cubicBezTo>
                  <a:cubicBezTo>
                    <a:pt x="300419" y="614459"/>
                    <a:pt x="294323" y="638177"/>
                    <a:pt x="251365" y="630271"/>
                  </a:cubicBezTo>
                  <a:cubicBezTo>
                    <a:pt x="208407" y="622365"/>
                    <a:pt x="183928" y="582932"/>
                    <a:pt x="183928" y="582932"/>
                  </a:cubicBezTo>
                  <a:cubicBezTo>
                    <a:pt x="183928" y="582932"/>
                    <a:pt x="153257" y="622365"/>
                    <a:pt x="116491" y="622365"/>
                  </a:cubicBezTo>
                  <a:cubicBezTo>
                    <a:pt x="79724" y="622365"/>
                    <a:pt x="0" y="590742"/>
                    <a:pt x="0" y="590742"/>
                  </a:cubicBezTo>
                  <a:lnTo>
                    <a:pt x="190" y="590742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EBDCDCF-470C-14BA-B409-C24BC3A803B5}"/>
                </a:ext>
              </a:extLst>
            </p:cNvPr>
            <p:cNvSpPr/>
            <p:nvPr/>
          </p:nvSpPr>
          <p:spPr>
            <a:xfrm>
              <a:off x="4478460" y="821338"/>
              <a:ext cx="7039396" cy="2309508"/>
            </a:xfrm>
            <a:custGeom>
              <a:avLst/>
              <a:gdLst>
                <a:gd name="connsiteX0" fmla="*/ 0 w 2155912"/>
                <a:gd name="connsiteY0" fmla="*/ 620126 h 707318"/>
                <a:gd name="connsiteX1" fmla="*/ 194691 w 2155912"/>
                <a:gd name="connsiteY1" fmla="*/ 602790 h 707318"/>
                <a:gd name="connsiteX2" fmla="*/ 239649 w 2155912"/>
                <a:gd name="connsiteY2" fmla="*/ 494396 h 707318"/>
                <a:gd name="connsiteX3" fmla="*/ 359473 w 2155912"/>
                <a:gd name="connsiteY3" fmla="*/ 468297 h 707318"/>
                <a:gd name="connsiteX4" fmla="*/ 456819 w 2155912"/>
                <a:gd name="connsiteY4" fmla="*/ 268844 h 707318"/>
                <a:gd name="connsiteX5" fmla="*/ 542925 w 2155912"/>
                <a:gd name="connsiteY5" fmla="*/ 147400 h 707318"/>
                <a:gd name="connsiteX6" fmla="*/ 731996 w 2155912"/>
                <a:gd name="connsiteY6" fmla="*/ 205884 h 707318"/>
                <a:gd name="connsiteX7" fmla="*/ 806863 w 2155912"/>
                <a:gd name="connsiteY7" fmla="*/ 262272 h 707318"/>
                <a:gd name="connsiteX8" fmla="*/ 790004 w 2155912"/>
                <a:gd name="connsiteY8" fmla="*/ 383715 h 707318"/>
                <a:gd name="connsiteX9" fmla="*/ 855536 w 2155912"/>
                <a:gd name="connsiteY9" fmla="*/ 379334 h 707318"/>
                <a:gd name="connsiteX10" fmla="*/ 855536 w 2155912"/>
                <a:gd name="connsiteY10" fmla="*/ 140923 h 707318"/>
                <a:gd name="connsiteX11" fmla="*/ 956596 w 2155912"/>
                <a:gd name="connsiteY11" fmla="*/ 67200 h 707318"/>
                <a:gd name="connsiteX12" fmla="*/ 1005268 w 2155912"/>
                <a:gd name="connsiteY12" fmla="*/ 6430 h 707318"/>
                <a:gd name="connsiteX13" fmla="*/ 1278541 w 2155912"/>
                <a:gd name="connsiteY13" fmla="*/ 140828 h 707318"/>
                <a:gd name="connsiteX14" fmla="*/ 1428274 w 2155912"/>
                <a:gd name="connsiteY14" fmla="*/ 309897 h 707318"/>
                <a:gd name="connsiteX15" fmla="*/ 1525619 w 2155912"/>
                <a:gd name="connsiteY15" fmla="*/ 353331 h 707318"/>
                <a:gd name="connsiteX16" fmla="*/ 1682877 w 2155912"/>
                <a:gd name="connsiteY16" fmla="*/ 253604 h 707318"/>
                <a:gd name="connsiteX17" fmla="*/ 1888712 w 2155912"/>
                <a:gd name="connsiteY17" fmla="*/ 331709 h 707318"/>
                <a:gd name="connsiteX18" fmla="*/ 2004727 w 2155912"/>
                <a:gd name="connsiteY18" fmla="*/ 435817 h 707318"/>
                <a:gd name="connsiteX19" fmla="*/ 2154460 w 2155912"/>
                <a:gd name="connsiteY19" fmla="*/ 565929 h 707318"/>
                <a:gd name="connsiteX20" fmla="*/ 2075879 w 2155912"/>
                <a:gd name="connsiteY20" fmla="*/ 617935 h 707318"/>
                <a:gd name="connsiteX21" fmla="*/ 1911192 w 2155912"/>
                <a:gd name="connsiteY21" fmla="*/ 678705 h 707318"/>
                <a:gd name="connsiteX22" fmla="*/ 1578007 w 2155912"/>
                <a:gd name="connsiteY22" fmla="*/ 691659 h 707318"/>
                <a:gd name="connsiteX23" fmla="*/ 1226153 w 2155912"/>
                <a:gd name="connsiteY23" fmla="*/ 696040 h 707318"/>
                <a:gd name="connsiteX24" fmla="*/ 975360 w 2155912"/>
                <a:gd name="connsiteY24" fmla="*/ 661369 h 707318"/>
                <a:gd name="connsiteX25" fmla="*/ 892969 w 2155912"/>
                <a:gd name="connsiteY25" fmla="*/ 704803 h 707318"/>
                <a:gd name="connsiteX26" fmla="*/ 784384 w 2155912"/>
                <a:gd name="connsiteY26" fmla="*/ 661369 h 707318"/>
                <a:gd name="connsiteX27" fmla="*/ 728282 w 2155912"/>
                <a:gd name="connsiteY27" fmla="*/ 704803 h 707318"/>
                <a:gd name="connsiteX28" fmla="*/ 541115 w 2155912"/>
                <a:gd name="connsiteY28" fmla="*/ 648415 h 707318"/>
                <a:gd name="connsiteX29" fmla="*/ 413766 w 2155912"/>
                <a:gd name="connsiteY29" fmla="*/ 674514 h 707318"/>
                <a:gd name="connsiteX30" fmla="*/ 95 w 2155912"/>
                <a:gd name="connsiteY30" fmla="*/ 620316 h 707318"/>
                <a:gd name="connsiteX31" fmla="*/ 95 w 2155912"/>
                <a:gd name="connsiteY31" fmla="*/ 620316 h 707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155912" h="707318">
                  <a:moveTo>
                    <a:pt x="0" y="620126"/>
                  </a:moveTo>
                  <a:cubicBezTo>
                    <a:pt x="7525" y="620126"/>
                    <a:pt x="194691" y="602790"/>
                    <a:pt x="194691" y="602790"/>
                  </a:cubicBezTo>
                  <a:cubicBezTo>
                    <a:pt x="194691" y="602790"/>
                    <a:pt x="175927" y="511731"/>
                    <a:pt x="239649" y="494396"/>
                  </a:cubicBezTo>
                  <a:cubicBezTo>
                    <a:pt x="303371" y="477060"/>
                    <a:pt x="359473" y="468297"/>
                    <a:pt x="359473" y="468297"/>
                  </a:cubicBezTo>
                  <a:cubicBezTo>
                    <a:pt x="359473" y="468297"/>
                    <a:pt x="292037" y="325232"/>
                    <a:pt x="456819" y="268844"/>
                  </a:cubicBezTo>
                  <a:cubicBezTo>
                    <a:pt x="456819" y="268844"/>
                    <a:pt x="479298" y="164736"/>
                    <a:pt x="542925" y="147400"/>
                  </a:cubicBezTo>
                  <a:cubicBezTo>
                    <a:pt x="606552" y="130065"/>
                    <a:pt x="694468" y="166926"/>
                    <a:pt x="731996" y="205884"/>
                  </a:cubicBezTo>
                  <a:cubicBezTo>
                    <a:pt x="731996" y="205884"/>
                    <a:pt x="791527" y="212551"/>
                    <a:pt x="806863" y="262272"/>
                  </a:cubicBezTo>
                  <a:cubicBezTo>
                    <a:pt x="834961" y="353331"/>
                    <a:pt x="790004" y="383715"/>
                    <a:pt x="790004" y="383715"/>
                  </a:cubicBezTo>
                  <a:cubicBezTo>
                    <a:pt x="790004" y="383715"/>
                    <a:pt x="836771" y="357617"/>
                    <a:pt x="855536" y="379334"/>
                  </a:cubicBezTo>
                  <a:cubicBezTo>
                    <a:pt x="855536" y="379334"/>
                    <a:pt x="806863" y="214551"/>
                    <a:pt x="855536" y="140923"/>
                  </a:cubicBezTo>
                  <a:cubicBezTo>
                    <a:pt x="904208" y="67295"/>
                    <a:pt x="956596" y="67200"/>
                    <a:pt x="956596" y="67200"/>
                  </a:cubicBezTo>
                  <a:cubicBezTo>
                    <a:pt x="956596" y="67200"/>
                    <a:pt x="945356" y="19479"/>
                    <a:pt x="1005268" y="6430"/>
                  </a:cubicBezTo>
                  <a:cubicBezTo>
                    <a:pt x="1065181" y="-6524"/>
                    <a:pt x="1263586" y="-15287"/>
                    <a:pt x="1278541" y="140828"/>
                  </a:cubicBezTo>
                  <a:cubicBezTo>
                    <a:pt x="1278541" y="140828"/>
                    <a:pt x="1413320" y="197216"/>
                    <a:pt x="1428274" y="309897"/>
                  </a:cubicBezTo>
                  <a:cubicBezTo>
                    <a:pt x="1428274" y="309897"/>
                    <a:pt x="1473232" y="357617"/>
                    <a:pt x="1525619" y="353331"/>
                  </a:cubicBezTo>
                  <a:cubicBezTo>
                    <a:pt x="1525619" y="353331"/>
                    <a:pt x="1578102" y="270939"/>
                    <a:pt x="1682877" y="253604"/>
                  </a:cubicBezTo>
                  <a:cubicBezTo>
                    <a:pt x="1787652" y="236268"/>
                    <a:pt x="1888712" y="331709"/>
                    <a:pt x="1888712" y="331709"/>
                  </a:cubicBezTo>
                  <a:cubicBezTo>
                    <a:pt x="1888712" y="331709"/>
                    <a:pt x="1997297" y="331709"/>
                    <a:pt x="2004727" y="435817"/>
                  </a:cubicBezTo>
                  <a:cubicBezTo>
                    <a:pt x="2004727" y="435817"/>
                    <a:pt x="2143220" y="479251"/>
                    <a:pt x="2154460" y="565929"/>
                  </a:cubicBezTo>
                  <a:cubicBezTo>
                    <a:pt x="2154460" y="565929"/>
                    <a:pt x="2173224" y="626698"/>
                    <a:pt x="2075879" y="617935"/>
                  </a:cubicBezTo>
                  <a:cubicBezTo>
                    <a:pt x="1978533" y="609267"/>
                    <a:pt x="1828800" y="630889"/>
                    <a:pt x="1911192" y="678705"/>
                  </a:cubicBezTo>
                  <a:cubicBezTo>
                    <a:pt x="1949386" y="700803"/>
                    <a:pt x="1679067" y="700422"/>
                    <a:pt x="1578007" y="691659"/>
                  </a:cubicBezTo>
                  <a:cubicBezTo>
                    <a:pt x="1476947" y="682991"/>
                    <a:pt x="1293495" y="669942"/>
                    <a:pt x="1226153" y="696040"/>
                  </a:cubicBezTo>
                  <a:cubicBezTo>
                    <a:pt x="1158811" y="722139"/>
                    <a:pt x="1027748" y="683086"/>
                    <a:pt x="975360" y="661369"/>
                  </a:cubicBezTo>
                  <a:cubicBezTo>
                    <a:pt x="922877" y="639652"/>
                    <a:pt x="937927" y="700422"/>
                    <a:pt x="892969" y="704803"/>
                  </a:cubicBezTo>
                  <a:cubicBezTo>
                    <a:pt x="848010" y="709185"/>
                    <a:pt x="784384" y="661369"/>
                    <a:pt x="784384" y="661369"/>
                  </a:cubicBezTo>
                  <a:cubicBezTo>
                    <a:pt x="784384" y="661369"/>
                    <a:pt x="795623" y="687468"/>
                    <a:pt x="728282" y="704803"/>
                  </a:cubicBezTo>
                  <a:cubicBezTo>
                    <a:pt x="660940" y="722139"/>
                    <a:pt x="578548" y="644034"/>
                    <a:pt x="541115" y="648415"/>
                  </a:cubicBezTo>
                  <a:cubicBezTo>
                    <a:pt x="503682" y="652797"/>
                    <a:pt x="485013" y="665751"/>
                    <a:pt x="413766" y="674514"/>
                  </a:cubicBezTo>
                  <a:cubicBezTo>
                    <a:pt x="342710" y="683181"/>
                    <a:pt x="95" y="620316"/>
                    <a:pt x="95" y="620316"/>
                  </a:cubicBezTo>
                  <a:lnTo>
                    <a:pt x="95" y="620316"/>
                  </a:lnTo>
                  <a:close/>
                </a:path>
              </a:pathLst>
            </a:custGeom>
            <a:solidFill>
              <a:schemeClr val="bg2">
                <a:lumMod val="50000"/>
                <a:alpha val="92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8612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accel="49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accel="5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0" presetClass="path" presetSubtype="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195 -0.00949 L -0.00195 -0.00949 C -0.00521 -0.02106 -0.00247 -0.01296 -0.00534 -0.01898 C -0.00586 -0.0199 -0.00625 -0.02129 -0.00677 -0.02222 C -0.00729 -0.02314 -0.00807 -0.02384 -0.00872 -0.02476 C -0.01094 -0.0287 -0.0095 -0.02824 -0.01146 -0.03333 C -0.01289 -0.0368 -0.01432 -0.03726 -0.01627 -0.04004 C -0.01901 -0.04375 -0.01627 -0.04189 -0.01953 -0.04328 C -0.02148 -0.04514 -0.02279 -0.04629 -0.02487 -0.04768 C -0.02539 -0.04791 -0.02604 -0.04814 -0.02669 -0.04838 C -0.02969 -0.0493 -0.03268 -0.05 -0.03568 -0.05092 L -0.03854 -0.05185 C -0.04505 -0.0574 -0.04219 -0.05601 -0.04661 -0.05764 C -0.04713 -0.05856 -0.04752 -0.05949 -0.04805 -0.06018 C -0.0487 -0.06088 -0.04948 -0.06111 -0.05 -0.0618 C -0.05325 -0.06689 -0.04961 -0.06435 -0.05286 -0.0662 C -0.05312 -0.06782 -0.05351 -0.06944 -0.05377 -0.07129 C -0.05469 -0.07685 -0.05612 -0.08796 -0.05612 -0.08796 C -0.05599 -0.09652 -0.05599 -0.10486 -0.05573 -0.11342 C -0.0556 -0.11481 -0.05547 -0.1162 -0.05521 -0.11759 C -0.05495 -0.11898 -0.05456 -0.12037 -0.0543 -0.12176 C -0.05443 -0.13032 -0.05404 -0.13889 -0.05469 -0.14722 C -0.05573 -0.15833 -0.05651 -0.15277 -0.05859 -0.1581 C -0.05911 -0.15972 -0.05937 -0.16157 -0.05989 -0.16319 C -0.06094 -0.16527 -0.06224 -0.16713 -0.06328 -0.16898 C -0.0638 -0.1699 -0.06419 -0.17083 -0.06471 -0.17152 C -0.06706 -0.17476 -0.06588 -0.17338 -0.06797 -0.17569 " pathEditMode="relative" ptsTypes="AAAAAAAAAAAAAAAAAAAAAAAAAAA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091 -0.00139 L 0.00091 -0.00139 C -0.00026 -0.00625 -0.00091 -0.01158 -0.00248 -0.01574 C -0.00534 -0.02408 -0.00977 -0.03033 -0.0125 -0.03866 C -0.01511 -0.04699 -0.01719 -0.05487 -0.02201 -0.06065 C -0.02292 -0.06158 -0.02396 -0.06274 -0.02487 -0.06389 C -0.02578 -0.06551 -0.02644 -0.06783 -0.02761 -0.06899 C -0.02878 -0.06991 -0.03021 -0.06968 -0.03151 -0.06991 C -0.03763 -0.07362 -0.03073 -0.06968 -0.03763 -0.07246 C -0.04831 -0.07639 -0.03451 -0.07223 -0.04375 -0.075 C -0.0444 -0.07547 -0.04506 -0.07616 -0.04571 -0.07662 C -0.04636 -0.07709 -0.04701 -0.07686 -0.04766 -0.07755 C -0.04844 -0.07801 -0.04922 -0.07917 -0.05 -0.07987 C -0.05105 -0.08102 -0.05222 -0.08172 -0.05326 -0.08241 C -0.05391 -0.08565 -0.05495 -0.09121 -0.05521 -0.09352 C -0.05547 -0.0963 -0.05547 -0.09908 -0.05573 -0.10186 C -0.05586 -0.10417 -0.05638 -0.10649 -0.05664 -0.10857 C -0.05677 -0.11227 -0.05677 -0.11598 -0.05716 -0.11968 C -0.05743 -0.12362 -0.05873 -0.13218 -0.05951 -0.13565 C -0.06185 -0.14792 -0.0599 -0.13565 -0.06237 -0.14653 C -0.06289 -0.14908 -0.06315 -0.15186 -0.06381 -0.15417 C -0.06433 -0.15649 -0.06537 -0.15811 -0.06615 -0.16019 C -0.06875 -0.16598 -0.06966 -0.16713 -0.07331 -0.17269 C -0.07383 -0.17362 -0.07448 -0.17454 -0.07513 -0.17524 C -0.07943 -0.17987 -0.07644 -0.17639 -0.07995 -0.17871 C -0.08099 -0.1794 -0.08203 -0.18056 -0.08321 -0.18125 C -0.0849 -0.18218 -0.08555 -0.18195 -0.08698 -0.18195 " pathEditMode="relative" ptsTypes="AAAAAAAAAAAAAAAAAAAAAAAAAAA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xit" presetSubtype="8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Rot by="-2400000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-2400000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1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0B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roup 86">
            <a:extLst>
              <a:ext uri="{FF2B5EF4-FFF2-40B4-BE49-F238E27FC236}">
                <a16:creationId xmlns:a16="http://schemas.microsoft.com/office/drawing/2014/main" id="{79A8ED87-B7AF-F0A8-33C8-8FB221E038B3}"/>
              </a:ext>
            </a:extLst>
          </p:cNvPr>
          <p:cNvGrpSpPr/>
          <p:nvPr/>
        </p:nvGrpSpPr>
        <p:grpSpPr>
          <a:xfrm>
            <a:off x="12748011" y="2943715"/>
            <a:ext cx="36392593" cy="1715520"/>
            <a:chOff x="403407" y="5567505"/>
            <a:chExt cx="36392593" cy="1715520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8E5AEEC0-CB7F-3CC9-1006-E5BEF36F8D49}"/>
                </a:ext>
              </a:extLst>
            </p:cNvPr>
            <p:cNvGrpSpPr/>
            <p:nvPr/>
          </p:nvGrpSpPr>
          <p:grpSpPr>
            <a:xfrm flipH="1">
              <a:off x="16603527" y="5567505"/>
              <a:ext cx="20192473" cy="1715520"/>
              <a:chOff x="-16483985" y="4044388"/>
              <a:chExt cx="32811232" cy="2787589"/>
            </a:xfrm>
          </p:grpSpPr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50577EB0-9224-0A32-4085-09ED47D59F33}"/>
                  </a:ext>
                </a:extLst>
              </p:cNvPr>
              <p:cNvGrpSpPr/>
              <p:nvPr/>
            </p:nvGrpSpPr>
            <p:grpSpPr>
              <a:xfrm>
                <a:off x="-4035935" y="4044388"/>
                <a:ext cx="20363182" cy="2787589"/>
                <a:chOff x="-4035935" y="4044388"/>
                <a:chExt cx="20363182" cy="2787589"/>
              </a:xfrm>
            </p:grpSpPr>
            <p:sp>
              <p:nvSpPr>
                <p:cNvPr id="82" name="Freeform: Shape 81">
                  <a:extLst>
                    <a:ext uri="{FF2B5EF4-FFF2-40B4-BE49-F238E27FC236}">
                      <a16:creationId xmlns:a16="http://schemas.microsoft.com/office/drawing/2014/main" id="{D628D844-E3EC-F774-62AC-35B2901E3F7C}"/>
                    </a:ext>
                  </a:extLst>
                </p:cNvPr>
                <p:cNvSpPr/>
                <p:nvPr/>
              </p:nvSpPr>
              <p:spPr>
                <a:xfrm flipH="1">
                  <a:off x="-4035935" y="4044388"/>
                  <a:ext cx="7541227" cy="2280839"/>
                </a:xfrm>
                <a:custGeom>
                  <a:avLst/>
                  <a:gdLst>
                    <a:gd name="connsiteX0" fmla="*/ 0 w 2652318"/>
                    <a:gd name="connsiteY0" fmla="*/ 630704 h 802192"/>
                    <a:gd name="connsiteX1" fmla="*/ 63912 w 2652318"/>
                    <a:gd name="connsiteY1" fmla="*/ 596985 h 802192"/>
                    <a:gd name="connsiteX2" fmla="*/ 98012 w 2652318"/>
                    <a:gd name="connsiteY2" fmla="*/ 605463 h 802192"/>
                    <a:gd name="connsiteX3" fmla="*/ 123634 w 2652318"/>
                    <a:gd name="connsiteY3" fmla="*/ 571744 h 802192"/>
                    <a:gd name="connsiteX4" fmla="*/ 157734 w 2652318"/>
                    <a:gd name="connsiteY4" fmla="*/ 613940 h 802192"/>
                    <a:gd name="connsiteX5" fmla="*/ 208883 w 2652318"/>
                    <a:gd name="connsiteY5" fmla="*/ 605463 h 802192"/>
                    <a:gd name="connsiteX6" fmla="*/ 247269 w 2652318"/>
                    <a:gd name="connsiteY6" fmla="*/ 622322 h 802192"/>
                    <a:gd name="connsiteX7" fmla="*/ 247269 w 2652318"/>
                    <a:gd name="connsiteY7" fmla="*/ 478971 h 802192"/>
                    <a:gd name="connsiteX8" fmla="*/ 298418 w 2652318"/>
                    <a:gd name="connsiteY8" fmla="*/ 453634 h 802192"/>
                    <a:gd name="connsiteX9" fmla="*/ 306991 w 2652318"/>
                    <a:gd name="connsiteY9" fmla="*/ 411438 h 802192"/>
                    <a:gd name="connsiteX10" fmla="*/ 366713 w 2652318"/>
                    <a:gd name="connsiteY10" fmla="*/ 436775 h 802192"/>
                    <a:gd name="connsiteX11" fmla="*/ 422148 w 2652318"/>
                    <a:gd name="connsiteY11" fmla="*/ 428298 h 802192"/>
                    <a:gd name="connsiteX12" fmla="*/ 439198 w 2652318"/>
                    <a:gd name="connsiteY12" fmla="*/ 377720 h 802192"/>
                    <a:gd name="connsiteX13" fmla="*/ 486060 w 2652318"/>
                    <a:gd name="connsiteY13" fmla="*/ 377720 h 802192"/>
                    <a:gd name="connsiteX14" fmla="*/ 571309 w 2652318"/>
                    <a:gd name="connsiteY14" fmla="*/ 284946 h 802192"/>
                    <a:gd name="connsiteX15" fmla="*/ 669321 w 2652318"/>
                    <a:gd name="connsiteY15" fmla="*/ 344001 h 802192"/>
                    <a:gd name="connsiteX16" fmla="*/ 733234 w 2652318"/>
                    <a:gd name="connsiteY16" fmla="*/ 352479 h 802192"/>
                    <a:gd name="connsiteX17" fmla="*/ 750284 w 2652318"/>
                    <a:gd name="connsiteY17" fmla="*/ 285042 h 802192"/>
                    <a:gd name="connsiteX18" fmla="*/ 784384 w 2652318"/>
                    <a:gd name="connsiteY18" fmla="*/ 301901 h 802192"/>
                    <a:gd name="connsiteX19" fmla="*/ 805719 w 2652318"/>
                    <a:gd name="connsiteY19" fmla="*/ 268182 h 802192"/>
                    <a:gd name="connsiteX20" fmla="*/ 856869 w 2652318"/>
                    <a:gd name="connsiteY20" fmla="*/ 310378 h 802192"/>
                    <a:gd name="connsiteX21" fmla="*/ 908018 w 2652318"/>
                    <a:gd name="connsiteY21" fmla="*/ 276660 h 802192"/>
                    <a:gd name="connsiteX22" fmla="*/ 1018889 w 2652318"/>
                    <a:gd name="connsiteY22" fmla="*/ 116354 h 802192"/>
                    <a:gd name="connsiteX23" fmla="*/ 1044511 w 2652318"/>
                    <a:gd name="connsiteY23" fmla="*/ 23580 h 802192"/>
                    <a:gd name="connsiteX24" fmla="*/ 1099947 w 2652318"/>
                    <a:gd name="connsiteY24" fmla="*/ 32058 h 802192"/>
                    <a:gd name="connsiteX25" fmla="*/ 1180909 w 2652318"/>
                    <a:gd name="connsiteY25" fmla="*/ 15198 h 802192"/>
                    <a:gd name="connsiteX26" fmla="*/ 1232059 w 2652318"/>
                    <a:gd name="connsiteY26" fmla="*/ 107972 h 802192"/>
                    <a:gd name="connsiteX27" fmla="*/ 1261872 w 2652318"/>
                    <a:gd name="connsiteY27" fmla="*/ 133308 h 802192"/>
                    <a:gd name="connsiteX28" fmla="*/ 1244822 w 2652318"/>
                    <a:gd name="connsiteY28" fmla="*/ 200745 h 802192"/>
                    <a:gd name="connsiteX29" fmla="*/ 1313021 w 2652318"/>
                    <a:gd name="connsiteY29" fmla="*/ 217605 h 802192"/>
                    <a:gd name="connsiteX30" fmla="*/ 1338643 w 2652318"/>
                    <a:gd name="connsiteY30" fmla="*/ 158550 h 802192"/>
                    <a:gd name="connsiteX31" fmla="*/ 1415415 w 2652318"/>
                    <a:gd name="connsiteY31" fmla="*/ 167027 h 802192"/>
                    <a:gd name="connsiteX32" fmla="*/ 1458087 w 2652318"/>
                    <a:gd name="connsiteY32" fmla="*/ 82635 h 802192"/>
                    <a:gd name="connsiteX33" fmla="*/ 1547622 w 2652318"/>
                    <a:gd name="connsiteY33" fmla="*/ 141690 h 802192"/>
                    <a:gd name="connsiteX34" fmla="*/ 1594485 w 2652318"/>
                    <a:gd name="connsiteY34" fmla="*/ 150168 h 802192"/>
                    <a:gd name="connsiteX35" fmla="*/ 1611535 w 2652318"/>
                    <a:gd name="connsiteY35" fmla="*/ 234559 h 802192"/>
                    <a:gd name="connsiteX36" fmla="*/ 1696783 w 2652318"/>
                    <a:gd name="connsiteY36" fmla="*/ 243036 h 802192"/>
                    <a:gd name="connsiteX37" fmla="*/ 1824704 w 2652318"/>
                    <a:gd name="connsiteY37" fmla="*/ 192459 h 802192"/>
                    <a:gd name="connsiteX38" fmla="*/ 1914239 w 2652318"/>
                    <a:gd name="connsiteY38" fmla="*/ 243036 h 802192"/>
                    <a:gd name="connsiteX39" fmla="*/ 1978152 w 2652318"/>
                    <a:gd name="connsiteY39" fmla="*/ 251514 h 802192"/>
                    <a:gd name="connsiteX40" fmla="*/ 2007965 w 2652318"/>
                    <a:gd name="connsiteY40" fmla="*/ 327428 h 802192"/>
                    <a:gd name="connsiteX41" fmla="*/ 2050637 w 2652318"/>
                    <a:gd name="connsiteY41" fmla="*/ 327428 h 802192"/>
                    <a:gd name="connsiteX42" fmla="*/ 2029301 w 2652318"/>
                    <a:gd name="connsiteY42" fmla="*/ 386483 h 802192"/>
                    <a:gd name="connsiteX43" fmla="*/ 2042064 w 2652318"/>
                    <a:gd name="connsiteY43" fmla="*/ 420201 h 802192"/>
                    <a:gd name="connsiteX44" fmla="*/ 2093214 w 2652318"/>
                    <a:gd name="connsiteY44" fmla="*/ 386483 h 802192"/>
                    <a:gd name="connsiteX45" fmla="*/ 2148649 w 2652318"/>
                    <a:gd name="connsiteY45" fmla="*/ 403342 h 802192"/>
                    <a:gd name="connsiteX46" fmla="*/ 2165699 w 2652318"/>
                    <a:gd name="connsiteY46" fmla="*/ 335905 h 802192"/>
                    <a:gd name="connsiteX47" fmla="*/ 2199798 w 2652318"/>
                    <a:gd name="connsiteY47" fmla="*/ 335905 h 802192"/>
                    <a:gd name="connsiteX48" fmla="*/ 2221135 w 2652318"/>
                    <a:gd name="connsiteY48" fmla="*/ 268468 h 802192"/>
                    <a:gd name="connsiteX49" fmla="*/ 2293620 w 2652318"/>
                    <a:gd name="connsiteY49" fmla="*/ 361242 h 802192"/>
                    <a:gd name="connsiteX50" fmla="*/ 2391632 w 2652318"/>
                    <a:gd name="connsiteY50" fmla="*/ 361242 h 802192"/>
                    <a:gd name="connsiteX51" fmla="*/ 2391632 w 2652318"/>
                    <a:gd name="connsiteY51" fmla="*/ 462492 h 802192"/>
                    <a:gd name="connsiteX52" fmla="*/ 2447068 w 2652318"/>
                    <a:gd name="connsiteY52" fmla="*/ 487829 h 802192"/>
                    <a:gd name="connsiteX53" fmla="*/ 2455640 w 2652318"/>
                    <a:gd name="connsiteY53" fmla="*/ 521547 h 802192"/>
                    <a:gd name="connsiteX54" fmla="*/ 2553652 w 2652318"/>
                    <a:gd name="connsiteY54" fmla="*/ 530025 h 802192"/>
                    <a:gd name="connsiteX55" fmla="*/ 2562225 w 2652318"/>
                    <a:gd name="connsiteY55" fmla="*/ 546884 h 802192"/>
                    <a:gd name="connsiteX56" fmla="*/ 2600611 w 2652318"/>
                    <a:gd name="connsiteY56" fmla="*/ 530025 h 802192"/>
                    <a:gd name="connsiteX57" fmla="*/ 2634710 w 2652318"/>
                    <a:gd name="connsiteY57" fmla="*/ 513165 h 802192"/>
                    <a:gd name="connsiteX58" fmla="*/ 2634710 w 2652318"/>
                    <a:gd name="connsiteY58" fmla="*/ 614416 h 802192"/>
                    <a:gd name="connsiteX59" fmla="*/ 2570797 w 2652318"/>
                    <a:gd name="connsiteY59" fmla="*/ 589080 h 802192"/>
                    <a:gd name="connsiteX60" fmla="*/ 2536698 w 2652318"/>
                    <a:gd name="connsiteY60" fmla="*/ 639657 h 802192"/>
                    <a:gd name="connsiteX61" fmla="*/ 2489835 w 2652318"/>
                    <a:gd name="connsiteY61" fmla="*/ 681853 h 802192"/>
                    <a:gd name="connsiteX62" fmla="*/ 2400300 w 2652318"/>
                    <a:gd name="connsiteY62" fmla="*/ 681853 h 802192"/>
                    <a:gd name="connsiteX63" fmla="*/ 2298001 w 2652318"/>
                    <a:gd name="connsiteY63" fmla="*/ 724049 h 802192"/>
                    <a:gd name="connsiteX64" fmla="*/ 2229802 w 2652318"/>
                    <a:gd name="connsiteY64" fmla="*/ 799963 h 802192"/>
                    <a:gd name="connsiteX65" fmla="*/ 2148840 w 2652318"/>
                    <a:gd name="connsiteY65" fmla="*/ 732526 h 802192"/>
                    <a:gd name="connsiteX66" fmla="*/ 2093404 w 2652318"/>
                    <a:gd name="connsiteY66" fmla="*/ 681948 h 802192"/>
                    <a:gd name="connsiteX67" fmla="*/ 2029491 w 2652318"/>
                    <a:gd name="connsiteY67" fmla="*/ 690426 h 802192"/>
                    <a:gd name="connsiteX68" fmla="*/ 1905857 w 2652318"/>
                    <a:gd name="connsiteY68" fmla="*/ 741003 h 802192"/>
                    <a:gd name="connsiteX69" fmla="*/ 1799272 w 2652318"/>
                    <a:gd name="connsiteY69" fmla="*/ 800058 h 802192"/>
                    <a:gd name="connsiteX70" fmla="*/ 1658588 w 2652318"/>
                    <a:gd name="connsiteY70" fmla="*/ 698808 h 802192"/>
                    <a:gd name="connsiteX71" fmla="*/ 1590389 w 2652318"/>
                    <a:gd name="connsiteY71" fmla="*/ 698808 h 802192"/>
                    <a:gd name="connsiteX72" fmla="*/ 1407128 w 2652318"/>
                    <a:gd name="connsiteY72" fmla="*/ 766245 h 802192"/>
                    <a:gd name="connsiteX73" fmla="*/ 1287780 w 2652318"/>
                    <a:gd name="connsiteY73" fmla="*/ 698808 h 802192"/>
                    <a:gd name="connsiteX74" fmla="*/ 1181195 w 2652318"/>
                    <a:gd name="connsiteY74" fmla="*/ 757863 h 802192"/>
                    <a:gd name="connsiteX75" fmla="*/ 1049083 w 2652318"/>
                    <a:gd name="connsiteY75" fmla="*/ 698808 h 802192"/>
                    <a:gd name="connsiteX76" fmla="*/ 972312 w 2652318"/>
                    <a:gd name="connsiteY76" fmla="*/ 715667 h 802192"/>
                    <a:gd name="connsiteX77" fmla="*/ 908399 w 2652318"/>
                    <a:gd name="connsiteY77" fmla="*/ 656612 h 802192"/>
                    <a:gd name="connsiteX78" fmla="*/ 861536 w 2652318"/>
                    <a:gd name="connsiteY78" fmla="*/ 656612 h 802192"/>
                    <a:gd name="connsiteX79" fmla="*/ 818864 w 2652318"/>
                    <a:gd name="connsiteY79" fmla="*/ 715667 h 802192"/>
                    <a:gd name="connsiteX80" fmla="*/ 661130 w 2652318"/>
                    <a:gd name="connsiteY80" fmla="*/ 715667 h 802192"/>
                    <a:gd name="connsiteX81" fmla="*/ 499110 w 2652318"/>
                    <a:gd name="connsiteY81" fmla="*/ 749385 h 802192"/>
                    <a:gd name="connsiteX82" fmla="*/ 430911 w 2652318"/>
                    <a:gd name="connsiteY82" fmla="*/ 698808 h 802192"/>
                    <a:gd name="connsiteX83" fmla="*/ 375475 w 2652318"/>
                    <a:gd name="connsiteY83" fmla="*/ 707285 h 802192"/>
                    <a:gd name="connsiteX84" fmla="*/ 337089 w 2652318"/>
                    <a:gd name="connsiteY84" fmla="*/ 656707 h 802192"/>
                    <a:gd name="connsiteX85" fmla="*/ 260318 w 2652318"/>
                    <a:gd name="connsiteY85" fmla="*/ 682044 h 802192"/>
                    <a:gd name="connsiteX86" fmla="*/ 209169 w 2652318"/>
                    <a:gd name="connsiteY86" fmla="*/ 656707 h 802192"/>
                    <a:gd name="connsiteX87" fmla="*/ 175069 w 2652318"/>
                    <a:gd name="connsiteY87" fmla="*/ 673566 h 802192"/>
                    <a:gd name="connsiteX88" fmla="*/ 128206 w 2652318"/>
                    <a:gd name="connsiteY88" fmla="*/ 622989 h 802192"/>
                    <a:gd name="connsiteX89" fmla="*/ 81343 w 2652318"/>
                    <a:gd name="connsiteY89" fmla="*/ 665184 h 802192"/>
                    <a:gd name="connsiteX90" fmla="*/ 381 w 2652318"/>
                    <a:gd name="connsiteY90" fmla="*/ 631466 h 802192"/>
                    <a:gd name="connsiteX91" fmla="*/ 381 w 2652318"/>
                    <a:gd name="connsiteY91" fmla="*/ 631466 h 802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</a:cxnLst>
                  <a:rect l="l" t="t" r="r" b="b"/>
                  <a:pathLst>
                    <a:path w="2652318" h="802192">
                      <a:moveTo>
                        <a:pt x="0" y="630704"/>
                      </a:moveTo>
                      <a:cubicBezTo>
                        <a:pt x="8572" y="613845"/>
                        <a:pt x="38385" y="596985"/>
                        <a:pt x="63912" y="596985"/>
                      </a:cubicBezTo>
                      <a:cubicBezTo>
                        <a:pt x="89439" y="596985"/>
                        <a:pt x="98012" y="605463"/>
                        <a:pt x="98012" y="605463"/>
                      </a:cubicBezTo>
                      <a:cubicBezTo>
                        <a:pt x="98012" y="605463"/>
                        <a:pt x="98012" y="554885"/>
                        <a:pt x="123634" y="571744"/>
                      </a:cubicBezTo>
                      <a:cubicBezTo>
                        <a:pt x="149257" y="588603"/>
                        <a:pt x="157734" y="613940"/>
                        <a:pt x="157734" y="613940"/>
                      </a:cubicBezTo>
                      <a:cubicBezTo>
                        <a:pt x="157734" y="613940"/>
                        <a:pt x="187547" y="605463"/>
                        <a:pt x="208883" y="605463"/>
                      </a:cubicBezTo>
                      <a:cubicBezTo>
                        <a:pt x="230219" y="605463"/>
                        <a:pt x="247269" y="622322"/>
                        <a:pt x="247269" y="622322"/>
                      </a:cubicBezTo>
                      <a:cubicBezTo>
                        <a:pt x="247269" y="622322"/>
                        <a:pt x="208883" y="529548"/>
                        <a:pt x="247269" y="478971"/>
                      </a:cubicBezTo>
                      <a:cubicBezTo>
                        <a:pt x="285655" y="428393"/>
                        <a:pt x="298418" y="453634"/>
                        <a:pt x="298418" y="453634"/>
                      </a:cubicBezTo>
                      <a:cubicBezTo>
                        <a:pt x="298418" y="453634"/>
                        <a:pt x="281368" y="419916"/>
                        <a:pt x="306991" y="411438"/>
                      </a:cubicBezTo>
                      <a:cubicBezTo>
                        <a:pt x="332613" y="402961"/>
                        <a:pt x="366713" y="436775"/>
                        <a:pt x="366713" y="436775"/>
                      </a:cubicBezTo>
                      <a:cubicBezTo>
                        <a:pt x="366713" y="436775"/>
                        <a:pt x="400812" y="411438"/>
                        <a:pt x="422148" y="428298"/>
                      </a:cubicBezTo>
                      <a:cubicBezTo>
                        <a:pt x="422148" y="428298"/>
                        <a:pt x="409384" y="394579"/>
                        <a:pt x="439198" y="377720"/>
                      </a:cubicBezTo>
                      <a:cubicBezTo>
                        <a:pt x="469011" y="360861"/>
                        <a:pt x="486060" y="377720"/>
                        <a:pt x="486060" y="377720"/>
                      </a:cubicBezTo>
                      <a:cubicBezTo>
                        <a:pt x="486060" y="377720"/>
                        <a:pt x="515874" y="284946"/>
                        <a:pt x="571309" y="284946"/>
                      </a:cubicBezTo>
                      <a:cubicBezTo>
                        <a:pt x="626745" y="284946"/>
                        <a:pt x="669321" y="344001"/>
                        <a:pt x="669321" y="344001"/>
                      </a:cubicBezTo>
                      <a:lnTo>
                        <a:pt x="733234" y="352479"/>
                      </a:lnTo>
                      <a:cubicBezTo>
                        <a:pt x="733234" y="352479"/>
                        <a:pt x="724662" y="293424"/>
                        <a:pt x="750284" y="285042"/>
                      </a:cubicBezTo>
                      <a:cubicBezTo>
                        <a:pt x="775906" y="276564"/>
                        <a:pt x="784384" y="301901"/>
                        <a:pt x="784384" y="301901"/>
                      </a:cubicBezTo>
                      <a:cubicBezTo>
                        <a:pt x="784384" y="301901"/>
                        <a:pt x="784384" y="268182"/>
                        <a:pt x="805719" y="268182"/>
                      </a:cubicBezTo>
                      <a:cubicBezTo>
                        <a:pt x="827055" y="268182"/>
                        <a:pt x="856869" y="310378"/>
                        <a:pt x="856869" y="310378"/>
                      </a:cubicBezTo>
                      <a:cubicBezTo>
                        <a:pt x="856869" y="310378"/>
                        <a:pt x="886682" y="259800"/>
                        <a:pt x="908018" y="276660"/>
                      </a:cubicBezTo>
                      <a:cubicBezTo>
                        <a:pt x="908018" y="276660"/>
                        <a:pt x="899446" y="99495"/>
                        <a:pt x="1018889" y="116354"/>
                      </a:cubicBezTo>
                      <a:cubicBezTo>
                        <a:pt x="1018889" y="116354"/>
                        <a:pt x="997553" y="48917"/>
                        <a:pt x="1044511" y="23580"/>
                      </a:cubicBezTo>
                      <a:cubicBezTo>
                        <a:pt x="1091374" y="-1756"/>
                        <a:pt x="1099947" y="32058"/>
                        <a:pt x="1099947" y="32058"/>
                      </a:cubicBezTo>
                      <a:cubicBezTo>
                        <a:pt x="1099947" y="32058"/>
                        <a:pt x="1134047" y="-26997"/>
                        <a:pt x="1180909" y="15198"/>
                      </a:cubicBezTo>
                      <a:cubicBezTo>
                        <a:pt x="1227772" y="57394"/>
                        <a:pt x="1236345" y="99590"/>
                        <a:pt x="1232059" y="107972"/>
                      </a:cubicBezTo>
                      <a:cubicBezTo>
                        <a:pt x="1227772" y="116449"/>
                        <a:pt x="1261872" y="91113"/>
                        <a:pt x="1261872" y="133308"/>
                      </a:cubicBezTo>
                      <a:cubicBezTo>
                        <a:pt x="1261872" y="175504"/>
                        <a:pt x="1244822" y="200745"/>
                        <a:pt x="1244822" y="200745"/>
                      </a:cubicBezTo>
                      <a:cubicBezTo>
                        <a:pt x="1244822" y="200745"/>
                        <a:pt x="1295972" y="183886"/>
                        <a:pt x="1313021" y="217605"/>
                      </a:cubicBezTo>
                      <a:cubicBezTo>
                        <a:pt x="1313021" y="217605"/>
                        <a:pt x="1304448" y="175409"/>
                        <a:pt x="1338643" y="158550"/>
                      </a:cubicBezTo>
                      <a:cubicBezTo>
                        <a:pt x="1372743" y="141690"/>
                        <a:pt x="1415415" y="167027"/>
                        <a:pt x="1415415" y="167027"/>
                      </a:cubicBezTo>
                      <a:cubicBezTo>
                        <a:pt x="1415415" y="167027"/>
                        <a:pt x="1415415" y="91113"/>
                        <a:pt x="1458087" y="82635"/>
                      </a:cubicBezTo>
                      <a:cubicBezTo>
                        <a:pt x="1500759" y="74158"/>
                        <a:pt x="1547622" y="141690"/>
                        <a:pt x="1547622" y="141690"/>
                      </a:cubicBezTo>
                      <a:cubicBezTo>
                        <a:pt x="1547622" y="141690"/>
                        <a:pt x="1573244" y="116354"/>
                        <a:pt x="1594485" y="150168"/>
                      </a:cubicBezTo>
                      <a:cubicBezTo>
                        <a:pt x="1615821" y="183886"/>
                        <a:pt x="1611535" y="234559"/>
                        <a:pt x="1611535" y="234559"/>
                      </a:cubicBezTo>
                      <a:cubicBezTo>
                        <a:pt x="1611535" y="234559"/>
                        <a:pt x="1675447" y="209223"/>
                        <a:pt x="1696783" y="243036"/>
                      </a:cubicBezTo>
                      <a:cubicBezTo>
                        <a:pt x="1696783" y="243036"/>
                        <a:pt x="1756505" y="183981"/>
                        <a:pt x="1824704" y="192459"/>
                      </a:cubicBezTo>
                      <a:cubicBezTo>
                        <a:pt x="1892903" y="200936"/>
                        <a:pt x="1914239" y="243036"/>
                        <a:pt x="1914239" y="243036"/>
                      </a:cubicBezTo>
                      <a:cubicBezTo>
                        <a:pt x="1914239" y="243036"/>
                        <a:pt x="1944052" y="192459"/>
                        <a:pt x="1978152" y="251514"/>
                      </a:cubicBezTo>
                      <a:cubicBezTo>
                        <a:pt x="2012251" y="310569"/>
                        <a:pt x="2007965" y="327428"/>
                        <a:pt x="2007965" y="327428"/>
                      </a:cubicBezTo>
                      <a:cubicBezTo>
                        <a:pt x="2007965" y="327428"/>
                        <a:pt x="2037779" y="293709"/>
                        <a:pt x="2050637" y="327428"/>
                      </a:cubicBezTo>
                      <a:cubicBezTo>
                        <a:pt x="2063400" y="361146"/>
                        <a:pt x="2029301" y="386483"/>
                        <a:pt x="2029301" y="386483"/>
                      </a:cubicBezTo>
                      <a:cubicBezTo>
                        <a:pt x="2029301" y="386483"/>
                        <a:pt x="2025015" y="420201"/>
                        <a:pt x="2042064" y="420201"/>
                      </a:cubicBezTo>
                      <a:cubicBezTo>
                        <a:pt x="2059114" y="420201"/>
                        <a:pt x="2054828" y="394865"/>
                        <a:pt x="2093214" y="386483"/>
                      </a:cubicBezTo>
                      <a:cubicBezTo>
                        <a:pt x="2131600" y="378006"/>
                        <a:pt x="2148649" y="403342"/>
                        <a:pt x="2148649" y="403342"/>
                      </a:cubicBezTo>
                      <a:cubicBezTo>
                        <a:pt x="2148649" y="403342"/>
                        <a:pt x="2144363" y="344287"/>
                        <a:pt x="2165699" y="335905"/>
                      </a:cubicBezTo>
                      <a:cubicBezTo>
                        <a:pt x="2187035" y="327428"/>
                        <a:pt x="2199798" y="335905"/>
                        <a:pt x="2199798" y="335905"/>
                      </a:cubicBezTo>
                      <a:cubicBezTo>
                        <a:pt x="2199798" y="335905"/>
                        <a:pt x="2191226" y="268468"/>
                        <a:pt x="2221135" y="268468"/>
                      </a:cubicBezTo>
                      <a:cubicBezTo>
                        <a:pt x="2251043" y="268468"/>
                        <a:pt x="2280856" y="310664"/>
                        <a:pt x="2293620" y="361242"/>
                      </a:cubicBezTo>
                      <a:cubicBezTo>
                        <a:pt x="2293620" y="361242"/>
                        <a:pt x="2370391" y="319046"/>
                        <a:pt x="2391632" y="361242"/>
                      </a:cubicBezTo>
                      <a:cubicBezTo>
                        <a:pt x="2412968" y="403437"/>
                        <a:pt x="2391632" y="462492"/>
                        <a:pt x="2391632" y="462492"/>
                      </a:cubicBezTo>
                      <a:cubicBezTo>
                        <a:pt x="2391632" y="462492"/>
                        <a:pt x="2434304" y="462492"/>
                        <a:pt x="2447068" y="487829"/>
                      </a:cubicBezTo>
                      <a:cubicBezTo>
                        <a:pt x="2459831" y="513165"/>
                        <a:pt x="2455640" y="521547"/>
                        <a:pt x="2455640" y="521547"/>
                      </a:cubicBezTo>
                      <a:cubicBezTo>
                        <a:pt x="2455640" y="521547"/>
                        <a:pt x="2528125" y="496211"/>
                        <a:pt x="2553652" y="530025"/>
                      </a:cubicBezTo>
                      <a:cubicBezTo>
                        <a:pt x="2579275" y="563743"/>
                        <a:pt x="2562225" y="546884"/>
                        <a:pt x="2562225" y="546884"/>
                      </a:cubicBezTo>
                      <a:cubicBezTo>
                        <a:pt x="2562225" y="546884"/>
                        <a:pt x="2587847" y="521547"/>
                        <a:pt x="2600611" y="530025"/>
                      </a:cubicBezTo>
                      <a:cubicBezTo>
                        <a:pt x="2613374" y="538502"/>
                        <a:pt x="2609183" y="470970"/>
                        <a:pt x="2634710" y="513165"/>
                      </a:cubicBezTo>
                      <a:cubicBezTo>
                        <a:pt x="2660237" y="555361"/>
                        <a:pt x="2656046" y="614416"/>
                        <a:pt x="2634710" y="614416"/>
                      </a:cubicBezTo>
                      <a:cubicBezTo>
                        <a:pt x="2613374" y="614416"/>
                        <a:pt x="2570797" y="589080"/>
                        <a:pt x="2570797" y="589080"/>
                      </a:cubicBezTo>
                      <a:cubicBezTo>
                        <a:pt x="2570797" y="589080"/>
                        <a:pt x="2562225" y="639657"/>
                        <a:pt x="2536698" y="639657"/>
                      </a:cubicBezTo>
                      <a:cubicBezTo>
                        <a:pt x="2536698" y="639657"/>
                        <a:pt x="2532412" y="673376"/>
                        <a:pt x="2489835" y="681853"/>
                      </a:cubicBezTo>
                      <a:cubicBezTo>
                        <a:pt x="2447163" y="690330"/>
                        <a:pt x="2400300" y="681853"/>
                        <a:pt x="2400300" y="681853"/>
                      </a:cubicBezTo>
                      <a:cubicBezTo>
                        <a:pt x="2400300" y="681853"/>
                        <a:pt x="2332101" y="732431"/>
                        <a:pt x="2298001" y="724049"/>
                      </a:cubicBezTo>
                      <a:cubicBezTo>
                        <a:pt x="2298001" y="724049"/>
                        <a:pt x="2285238" y="783104"/>
                        <a:pt x="2229802" y="799963"/>
                      </a:cubicBezTo>
                      <a:cubicBezTo>
                        <a:pt x="2174367" y="816822"/>
                        <a:pt x="2148840" y="732526"/>
                        <a:pt x="2148840" y="732526"/>
                      </a:cubicBezTo>
                      <a:cubicBezTo>
                        <a:pt x="2148840" y="732526"/>
                        <a:pt x="2114740" y="749385"/>
                        <a:pt x="2093404" y="681948"/>
                      </a:cubicBezTo>
                      <a:cubicBezTo>
                        <a:pt x="2093404" y="681948"/>
                        <a:pt x="2042255" y="707285"/>
                        <a:pt x="2029491" y="690426"/>
                      </a:cubicBezTo>
                      <a:cubicBezTo>
                        <a:pt x="2016728" y="673566"/>
                        <a:pt x="1991106" y="774817"/>
                        <a:pt x="1905857" y="741003"/>
                      </a:cubicBezTo>
                      <a:cubicBezTo>
                        <a:pt x="1905857" y="741003"/>
                        <a:pt x="1880235" y="791581"/>
                        <a:pt x="1799272" y="800058"/>
                      </a:cubicBezTo>
                      <a:cubicBezTo>
                        <a:pt x="1718310" y="808536"/>
                        <a:pt x="1658588" y="698808"/>
                        <a:pt x="1658588" y="698808"/>
                      </a:cubicBezTo>
                      <a:cubicBezTo>
                        <a:pt x="1658588" y="698808"/>
                        <a:pt x="1615916" y="715667"/>
                        <a:pt x="1590389" y="698808"/>
                      </a:cubicBezTo>
                      <a:cubicBezTo>
                        <a:pt x="1590389" y="698808"/>
                        <a:pt x="1471041" y="783199"/>
                        <a:pt x="1407128" y="766245"/>
                      </a:cubicBezTo>
                      <a:cubicBezTo>
                        <a:pt x="1343215" y="749385"/>
                        <a:pt x="1287780" y="698808"/>
                        <a:pt x="1287780" y="698808"/>
                      </a:cubicBezTo>
                      <a:cubicBezTo>
                        <a:pt x="1287780" y="698808"/>
                        <a:pt x="1249394" y="757863"/>
                        <a:pt x="1181195" y="757863"/>
                      </a:cubicBezTo>
                      <a:cubicBezTo>
                        <a:pt x="1112996" y="757863"/>
                        <a:pt x="1049083" y="698808"/>
                        <a:pt x="1049083" y="698808"/>
                      </a:cubicBezTo>
                      <a:cubicBezTo>
                        <a:pt x="1049083" y="698808"/>
                        <a:pt x="1006411" y="724144"/>
                        <a:pt x="972312" y="715667"/>
                      </a:cubicBezTo>
                      <a:cubicBezTo>
                        <a:pt x="938213" y="707190"/>
                        <a:pt x="908399" y="656612"/>
                        <a:pt x="908399" y="656612"/>
                      </a:cubicBezTo>
                      <a:cubicBezTo>
                        <a:pt x="908399" y="656612"/>
                        <a:pt x="891349" y="690330"/>
                        <a:pt x="861536" y="656612"/>
                      </a:cubicBezTo>
                      <a:cubicBezTo>
                        <a:pt x="861536" y="656612"/>
                        <a:pt x="857250" y="690330"/>
                        <a:pt x="818864" y="715667"/>
                      </a:cubicBezTo>
                      <a:cubicBezTo>
                        <a:pt x="780479" y="741003"/>
                        <a:pt x="678180" y="732526"/>
                        <a:pt x="661130" y="715667"/>
                      </a:cubicBezTo>
                      <a:cubicBezTo>
                        <a:pt x="661130" y="715667"/>
                        <a:pt x="563118" y="774722"/>
                        <a:pt x="499110" y="749385"/>
                      </a:cubicBezTo>
                      <a:cubicBezTo>
                        <a:pt x="435197" y="724049"/>
                        <a:pt x="430911" y="698808"/>
                        <a:pt x="430911" y="698808"/>
                      </a:cubicBezTo>
                      <a:cubicBezTo>
                        <a:pt x="430911" y="698808"/>
                        <a:pt x="401098" y="724144"/>
                        <a:pt x="375475" y="707285"/>
                      </a:cubicBezTo>
                      <a:cubicBezTo>
                        <a:pt x="349853" y="690426"/>
                        <a:pt x="337089" y="656707"/>
                        <a:pt x="337089" y="656707"/>
                      </a:cubicBezTo>
                      <a:cubicBezTo>
                        <a:pt x="337089" y="656707"/>
                        <a:pt x="294418" y="682044"/>
                        <a:pt x="260318" y="682044"/>
                      </a:cubicBezTo>
                      <a:cubicBezTo>
                        <a:pt x="226219" y="682044"/>
                        <a:pt x="209169" y="656707"/>
                        <a:pt x="209169" y="656707"/>
                      </a:cubicBezTo>
                      <a:cubicBezTo>
                        <a:pt x="209169" y="656707"/>
                        <a:pt x="204882" y="682044"/>
                        <a:pt x="175069" y="673566"/>
                      </a:cubicBezTo>
                      <a:cubicBezTo>
                        <a:pt x="145256" y="665089"/>
                        <a:pt x="128206" y="622989"/>
                        <a:pt x="128206" y="622989"/>
                      </a:cubicBezTo>
                      <a:cubicBezTo>
                        <a:pt x="128206" y="622989"/>
                        <a:pt x="106870" y="665184"/>
                        <a:pt x="81343" y="665184"/>
                      </a:cubicBezTo>
                      <a:cubicBezTo>
                        <a:pt x="55816" y="665184"/>
                        <a:pt x="381" y="631466"/>
                        <a:pt x="381" y="631466"/>
                      </a:cubicBezTo>
                      <a:lnTo>
                        <a:pt x="381" y="631466"/>
                      </a:lnTo>
                      <a:close/>
                    </a:path>
                  </a:pathLst>
                </a:custGeom>
                <a:solidFill>
                  <a:schemeClr val="tx1">
                    <a:lumMod val="85000"/>
                    <a:lumOff val="1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3" name="Freeform: Shape 82">
                  <a:extLst>
                    <a:ext uri="{FF2B5EF4-FFF2-40B4-BE49-F238E27FC236}">
                      <a16:creationId xmlns:a16="http://schemas.microsoft.com/office/drawing/2014/main" id="{D3847B5D-ECB3-2011-C998-4412EFC5ADF9}"/>
                    </a:ext>
                  </a:extLst>
                </p:cNvPr>
                <p:cNvSpPr/>
                <p:nvPr/>
              </p:nvSpPr>
              <p:spPr>
                <a:xfrm>
                  <a:off x="8786020" y="4044388"/>
                  <a:ext cx="7541227" cy="2280839"/>
                </a:xfrm>
                <a:custGeom>
                  <a:avLst/>
                  <a:gdLst>
                    <a:gd name="connsiteX0" fmla="*/ 0 w 2652318"/>
                    <a:gd name="connsiteY0" fmla="*/ 630704 h 802192"/>
                    <a:gd name="connsiteX1" fmla="*/ 63912 w 2652318"/>
                    <a:gd name="connsiteY1" fmla="*/ 596985 h 802192"/>
                    <a:gd name="connsiteX2" fmla="*/ 98012 w 2652318"/>
                    <a:gd name="connsiteY2" fmla="*/ 605463 h 802192"/>
                    <a:gd name="connsiteX3" fmla="*/ 123634 w 2652318"/>
                    <a:gd name="connsiteY3" fmla="*/ 571744 h 802192"/>
                    <a:gd name="connsiteX4" fmla="*/ 157734 w 2652318"/>
                    <a:gd name="connsiteY4" fmla="*/ 613940 h 802192"/>
                    <a:gd name="connsiteX5" fmla="*/ 208883 w 2652318"/>
                    <a:gd name="connsiteY5" fmla="*/ 605463 h 802192"/>
                    <a:gd name="connsiteX6" fmla="*/ 247269 w 2652318"/>
                    <a:gd name="connsiteY6" fmla="*/ 622322 h 802192"/>
                    <a:gd name="connsiteX7" fmla="*/ 247269 w 2652318"/>
                    <a:gd name="connsiteY7" fmla="*/ 478971 h 802192"/>
                    <a:gd name="connsiteX8" fmla="*/ 298418 w 2652318"/>
                    <a:gd name="connsiteY8" fmla="*/ 453634 h 802192"/>
                    <a:gd name="connsiteX9" fmla="*/ 306991 w 2652318"/>
                    <a:gd name="connsiteY9" fmla="*/ 411438 h 802192"/>
                    <a:gd name="connsiteX10" fmla="*/ 366713 w 2652318"/>
                    <a:gd name="connsiteY10" fmla="*/ 436775 h 802192"/>
                    <a:gd name="connsiteX11" fmla="*/ 422148 w 2652318"/>
                    <a:gd name="connsiteY11" fmla="*/ 428298 h 802192"/>
                    <a:gd name="connsiteX12" fmla="*/ 439198 w 2652318"/>
                    <a:gd name="connsiteY12" fmla="*/ 377720 h 802192"/>
                    <a:gd name="connsiteX13" fmla="*/ 486060 w 2652318"/>
                    <a:gd name="connsiteY13" fmla="*/ 377720 h 802192"/>
                    <a:gd name="connsiteX14" fmla="*/ 571309 w 2652318"/>
                    <a:gd name="connsiteY14" fmla="*/ 284946 h 802192"/>
                    <a:gd name="connsiteX15" fmla="*/ 669321 w 2652318"/>
                    <a:gd name="connsiteY15" fmla="*/ 344001 h 802192"/>
                    <a:gd name="connsiteX16" fmla="*/ 733234 w 2652318"/>
                    <a:gd name="connsiteY16" fmla="*/ 352479 h 802192"/>
                    <a:gd name="connsiteX17" fmla="*/ 750284 w 2652318"/>
                    <a:gd name="connsiteY17" fmla="*/ 285042 h 802192"/>
                    <a:gd name="connsiteX18" fmla="*/ 784384 w 2652318"/>
                    <a:gd name="connsiteY18" fmla="*/ 301901 h 802192"/>
                    <a:gd name="connsiteX19" fmla="*/ 805719 w 2652318"/>
                    <a:gd name="connsiteY19" fmla="*/ 268182 h 802192"/>
                    <a:gd name="connsiteX20" fmla="*/ 856869 w 2652318"/>
                    <a:gd name="connsiteY20" fmla="*/ 310378 h 802192"/>
                    <a:gd name="connsiteX21" fmla="*/ 908018 w 2652318"/>
                    <a:gd name="connsiteY21" fmla="*/ 276660 h 802192"/>
                    <a:gd name="connsiteX22" fmla="*/ 1018889 w 2652318"/>
                    <a:gd name="connsiteY22" fmla="*/ 116354 h 802192"/>
                    <a:gd name="connsiteX23" fmla="*/ 1044511 w 2652318"/>
                    <a:gd name="connsiteY23" fmla="*/ 23580 h 802192"/>
                    <a:gd name="connsiteX24" fmla="*/ 1099947 w 2652318"/>
                    <a:gd name="connsiteY24" fmla="*/ 32058 h 802192"/>
                    <a:gd name="connsiteX25" fmla="*/ 1180909 w 2652318"/>
                    <a:gd name="connsiteY25" fmla="*/ 15198 h 802192"/>
                    <a:gd name="connsiteX26" fmla="*/ 1232059 w 2652318"/>
                    <a:gd name="connsiteY26" fmla="*/ 107972 h 802192"/>
                    <a:gd name="connsiteX27" fmla="*/ 1261872 w 2652318"/>
                    <a:gd name="connsiteY27" fmla="*/ 133308 h 802192"/>
                    <a:gd name="connsiteX28" fmla="*/ 1244822 w 2652318"/>
                    <a:gd name="connsiteY28" fmla="*/ 200745 h 802192"/>
                    <a:gd name="connsiteX29" fmla="*/ 1313021 w 2652318"/>
                    <a:gd name="connsiteY29" fmla="*/ 217605 h 802192"/>
                    <a:gd name="connsiteX30" fmla="*/ 1338643 w 2652318"/>
                    <a:gd name="connsiteY30" fmla="*/ 158550 h 802192"/>
                    <a:gd name="connsiteX31" fmla="*/ 1415415 w 2652318"/>
                    <a:gd name="connsiteY31" fmla="*/ 167027 h 802192"/>
                    <a:gd name="connsiteX32" fmla="*/ 1458087 w 2652318"/>
                    <a:gd name="connsiteY32" fmla="*/ 82635 h 802192"/>
                    <a:gd name="connsiteX33" fmla="*/ 1547622 w 2652318"/>
                    <a:gd name="connsiteY33" fmla="*/ 141690 h 802192"/>
                    <a:gd name="connsiteX34" fmla="*/ 1594485 w 2652318"/>
                    <a:gd name="connsiteY34" fmla="*/ 150168 h 802192"/>
                    <a:gd name="connsiteX35" fmla="*/ 1611535 w 2652318"/>
                    <a:gd name="connsiteY35" fmla="*/ 234559 h 802192"/>
                    <a:gd name="connsiteX36" fmla="*/ 1696783 w 2652318"/>
                    <a:gd name="connsiteY36" fmla="*/ 243036 h 802192"/>
                    <a:gd name="connsiteX37" fmla="*/ 1824704 w 2652318"/>
                    <a:gd name="connsiteY37" fmla="*/ 192459 h 802192"/>
                    <a:gd name="connsiteX38" fmla="*/ 1914239 w 2652318"/>
                    <a:gd name="connsiteY38" fmla="*/ 243036 h 802192"/>
                    <a:gd name="connsiteX39" fmla="*/ 1978152 w 2652318"/>
                    <a:gd name="connsiteY39" fmla="*/ 251514 h 802192"/>
                    <a:gd name="connsiteX40" fmla="*/ 2007965 w 2652318"/>
                    <a:gd name="connsiteY40" fmla="*/ 327428 h 802192"/>
                    <a:gd name="connsiteX41" fmla="*/ 2050637 w 2652318"/>
                    <a:gd name="connsiteY41" fmla="*/ 327428 h 802192"/>
                    <a:gd name="connsiteX42" fmla="*/ 2029301 w 2652318"/>
                    <a:gd name="connsiteY42" fmla="*/ 386483 h 802192"/>
                    <a:gd name="connsiteX43" fmla="*/ 2042064 w 2652318"/>
                    <a:gd name="connsiteY43" fmla="*/ 420201 h 802192"/>
                    <a:gd name="connsiteX44" fmla="*/ 2093214 w 2652318"/>
                    <a:gd name="connsiteY44" fmla="*/ 386483 h 802192"/>
                    <a:gd name="connsiteX45" fmla="*/ 2148649 w 2652318"/>
                    <a:gd name="connsiteY45" fmla="*/ 403342 h 802192"/>
                    <a:gd name="connsiteX46" fmla="*/ 2165699 w 2652318"/>
                    <a:gd name="connsiteY46" fmla="*/ 335905 h 802192"/>
                    <a:gd name="connsiteX47" fmla="*/ 2199798 w 2652318"/>
                    <a:gd name="connsiteY47" fmla="*/ 335905 h 802192"/>
                    <a:gd name="connsiteX48" fmla="*/ 2221135 w 2652318"/>
                    <a:gd name="connsiteY48" fmla="*/ 268468 h 802192"/>
                    <a:gd name="connsiteX49" fmla="*/ 2293620 w 2652318"/>
                    <a:gd name="connsiteY49" fmla="*/ 361242 h 802192"/>
                    <a:gd name="connsiteX50" fmla="*/ 2391632 w 2652318"/>
                    <a:gd name="connsiteY50" fmla="*/ 361242 h 802192"/>
                    <a:gd name="connsiteX51" fmla="*/ 2391632 w 2652318"/>
                    <a:gd name="connsiteY51" fmla="*/ 462492 h 802192"/>
                    <a:gd name="connsiteX52" fmla="*/ 2447068 w 2652318"/>
                    <a:gd name="connsiteY52" fmla="*/ 487829 h 802192"/>
                    <a:gd name="connsiteX53" fmla="*/ 2455640 w 2652318"/>
                    <a:gd name="connsiteY53" fmla="*/ 521547 h 802192"/>
                    <a:gd name="connsiteX54" fmla="*/ 2553652 w 2652318"/>
                    <a:gd name="connsiteY54" fmla="*/ 530025 h 802192"/>
                    <a:gd name="connsiteX55" fmla="*/ 2562225 w 2652318"/>
                    <a:gd name="connsiteY55" fmla="*/ 546884 h 802192"/>
                    <a:gd name="connsiteX56" fmla="*/ 2600611 w 2652318"/>
                    <a:gd name="connsiteY56" fmla="*/ 530025 h 802192"/>
                    <a:gd name="connsiteX57" fmla="*/ 2634710 w 2652318"/>
                    <a:gd name="connsiteY57" fmla="*/ 513165 h 802192"/>
                    <a:gd name="connsiteX58" fmla="*/ 2634710 w 2652318"/>
                    <a:gd name="connsiteY58" fmla="*/ 614416 h 802192"/>
                    <a:gd name="connsiteX59" fmla="*/ 2570797 w 2652318"/>
                    <a:gd name="connsiteY59" fmla="*/ 589080 h 802192"/>
                    <a:gd name="connsiteX60" fmla="*/ 2536698 w 2652318"/>
                    <a:gd name="connsiteY60" fmla="*/ 639657 h 802192"/>
                    <a:gd name="connsiteX61" fmla="*/ 2489835 w 2652318"/>
                    <a:gd name="connsiteY61" fmla="*/ 681853 h 802192"/>
                    <a:gd name="connsiteX62" fmla="*/ 2400300 w 2652318"/>
                    <a:gd name="connsiteY62" fmla="*/ 681853 h 802192"/>
                    <a:gd name="connsiteX63" fmla="*/ 2298001 w 2652318"/>
                    <a:gd name="connsiteY63" fmla="*/ 724049 h 802192"/>
                    <a:gd name="connsiteX64" fmla="*/ 2229802 w 2652318"/>
                    <a:gd name="connsiteY64" fmla="*/ 799963 h 802192"/>
                    <a:gd name="connsiteX65" fmla="*/ 2148840 w 2652318"/>
                    <a:gd name="connsiteY65" fmla="*/ 732526 h 802192"/>
                    <a:gd name="connsiteX66" fmla="*/ 2093404 w 2652318"/>
                    <a:gd name="connsiteY66" fmla="*/ 681948 h 802192"/>
                    <a:gd name="connsiteX67" fmla="*/ 2029491 w 2652318"/>
                    <a:gd name="connsiteY67" fmla="*/ 690426 h 802192"/>
                    <a:gd name="connsiteX68" fmla="*/ 1905857 w 2652318"/>
                    <a:gd name="connsiteY68" fmla="*/ 741003 h 802192"/>
                    <a:gd name="connsiteX69" fmla="*/ 1799272 w 2652318"/>
                    <a:gd name="connsiteY69" fmla="*/ 800058 h 802192"/>
                    <a:gd name="connsiteX70" fmla="*/ 1658588 w 2652318"/>
                    <a:gd name="connsiteY70" fmla="*/ 698808 h 802192"/>
                    <a:gd name="connsiteX71" fmla="*/ 1590389 w 2652318"/>
                    <a:gd name="connsiteY71" fmla="*/ 698808 h 802192"/>
                    <a:gd name="connsiteX72" fmla="*/ 1407128 w 2652318"/>
                    <a:gd name="connsiteY72" fmla="*/ 766245 h 802192"/>
                    <a:gd name="connsiteX73" fmla="*/ 1287780 w 2652318"/>
                    <a:gd name="connsiteY73" fmla="*/ 698808 h 802192"/>
                    <a:gd name="connsiteX74" fmla="*/ 1181195 w 2652318"/>
                    <a:gd name="connsiteY74" fmla="*/ 757863 h 802192"/>
                    <a:gd name="connsiteX75" fmla="*/ 1049083 w 2652318"/>
                    <a:gd name="connsiteY75" fmla="*/ 698808 h 802192"/>
                    <a:gd name="connsiteX76" fmla="*/ 972312 w 2652318"/>
                    <a:gd name="connsiteY76" fmla="*/ 715667 h 802192"/>
                    <a:gd name="connsiteX77" fmla="*/ 908399 w 2652318"/>
                    <a:gd name="connsiteY77" fmla="*/ 656612 h 802192"/>
                    <a:gd name="connsiteX78" fmla="*/ 861536 w 2652318"/>
                    <a:gd name="connsiteY78" fmla="*/ 656612 h 802192"/>
                    <a:gd name="connsiteX79" fmla="*/ 818864 w 2652318"/>
                    <a:gd name="connsiteY79" fmla="*/ 715667 h 802192"/>
                    <a:gd name="connsiteX80" fmla="*/ 661130 w 2652318"/>
                    <a:gd name="connsiteY80" fmla="*/ 715667 h 802192"/>
                    <a:gd name="connsiteX81" fmla="*/ 499110 w 2652318"/>
                    <a:gd name="connsiteY81" fmla="*/ 749385 h 802192"/>
                    <a:gd name="connsiteX82" fmla="*/ 430911 w 2652318"/>
                    <a:gd name="connsiteY82" fmla="*/ 698808 h 802192"/>
                    <a:gd name="connsiteX83" fmla="*/ 375475 w 2652318"/>
                    <a:gd name="connsiteY83" fmla="*/ 707285 h 802192"/>
                    <a:gd name="connsiteX84" fmla="*/ 337089 w 2652318"/>
                    <a:gd name="connsiteY84" fmla="*/ 656707 h 802192"/>
                    <a:gd name="connsiteX85" fmla="*/ 260318 w 2652318"/>
                    <a:gd name="connsiteY85" fmla="*/ 682044 h 802192"/>
                    <a:gd name="connsiteX86" fmla="*/ 209169 w 2652318"/>
                    <a:gd name="connsiteY86" fmla="*/ 656707 h 802192"/>
                    <a:gd name="connsiteX87" fmla="*/ 175069 w 2652318"/>
                    <a:gd name="connsiteY87" fmla="*/ 673566 h 802192"/>
                    <a:gd name="connsiteX88" fmla="*/ 128206 w 2652318"/>
                    <a:gd name="connsiteY88" fmla="*/ 622989 h 802192"/>
                    <a:gd name="connsiteX89" fmla="*/ 81343 w 2652318"/>
                    <a:gd name="connsiteY89" fmla="*/ 665184 h 802192"/>
                    <a:gd name="connsiteX90" fmla="*/ 381 w 2652318"/>
                    <a:gd name="connsiteY90" fmla="*/ 631466 h 802192"/>
                    <a:gd name="connsiteX91" fmla="*/ 381 w 2652318"/>
                    <a:gd name="connsiteY91" fmla="*/ 631466 h 802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</a:cxnLst>
                  <a:rect l="l" t="t" r="r" b="b"/>
                  <a:pathLst>
                    <a:path w="2652318" h="802192">
                      <a:moveTo>
                        <a:pt x="0" y="630704"/>
                      </a:moveTo>
                      <a:cubicBezTo>
                        <a:pt x="8572" y="613845"/>
                        <a:pt x="38385" y="596985"/>
                        <a:pt x="63912" y="596985"/>
                      </a:cubicBezTo>
                      <a:cubicBezTo>
                        <a:pt x="89439" y="596985"/>
                        <a:pt x="98012" y="605463"/>
                        <a:pt x="98012" y="605463"/>
                      </a:cubicBezTo>
                      <a:cubicBezTo>
                        <a:pt x="98012" y="605463"/>
                        <a:pt x="98012" y="554885"/>
                        <a:pt x="123634" y="571744"/>
                      </a:cubicBezTo>
                      <a:cubicBezTo>
                        <a:pt x="149257" y="588603"/>
                        <a:pt x="157734" y="613940"/>
                        <a:pt x="157734" y="613940"/>
                      </a:cubicBezTo>
                      <a:cubicBezTo>
                        <a:pt x="157734" y="613940"/>
                        <a:pt x="187547" y="605463"/>
                        <a:pt x="208883" y="605463"/>
                      </a:cubicBezTo>
                      <a:cubicBezTo>
                        <a:pt x="230219" y="605463"/>
                        <a:pt x="247269" y="622322"/>
                        <a:pt x="247269" y="622322"/>
                      </a:cubicBezTo>
                      <a:cubicBezTo>
                        <a:pt x="247269" y="622322"/>
                        <a:pt x="208883" y="529548"/>
                        <a:pt x="247269" y="478971"/>
                      </a:cubicBezTo>
                      <a:cubicBezTo>
                        <a:pt x="285655" y="428393"/>
                        <a:pt x="298418" y="453634"/>
                        <a:pt x="298418" y="453634"/>
                      </a:cubicBezTo>
                      <a:cubicBezTo>
                        <a:pt x="298418" y="453634"/>
                        <a:pt x="281368" y="419916"/>
                        <a:pt x="306991" y="411438"/>
                      </a:cubicBezTo>
                      <a:cubicBezTo>
                        <a:pt x="332613" y="402961"/>
                        <a:pt x="366713" y="436775"/>
                        <a:pt x="366713" y="436775"/>
                      </a:cubicBezTo>
                      <a:cubicBezTo>
                        <a:pt x="366713" y="436775"/>
                        <a:pt x="400812" y="411438"/>
                        <a:pt x="422148" y="428298"/>
                      </a:cubicBezTo>
                      <a:cubicBezTo>
                        <a:pt x="422148" y="428298"/>
                        <a:pt x="409384" y="394579"/>
                        <a:pt x="439198" y="377720"/>
                      </a:cubicBezTo>
                      <a:cubicBezTo>
                        <a:pt x="469011" y="360861"/>
                        <a:pt x="486060" y="377720"/>
                        <a:pt x="486060" y="377720"/>
                      </a:cubicBezTo>
                      <a:cubicBezTo>
                        <a:pt x="486060" y="377720"/>
                        <a:pt x="515874" y="284946"/>
                        <a:pt x="571309" y="284946"/>
                      </a:cubicBezTo>
                      <a:cubicBezTo>
                        <a:pt x="626745" y="284946"/>
                        <a:pt x="669321" y="344001"/>
                        <a:pt x="669321" y="344001"/>
                      </a:cubicBezTo>
                      <a:lnTo>
                        <a:pt x="733234" y="352479"/>
                      </a:lnTo>
                      <a:cubicBezTo>
                        <a:pt x="733234" y="352479"/>
                        <a:pt x="724662" y="293424"/>
                        <a:pt x="750284" y="285042"/>
                      </a:cubicBezTo>
                      <a:cubicBezTo>
                        <a:pt x="775906" y="276564"/>
                        <a:pt x="784384" y="301901"/>
                        <a:pt x="784384" y="301901"/>
                      </a:cubicBezTo>
                      <a:cubicBezTo>
                        <a:pt x="784384" y="301901"/>
                        <a:pt x="784384" y="268182"/>
                        <a:pt x="805719" y="268182"/>
                      </a:cubicBezTo>
                      <a:cubicBezTo>
                        <a:pt x="827055" y="268182"/>
                        <a:pt x="856869" y="310378"/>
                        <a:pt x="856869" y="310378"/>
                      </a:cubicBezTo>
                      <a:cubicBezTo>
                        <a:pt x="856869" y="310378"/>
                        <a:pt x="886682" y="259800"/>
                        <a:pt x="908018" y="276660"/>
                      </a:cubicBezTo>
                      <a:cubicBezTo>
                        <a:pt x="908018" y="276660"/>
                        <a:pt x="899446" y="99495"/>
                        <a:pt x="1018889" y="116354"/>
                      </a:cubicBezTo>
                      <a:cubicBezTo>
                        <a:pt x="1018889" y="116354"/>
                        <a:pt x="997553" y="48917"/>
                        <a:pt x="1044511" y="23580"/>
                      </a:cubicBezTo>
                      <a:cubicBezTo>
                        <a:pt x="1091374" y="-1756"/>
                        <a:pt x="1099947" y="32058"/>
                        <a:pt x="1099947" y="32058"/>
                      </a:cubicBezTo>
                      <a:cubicBezTo>
                        <a:pt x="1099947" y="32058"/>
                        <a:pt x="1134047" y="-26997"/>
                        <a:pt x="1180909" y="15198"/>
                      </a:cubicBezTo>
                      <a:cubicBezTo>
                        <a:pt x="1227772" y="57394"/>
                        <a:pt x="1236345" y="99590"/>
                        <a:pt x="1232059" y="107972"/>
                      </a:cubicBezTo>
                      <a:cubicBezTo>
                        <a:pt x="1227772" y="116449"/>
                        <a:pt x="1261872" y="91113"/>
                        <a:pt x="1261872" y="133308"/>
                      </a:cubicBezTo>
                      <a:cubicBezTo>
                        <a:pt x="1261872" y="175504"/>
                        <a:pt x="1244822" y="200745"/>
                        <a:pt x="1244822" y="200745"/>
                      </a:cubicBezTo>
                      <a:cubicBezTo>
                        <a:pt x="1244822" y="200745"/>
                        <a:pt x="1295972" y="183886"/>
                        <a:pt x="1313021" y="217605"/>
                      </a:cubicBezTo>
                      <a:cubicBezTo>
                        <a:pt x="1313021" y="217605"/>
                        <a:pt x="1304448" y="175409"/>
                        <a:pt x="1338643" y="158550"/>
                      </a:cubicBezTo>
                      <a:cubicBezTo>
                        <a:pt x="1372743" y="141690"/>
                        <a:pt x="1415415" y="167027"/>
                        <a:pt x="1415415" y="167027"/>
                      </a:cubicBezTo>
                      <a:cubicBezTo>
                        <a:pt x="1415415" y="167027"/>
                        <a:pt x="1415415" y="91113"/>
                        <a:pt x="1458087" y="82635"/>
                      </a:cubicBezTo>
                      <a:cubicBezTo>
                        <a:pt x="1500759" y="74158"/>
                        <a:pt x="1547622" y="141690"/>
                        <a:pt x="1547622" y="141690"/>
                      </a:cubicBezTo>
                      <a:cubicBezTo>
                        <a:pt x="1547622" y="141690"/>
                        <a:pt x="1573244" y="116354"/>
                        <a:pt x="1594485" y="150168"/>
                      </a:cubicBezTo>
                      <a:cubicBezTo>
                        <a:pt x="1615821" y="183886"/>
                        <a:pt x="1611535" y="234559"/>
                        <a:pt x="1611535" y="234559"/>
                      </a:cubicBezTo>
                      <a:cubicBezTo>
                        <a:pt x="1611535" y="234559"/>
                        <a:pt x="1675447" y="209223"/>
                        <a:pt x="1696783" y="243036"/>
                      </a:cubicBezTo>
                      <a:cubicBezTo>
                        <a:pt x="1696783" y="243036"/>
                        <a:pt x="1756505" y="183981"/>
                        <a:pt x="1824704" y="192459"/>
                      </a:cubicBezTo>
                      <a:cubicBezTo>
                        <a:pt x="1892903" y="200936"/>
                        <a:pt x="1914239" y="243036"/>
                        <a:pt x="1914239" y="243036"/>
                      </a:cubicBezTo>
                      <a:cubicBezTo>
                        <a:pt x="1914239" y="243036"/>
                        <a:pt x="1944052" y="192459"/>
                        <a:pt x="1978152" y="251514"/>
                      </a:cubicBezTo>
                      <a:cubicBezTo>
                        <a:pt x="2012251" y="310569"/>
                        <a:pt x="2007965" y="327428"/>
                        <a:pt x="2007965" y="327428"/>
                      </a:cubicBezTo>
                      <a:cubicBezTo>
                        <a:pt x="2007965" y="327428"/>
                        <a:pt x="2037779" y="293709"/>
                        <a:pt x="2050637" y="327428"/>
                      </a:cubicBezTo>
                      <a:cubicBezTo>
                        <a:pt x="2063400" y="361146"/>
                        <a:pt x="2029301" y="386483"/>
                        <a:pt x="2029301" y="386483"/>
                      </a:cubicBezTo>
                      <a:cubicBezTo>
                        <a:pt x="2029301" y="386483"/>
                        <a:pt x="2025015" y="420201"/>
                        <a:pt x="2042064" y="420201"/>
                      </a:cubicBezTo>
                      <a:cubicBezTo>
                        <a:pt x="2059114" y="420201"/>
                        <a:pt x="2054828" y="394865"/>
                        <a:pt x="2093214" y="386483"/>
                      </a:cubicBezTo>
                      <a:cubicBezTo>
                        <a:pt x="2131600" y="378006"/>
                        <a:pt x="2148649" y="403342"/>
                        <a:pt x="2148649" y="403342"/>
                      </a:cubicBezTo>
                      <a:cubicBezTo>
                        <a:pt x="2148649" y="403342"/>
                        <a:pt x="2144363" y="344287"/>
                        <a:pt x="2165699" y="335905"/>
                      </a:cubicBezTo>
                      <a:cubicBezTo>
                        <a:pt x="2187035" y="327428"/>
                        <a:pt x="2199798" y="335905"/>
                        <a:pt x="2199798" y="335905"/>
                      </a:cubicBezTo>
                      <a:cubicBezTo>
                        <a:pt x="2199798" y="335905"/>
                        <a:pt x="2191226" y="268468"/>
                        <a:pt x="2221135" y="268468"/>
                      </a:cubicBezTo>
                      <a:cubicBezTo>
                        <a:pt x="2251043" y="268468"/>
                        <a:pt x="2280856" y="310664"/>
                        <a:pt x="2293620" y="361242"/>
                      </a:cubicBezTo>
                      <a:cubicBezTo>
                        <a:pt x="2293620" y="361242"/>
                        <a:pt x="2370391" y="319046"/>
                        <a:pt x="2391632" y="361242"/>
                      </a:cubicBezTo>
                      <a:cubicBezTo>
                        <a:pt x="2412968" y="403437"/>
                        <a:pt x="2391632" y="462492"/>
                        <a:pt x="2391632" y="462492"/>
                      </a:cubicBezTo>
                      <a:cubicBezTo>
                        <a:pt x="2391632" y="462492"/>
                        <a:pt x="2434304" y="462492"/>
                        <a:pt x="2447068" y="487829"/>
                      </a:cubicBezTo>
                      <a:cubicBezTo>
                        <a:pt x="2459831" y="513165"/>
                        <a:pt x="2455640" y="521547"/>
                        <a:pt x="2455640" y="521547"/>
                      </a:cubicBezTo>
                      <a:cubicBezTo>
                        <a:pt x="2455640" y="521547"/>
                        <a:pt x="2528125" y="496211"/>
                        <a:pt x="2553652" y="530025"/>
                      </a:cubicBezTo>
                      <a:cubicBezTo>
                        <a:pt x="2579275" y="563743"/>
                        <a:pt x="2562225" y="546884"/>
                        <a:pt x="2562225" y="546884"/>
                      </a:cubicBezTo>
                      <a:cubicBezTo>
                        <a:pt x="2562225" y="546884"/>
                        <a:pt x="2587847" y="521547"/>
                        <a:pt x="2600611" y="530025"/>
                      </a:cubicBezTo>
                      <a:cubicBezTo>
                        <a:pt x="2613374" y="538502"/>
                        <a:pt x="2609183" y="470970"/>
                        <a:pt x="2634710" y="513165"/>
                      </a:cubicBezTo>
                      <a:cubicBezTo>
                        <a:pt x="2660237" y="555361"/>
                        <a:pt x="2656046" y="614416"/>
                        <a:pt x="2634710" y="614416"/>
                      </a:cubicBezTo>
                      <a:cubicBezTo>
                        <a:pt x="2613374" y="614416"/>
                        <a:pt x="2570797" y="589080"/>
                        <a:pt x="2570797" y="589080"/>
                      </a:cubicBezTo>
                      <a:cubicBezTo>
                        <a:pt x="2570797" y="589080"/>
                        <a:pt x="2562225" y="639657"/>
                        <a:pt x="2536698" y="639657"/>
                      </a:cubicBezTo>
                      <a:cubicBezTo>
                        <a:pt x="2536698" y="639657"/>
                        <a:pt x="2532412" y="673376"/>
                        <a:pt x="2489835" y="681853"/>
                      </a:cubicBezTo>
                      <a:cubicBezTo>
                        <a:pt x="2447163" y="690330"/>
                        <a:pt x="2400300" y="681853"/>
                        <a:pt x="2400300" y="681853"/>
                      </a:cubicBezTo>
                      <a:cubicBezTo>
                        <a:pt x="2400300" y="681853"/>
                        <a:pt x="2332101" y="732431"/>
                        <a:pt x="2298001" y="724049"/>
                      </a:cubicBezTo>
                      <a:cubicBezTo>
                        <a:pt x="2298001" y="724049"/>
                        <a:pt x="2285238" y="783104"/>
                        <a:pt x="2229802" y="799963"/>
                      </a:cubicBezTo>
                      <a:cubicBezTo>
                        <a:pt x="2174367" y="816822"/>
                        <a:pt x="2148840" y="732526"/>
                        <a:pt x="2148840" y="732526"/>
                      </a:cubicBezTo>
                      <a:cubicBezTo>
                        <a:pt x="2148840" y="732526"/>
                        <a:pt x="2114740" y="749385"/>
                        <a:pt x="2093404" y="681948"/>
                      </a:cubicBezTo>
                      <a:cubicBezTo>
                        <a:pt x="2093404" y="681948"/>
                        <a:pt x="2042255" y="707285"/>
                        <a:pt x="2029491" y="690426"/>
                      </a:cubicBezTo>
                      <a:cubicBezTo>
                        <a:pt x="2016728" y="673566"/>
                        <a:pt x="1991106" y="774817"/>
                        <a:pt x="1905857" y="741003"/>
                      </a:cubicBezTo>
                      <a:cubicBezTo>
                        <a:pt x="1905857" y="741003"/>
                        <a:pt x="1880235" y="791581"/>
                        <a:pt x="1799272" y="800058"/>
                      </a:cubicBezTo>
                      <a:cubicBezTo>
                        <a:pt x="1718310" y="808536"/>
                        <a:pt x="1658588" y="698808"/>
                        <a:pt x="1658588" y="698808"/>
                      </a:cubicBezTo>
                      <a:cubicBezTo>
                        <a:pt x="1658588" y="698808"/>
                        <a:pt x="1615916" y="715667"/>
                        <a:pt x="1590389" y="698808"/>
                      </a:cubicBezTo>
                      <a:cubicBezTo>
                        <a:pt x="1590389" y="698808"/>
                        <a:pt x="1471041" y="783199"/>
                        <a:pt x="1407128" y="766245"/>
                      </a:cubicBezTo>
                      <a:cubicBezTo>
                        <a:pt x="1343215" y="749385"/>
                        <a:pt x="1287780" y="698808"/>
                        <a:pt x="1287780" y="698808"/>
                      </a:cubicBezTo>
                      <a:cubicBezTo>
                        <a:pt x="1287780" y="698808"/>
                        <a:pt x="1249394" y="757863"/>
                        <a:pt x="1181195" y="757863"/>
                      </a:cubicBezTo>
                      <a:cubicBezTo>
                        <a:pt x="1112996" y="757863"/>
                        <a:pt x="1049083" y="698808"/>
                        <a:pt x="1049083" y="698808"/>
                      </a:cubicBezTo>
                      <a:cubicBezTo>
                        <a:pt x="1049083" y="698808"/>
                        <a:pt x="1006411" y="724144"/>
                        <a:pt x="972312" y="715667"/>
                      </a:cubicBezTo>
                      <a:cubicBezTo>
                        <a:pt x="938213" y="707190"/>
                        <a:pt x="908399" y="656612"/>
                        <a:pt x="908399" y="656612"/>
                      </a:cubicBezTo>
                      <a:cubicBezTo>
                        <a:pt x="908399" y="656612"/>
                        <a:pt x="891349" y="690330"/>
                        <a:pt x="861536" y="656612"/>
                      </a:cubicBezTo>
                      <a:cubicBezTo>
                        <a:pt x="861536" y="656612"/>
                        <a:pt x="857250" y="690330"/>
                        <a:pt x="818864" y="715667"/>
                      </a:cubicBezTo>
                      <a:cubicBezTo>
                        <a:pt x="780479" y="741003"/>
                        <a:pt x="678180" y="732526"/>
                        <a:pt x="661130" y="715667"/>
                      </a:cubicBezTo>
                      <a:cubicBezTo>
                        <a:pt x="661130" y="715667"/>
                        <a:pt x="563118" y="774722"/>
                        <a:pt x="499110" y="749385"/>
                      </a:cubicBezTo>
                      <a:cubicBezTo>
                        <a:pt x="435197" y="724049"/>
                        <a:pt x="430911" y="698808"/>
                        <a:pt x="430911" y="698808"/>
                      </a:cubicBezTo>
                      <a:cubicBezTo>
                        <a:pt x="430911" y="698808"/>
                        <a:pt x="401098" y="724144"/>
                        <a:pt x="375475" y="707285"/>
                      </a:cubicBezTo>
                      <a:cubicBezTo>
                        <a:pt x="349853" y="690426"/>
                        <a:pt x="337089" y="656707"/>
                        <a:pt x="337089" y="656707"/>
                      </a:cubicBezTo>
                      <a:cubicBezTo>
                        <a:pt x="337089" y="656707"/>
                        <a:pt x="294418" y="682044"/>
                        <a:pt x="260318" y="682044"/>
                      </a:cubicBezTo>
                      <a:cubicBezTo>
                        <a:pt x="226219" y="682044"/>
                        <a:pt x="209169" y="656707"/>
                        <a:pt x="209169" y="656707"/>
                      </a:cubicBezTo>
                      <a:cubicBezTo>
                        <a:pt x="209169" y="656707"/>
                        <a:pt x="204882" y="682044"/>
                        <a:pt x="175069" y="673566"/>
                      </a:cubicBezTo>
                      <a:cubicBezTo>
                        <a:pt x="145256" y="665089"/>
                        <a:pt x="128206" y="622989"/>
                        <a:pt x="128206" y="622989"/>
                      </a:cubicBezTo>
                      <a:cubicBezTo>
                        <a:pt x="128206" y="622989"/>
                        <a:pt x="106870" y="665184"/>
                        <a:pt x="81343" y="665184"/>
                      </a:cubicBezTo>
                      <a:cubicBezTo>
                        <a:pt x="55816" y="665184"/>
                        <a:pt x="381" y="631466"/>
                        <a:pt x="381" y="631466"/>
                      </a:cubicBezTo>
                      <a:lnTo>
                        <a:pt x="381" y="631466"/>
                      </a:lnTo>
                      <a:close/>
                    </a:path>
                  </a:pathLst>
                </a:custGeom>
                <a:solidFill>
                  <a:schemeClr val="tx1">
                    <a:lumMod val="85000"/>
                    <a:lumOff val="1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4" name="Freeform: Shape 83">
                  <a:extLst>
                    <a:ext uri="{FF2B5EF4-FFF2-40B4-BE49-F238E27FC236}">
                      <a16:creationId xmlns:a16="http://schemas.microsoft.com/office/drawing/2014/main" id="{FC7AC420-5E73-4C6C-F3D6-77A11ABF3AFA}"/>
                    </a:ext>
                  </a:extLst>
                </p:cNvPr>
                <p:cNvSpPr/>
                <p:nvPr/>
              </p:nvSpPr>
              <p:spPr>
                <a:xfrm>
                  <a:off x="6880864" y="5178233"/>
                  <a:ext cx="5467838" cy="1653744"/>
                </a:xfrm>
                <a:custGeom>
                  <a:avLst/>
                  <a:gdLst>
                    <a:gd name="connsiteX0" fmla="*/ 0 w 2652318"/>
                    <a:gd name="connsiteY0" fmla="*/ 630704 h 802192"/>
                    <a:gd name="connsiteX1" fmla="*/ 63912 w 2652318"/>
                    <a:gd name="connsiteY1" fmla="*/ 596985 h 802192"/>
                    <a:gd name="connsiteX2" fmla="*/ 98012 w 2652318"/>
                    <a:gd name="connsiteY2" fmla="*/ 605463 h 802192"/>
                    <a:gd name="connsiteX3" fmla="*/ 123634 w 2652318"/>
                    <a:gd name="connsiteY3" fmla="*/ 571744 h 802192"/>
                    <a:gd name="connsiteX4" fmla="*/ 157734 w 2652318"/>
                    <a:gd name="connsiteY4" fmla="*/ 613940 h 802192"/>
                    <a:gd name="connsiteX5" fmla="*/ 208883 w 2652318"/>
                    <a:gd name="connsiteY5" fmla="*/ 605463 h 802192"/>
                    <a:gd name="connsiteX6" fmla="*/ 247269 w 2652318"/>
                    <a:gd name="connsiteY6" fmla="*/ 622322 h 802192"/>
                    <a:gd name="connsiteX7" fmla="*/ 247269 w 2652318"/>
                    <a:gd name="connsiteY7" fmla="*/ 478971 h 802192"/>
                    <a:gd name="connsiteX8" fmla="*/ 298418 w 2652318"/>
                    <a:gd name="connsiteY8" fmla="*/ 453634 h 802192"/>
                    <a:gd name="connsiteX9" fmla="*/ 306991 w 2652318"/>
                    <a:gd name="connsiteY9" fmla="*/ 411438 h 802192"/>
                    <a:gd name="connsiteX10" fmla="*/ 366713 w 2652318"/>
                    <a:gd name="connsiteY10" fmla="*/ 436775 h 802192"/>
                    <a:gd name="connsiteX11" fmla="*/ 422148 w 2652318"/>
                    <a:gd name="connsiteY11" fmla="*/ 428298 h 802192"/>
                    <a:gd name="connsiteX12" fmla="*/ 439198 w 2652318"/>
                    <a:gd name="connsiteY12" fmla="*/ 377720 h 802192"/>
                    <a:gd name="connsiteX13" fmla="*/ 486060 w 2652318"/>
                    <a:gd name="connsiteY13" fmla="*/ 377720 h 802192"/>
                    <a:gd name="connsiteX14" fmla="*/ 571309 w 2652318"/>
                    <a:gd name="connsiteY14" fmla="*/ 284946 h 802192"/>
                    <a:gd name="connsiteX15" fmla="*/ 669321 w 2652318"/>
                    <a:gd name="connsiteY15" fmla="*/ 344001 h 802192"/>
                    <a:gd name="connsiteX16" fmla="*/ 733234 w 2652318"/>
                    <a:gd name="connsiteY16" fmla="*/ 352479 h 802192"/>
                    <a:gd name="connsiteX17" fmla="*/ 750284 w 2652318"/>
                    <a:gd name="connsiteY17" fmla="*/ 285042 h 802192"/>
                    <a:gd name="connsiteX18" fmla="*/ 784384 w 2652318"/>
                    <a:gd name="connsiteY18" fmla="*/ 301901 h 802192"/>
                    <a:gd name="connsiteX19" fmla="*/ 805719 w 2652318"/>
                    <a:gd name="connsiteY19" fmla="*/ 268182 h 802192"/>
                    <a:gd name="connsiteX20" fmla="*/ 856869 w 2652318"/>
                    <a:gd name="connsiteY20" fmla="*/ 310378 h 802192"/>
                    <a:gd name="connsiteX21" fmla="*/ 908018 w 2652318"/>
                    <a:gd name="connsiteY21" fmla="*/ 276660 h 802192"/>
                    <a:gd name="connsiteX22" fmla="*/ 1018889 w 2652318"/>
                    <a:gd name="connsiteY22" fmla="*/ 116354 h 802192"/>
                    <a:gd name="connsiteX23" fmla="*/ 1044511 w 2652318"/>
                    <a:gd name="connsiteY23" fmla="*/ 23580 h 802192"/>
                    <a:gd name="connsiteX24" fmla="*/ 1099947 w 2652318"/>
                    <a:gd name="connsiteY24" fmla="*/ 32058 h 802192"/>
                    <a:gd name="connsiteX25" fmla="*/ 1180909 w 2652318"/>
                    <a:gd name="connsiteY25" fmla="*/ 15198 h 802192"/>
                    <a:gd name="connsiteX26" fmla="*/ 1232059 w 2652318"/>
                    <a:gd name="connsiteY26" fmla="*/ 107972 h 802192"/>
                    <a:gd name="connsiteX27" fmla="*/ 1261872 w 2652318"/>
                    <a:gd name="connsiteY27" fmla="*/ 133308 h 802192"/>
                    <a:gd name="connsiteX28" fmla="*/ 1244822 w 2652318"/>
                    <a:gd name="connsiteY28" fmla="*/ 200745 h 802192"/>
                    <a:gd name="connsiteX29" fmla="*/ 1313021 w 2652318"/>
                    <a:gd name="connsiteY29" fmla="*/ 217605 h 802192"/>
                    <a:gd name="connsiteX30" fmla="*/ 1338643 w 2652318"/>
                    <a:gd name="connsiteY30" fmla="*/ 158550 h 802192"/>
                    <a:gd name="connsiteX31" fmla="*/ 1415415 w 2652318"/>
                    <a:gd name="connsiteY31" fmla="*/ 167027 h 802192"/>
                    <a:gd name="connsiteX32" fmla="*/ 1458087 w 2652318"/>
                    <a:gd name="connsiteY32" fmla="*/ 82635 h 802192"/>
                    <a:gd name="connsiteX33" fmla="*/ 1547622 w 2652318"/>
                    <a:gd name="connsiteY33" fmla="*/ 141690 h 802192"/>
                    <a:gd name="connsiteX34" fmla="*/ 1594485 w 2652318"/>
                    <a:gd name="connsiteY34" fmla="*/ 150168 h 802192"/>
                    <a:gd name="connsiteX35" fmla="*/ 1611535 w 2652318"/>
                    <a:gd name="connsiteY35" fmla="*/ 234559 h 802192"/>
                    <a:gd name="connsiteX36" fmla="*/ 1696783 w 2652318"/>
                    <a:gd name="connsiteY36" fmla="*/ 243036 h 802192"/>
                    <a:gd name="connsiteX37" fmla="*/ 1824704 w 2652318"/>
                    <a:gd name="connsiteY37" fmla="*/ 192459 h 802192"/>
                    <a:gd name="connsiteX38" fmla="*/ 1914239 w 2652318"/>
                    <a:gd name="connsiteY38" fmla="*/ 243036 h 802192"/>
                    <a:gd name="connsiteX39" fmla="*/ 1978152 w 2652318"/>
                    <a:gd name="connsiteY39" fmla="*/ 251514 h 802192"/>
                    <a:gd name="connsiteX40" fmla="*/ 2007965 w 2652318"/>
                    <a:gd name="connsiteY40" fmla="*/ 327428 h 802192"/>
                    <a:gd name="connsiteX41" fmla="*/ 2050637 w 2652318"/>
                    <a:gd name="connsiteY41" fmla="*/ 327428 h 802192"/>
                    <a:gd name="connsiteX42" fmla="*/ 2029301 w 2652318"/>
                    <a:gd name="connsiteY42" fmla="*/ 386483 h 802192"/>
                    <a:gd name="connsiteX43" fmla="*/ 2042064 w 2652318"/>
                    <a:gd name="connsiteY43" fmla="*/ 420201 h 802192"/>
                    <a:gd name="connsiteX44" fmla="*/ 2093214 w 2652318"/>
                    <a:gd name="connsiteY44" fmla="*/ 386483 h 802192"/>
                    <a:gd name="connsiteX45" fmla="*/ 2148649 w 2652318"/>
                    <a:gd name="connsiteY45" fmla="*/ 403342 h 802192"/>
                    <a:gd name="connsiteX46" fmla="*/ 2165699 w 2652318"/>
                    <a:gd name="connsiteY46" fmla="*/ 335905 h 802192"/>
                    <a:gd name="connsiteX47" fmla="*/ 2199798 w 2652318"/>
                    <a:gd name="connsiteY47" fmla="*/ 335905 h 802192"/>
                    <a:gd name="connsiteX48" fmla="*/ 2221135 w 2652318"/>
                    <a:gd name="connsiteY48" fmla="*/ 268468 h 802192"/>
                    <a:gd name="connsiteX49" fmla="*/ 2293620 w 2652318"/>
                    <a:gd name="connsiteY49" fmla="*/ 361242 h 802192"/>
                    <a:gd name="connsiteX50" fmla="*/ 2391632 w 2652318"/>
                    <a:gd name="connsiteY50" fmla="*/ 361242 h 802192"/>
                    <a:gd name="connsiteX51" fmla="*/ 2391632 w 2652318"/>
                    <a:gd name="connsiteY51" fmla="*/ 462492 h 802192"/>
                    <a:gd name="connsiteX52" fmla="*/ 2447068 w 2652318"/>
                    <a:gd name="connsiteY52" fmla="*/ 487829 h 802192"/>
                    <a:gd name="connsiteX53" fmla="*/ 2455640 w 2652318"/>
                    <a:gd name="connsiteY53" fmla="*/ 521547 h 802192"/>
                    <a:gd name="connsiteX54" fmla="*/ 2553652 w 2652318"/>
                    <a:gd name="connsiteY54" fmla="*/ 530025 h 802192"/>
                    <a:gd name="connsiteX55" fmla="*/ 2562225 w 2652318"/>
                    <a:gd name="connsiteY55" fmla="*/ 546884 h 802192"/>
                    <a:gd name="connsiteX56" fmla="*/ 2600611 w 2652318"/>
                    <a:gd name="connsiteY56" fmla="*/ 530025 h 802192"/>
                    <a:gd name="connsiteX57" fmla="*/ 2634710 w 2652318"/>
                    <a:gd name="connsiteY57" fmla="*/ 513165 h 802192"/>
                    <a:gd name="connsiteX58" fmla="*/ 2634710 w 2652318"/>
                    <a:gd name="connsiteY58" fmla="*/ 614416 h 802192"/>
                    <a:gd name="connsiteX59" fmla="*/ 2570797 w 2652318"/>
                    <a:gd name="connsiteY59" fmla="*/ 589080 h 802192"/>
                    <a:gd name="connsiteX60" fmla="*/ 2536698 w 2652318"/>
                    <a:gd name="connsiteY60" fmla="*/ 639657 h 802192"/>
                    <a:gd name="connsiteX61" fmla="*/ 2489835 w 2652318"/>
                    <a:gd name="connsiteY61" fmla="*/ 681853 h 802192"/>
                    <a:gd name="connsiteX62" fmla="*/ 2400300 w 2652318"/>
                    <a:gd name="connsiteY62" fmla="*/ 681853 h 802192"/>
                    <a:gd name="connsiteX63" fmla="*/ 2298001 w 2652318"/>
                    <a:gd name="connsiteY63" fmla="*/ 724049 h 802192"/>
                    <a:gd name="connsiteX64" fmla="*/ 2229802 w 2652318"/>
                    <a:gd name="connsiteY64" fmla="*/ 799963 h 802192"/>
                    <a:gd name="connsiteX65" fmla="*/ 2148840 w 2652318"/>
                    <a:gd name="connsiteY65" fmla="*/ 732526 h 802192"/>
                    <a:gd name="connsiteX66" fmla="*/ 2093404 w 2652318"/>
                    <a:gd name="connsiteY66" fmla="*/ 681948 h 802192"/>
                    <a:gd name="connsiteX67" fmla="*/ 2029491 w 2652318"/>
                    <a:gd name="connsiteY67" fmla="*/ 690426 h 802192"/>
                    <a:gd name="connsiteX68" fmla="*/ 1905857 w 2652318"/>
                    <a:gd name="connsiteY68" fmla="*/ 741003 h 802192"/>
                    <a:gd name="connsiteX69" fmla="*/ 1799272 w 2652318"/>
                    <a:gd name="connsiteY69" fmla="*/ 800058 h 802192"/>
                    <a:gd name="connsiteX70" fmla="*/ 1658588 w 2652318"/>
                    <a:gd name="connsiteY70" fmla="*/ 698808 h 802192"/>
                    <a:gd name="connsiteX71" fmla="*/ 1590389 w 2652318"/>
                    <a:gd name="connsiteY71" fmla="*/ 698808 h 802192"/>
                    <a:gd name="connsiteX72" fmla="*/ 1407128 w 2652318"/>
                    <a:gd name="connsiteY72" fmla="*/ 766245 h 802192"/>
                    <a:gd name="connsiteX73" fmla="*/ 1287780 w 2652318"/>
                    <a:gd name="connsiteY73" fmla="*/ 698808 h 802192"/>
                    <a:gd name="connsiteX74" fmla="*/ 1181195 w 2652318"/>
                    <a:gd name="connsiteY74" fmla="*/ 757863 h 802192"/>
                    <a:gd name="connsiteX75" fmla="*/ 1049083 w 2652318"/>
                    <a:gd name="connsiteY75" fmla="*/ 698808 h 802192"/>
                    <a:gd name="connsiteX76" fmla="*/ 972312 w 2652318"/>
                    <a:gd name="connsiteY76" fmla="*/ 715667 h 802192"/>
                    <a:gd name="connsiteX77" fmla="*/ 908399 w 2652318"/>
                    <a:gd name="connsiteY77" fmla="*/ 656612 h 802192"/>
                    <a:gd name="connsiteX78" fmla="*/ 861536 w 2652318"/>
                    <a:gd name="connsiteY78" fmla="*/ 656612 h 802192"/>
                    <a:gd name="connsiteX79" fmla="*/ 818864 w 2652318"/>
                    <a:gd name="connsiteY79" fmla="*/ 715667 h 802192"/>
                    <a:gd name="connsiteX80" fmla="*/ 661130 w 2652318"/>
                    <a:gd name="connsiteY80" fmla="*/ 715667 h 802192"/>
                    <a:gd name="connsiteX81" fmla="*/ 499110 w 2652318"/>
                    <a:gd name="connsiteY81" fmla="*/ 749385 h 802192"/>
                    <a:gd name="connsiteX82" fmla="*/ 430911 w 2652318"/>
                    <a:gd name="connsiteY82" fmla="*/ 698808 h 802192"/>
                    <a:gd name="connsiteX83" fmla="*/ 375475 w 2652318"/>
                    <a:gd name="connsiteY83" fmla="*/ 707285 h 802192"/>
                    <a:gd name="connsiteX84" fmla="*/ 337089 w 2652318"/>
                    <a:gd name="connsiteY84" fmla="*/ 656707 h 802192"/>
                    <a:gd name="connsiteX85" fmla="*/ 260318 w 2652318"/>
                    <a:gd name="connsiteY85" fmla="*/ 682044 h 802192"/>
                    <a:gd name="connsiteX86" fmla="*/ 209169 w 2652318"/>
                    <a:gd name="connsiteY86" fmla="*/ 656707 h 802192"/>
                    <a:gd name="connsiteX87" fmla="*/ 175069 w 2652318"/>
                    <a:gd name="connsiteY87" fmla="*/ 673566 h 802192"/>
                    <a:gd name="connsiteX88" fmla="*/ 128206 w 2652318"/>
                    <a:gd name="connsiteY88" fmla="*/ 622989 h 802192"/>
                    <a:gd name="connsiteX89" fmla="*/ 81343 w 2652318"/>
                    <a:gd name="connsiteY89" fmla="*/ 665184 h 802192"/>
                    <a:gd name="connsiteX90" fmla="*/ 381 w 2652318"/>
                    <a:gd name="connsiteY90" fmla="*/ 631466 h 802192"/>
                    <a:gd name="connsiteX91" fmla="*/ 381 w 2652318"/>
                    <a:gd name="connsiteY91" fmla="*/ 631466 h 802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</a:cxnLst>
                  <a:rect l="l" t="t" r="r" b="b"/>
                  <a:pathLst>
                    <a:path w="2652318" h="802192">
                      <a:moveTo>
                        <a:pt x="0" y="630704"/>
                      </a:moveTo>
                      <a:cubicBezTo>
                        <a:pt x="8572" y="613845"/>
                        <a:pt x="38385" y="596985"/>
                        <a:pt x="63912" y="596985"/>
                      </a:cubicBezTo>
                      <a:cubicBezTo>
                        <a:pt x="89439" y="596985"/>
                        <a:pt x="98012" y="605463"/>
                        <a:pt x="98012" y="605463"/>
                      </a:cubicBezTo>
                      <a:cubicBezTo>
                        <a:pt x="98012" y="605463"/>
                        <a:pt x="98012" y="554885"/>
                        <a:pt x="123634" y="571744"/>
                      </a:cubicBezTo>
                      <a:cubicBezTo>
                        <a:pt x="149257" y="588603"/>
                        <a:pt x="157734" y="613940"/>
                        <a:pt x="157734" y="613940"/>
                      </a:cubicBezTo>
                      <a:cubicBezTo>
                        <a:pt x="157734" y="613940"/>
                        <a:pt x="187547" y="605463"/>
                        <a:pt x="208883" y="605463"/>
                      </a:cubicBezTo>
                      <a:cubicBezTo>
                        <a:pt x="230219" y="605463"/>
                        <a:pt x="247269" y="622322"/>
                        <a:pt x="247269" y="622322"/>
                      </a:cubicBezTo>
                      <a:cubicBezTo>
                        <a:pt x="247269" y="622322"/>
                        <a:pt x="208883" y="529548"/>
                        <a:pt x="247269" y="478971"/>
                      </a:cubicBezTo>
                      <a:cubicBezTo>
                        <a:pt x="285655" y="428393"/>
                        <a:pt x="298418" y="453634"/>
                        <a:pt x="298418" y="453634"/>
                      </a:cubicBezTo>
                      <a:cubicBezTo>
                        <a:pt x="298418" y="453634"/>
                        <a:pt x="281368" y="419916"/>
                        <a:pt x="306991" y="411438"/>
                      </a:cubicBezTo>
                      <a:cubicBezTo>
                        <a:pt x="332613" y="402961"/>
                        <a:pt x="366713" y="436775"/>
                        <a:pt x="366713" y="436775"/>
                      </a:cubicBezTo>
                      <a:cubicBezTo>
                        <a:pt x="366713" y="436775"/>
                        <a:pt x="400812" y="411438"/>
                        <a:pt x="422148" y="428298"/>
                      </a:cubicBezTo>
                      <a:cubicBezTo>
                        <a:pt x="422148" y="428298"/>
                        <a:pt x="409384" y="394579"/>
                        <a:pt x="439198" y="377720"/>
                      </a:cubicBezTo>
                      <a:cubicBezTo>
                        <a:pt x="469011" y="360861"/>
                        <a:pt x="486060" y="377720"/>
                        <a:pt x="486060" y="377720"/>
                      </a:cubicBezTo>
                      <a:cubicBezTo>
                        <a:pt x="486060" y="377720"/>
                        <a:pt x="515874" y="284946"/>
                        <a:pt x="571309" y="284946"/>
                      </a:cubicBezTo>
                      <a:cubicBezTo>
                        <a:pt x="626745" y="284946"/>
                        <a:pt x="669321" y="344001"/>
                        <a:pt x="669321" y="344001"/>
                      </a:cubicBezTo>
                      <a:lnTo>
                        <a:pt x="733234" y="352479"/>
                      </a:lnTo>
                      <a:cubicBezTo>
                        <a:pt x="733234" y="352479"/>
                        <a:pt x="724662" y="293424"/>
                        <a:pt x="750284" y="285042"/>
                      </a:cubicBezTo>
                      <a:cubicBezTo>
                        <a:pt x="775906" y="276564"/>
                        <a:pt x="784384" y="301901"/>
                        <a:pt x="784384" y="301901"/>
                      </a:cubicBezTo>
                      <a:cubicBezTo>
                        <a:pt x="784384" y="301901"/>
                        <a:pt x="784384" y="268182"/>
                        <a:pt x="805719" y="268182"/>
                      </a:cubicBezTo>
                      <a:cubicBezTo>
                        <a:pt x="827055" y="268182"/>
                        <a:pt x="856869" y="310378"/>
                        <a:pt x="856869" y="310378"/>
                      </a:cubicBezTo>
                      <a:cubicBezTo>
                        <a:pt x="856869" y="310378"/>
                        <a:pt x="886682" y="259800"/>
                        <a:pt x="908018" y="276660"/>
                      </a:cubicBezTo>
                      <a:cubicBezTo>
                        <a:pt x="908018" y="276660"/>
                        <a:pt x="899446" y="99495"/>
                        <a:pt x="1018889" y="116354"/>
                      </a:cubicBezTo>
                      <a:cubicBezTo>
                        <a:pt x="1018889" y="116354"/>
                        <a:pt x="997553" y="48917"/>
                        <a:pt x="1044511" y="23580"/>
                      </a:cubicBezTo>
                      <a:cubicBezTo>
                        <a:pt x="1091374" y="-1756"/>
                        <a:pt x="1099947" y="32058"/>
                        <a:pt x="1099947" y="32058"/>
                      </a:cubicBezTo>
                      <a:cubicBezTo>
                        <a:pt x="1099947" y="32058"/>
                        <a:pt x="1134047" y="-26997"/>
                        <a:pt x="1180909" y="15198"/>
                      </a:cubicBezTo>
                      <a:cubicBezTo>
                        <a:pt x="1227772" y="57394"/>
                        <a:pt x="1236345" y="99590"/>
                        <a:pt x="1232059" y="107972"/>
                      </a:cubicBezTo>
                      <a:cubicBezTo>
                        <a:pt x="1227772" y="116449"/>
                        <a:pt x="1261872" y="91113"/>
                        <a:pt x="1261872" y="133308"/>
                      </a:cubicBezTo>
                      <a:cubicBezTo>
                        <a:pt x="1261872" y="175504"/>
                        <a:pt x="1244822" y="200745"/>
                        <a:pt x="1244822" y="200745"/>
                      </a:cubicBezTo>
                      <a:cubicBezTo>
                        <a:pt x="1244822" y="200745"/>
                        <a:pt x="1295972" y="183886"/>
                        <a:pt x="1313021" y="217605"/>
                      </a:cubicBezTo>
                      <a:cubicBezTo>
                        <a:pt x="1313021" y="217605"/>
                        <a:pt x="1304448" y="175409"/>
                        <a:pt x="1338643" y="158550"/>
                      </a:cubicBezTo>
                      <a:cubicBezTo>
                        <a:pt x="1372743" y="141690"/>
                        <a:pt x="1415415" y="167027"/>
                        <a:pt x="1415415" y="167027"/>
                      </a:cubicBezTo>
                      <a:cubicBezTo>
                        <a:pt x="1415415" y="167027"/>
                        <a:pt x="1415415" y="91113"/>
                        <a:pt x="1458087" y="82635"/>
                      </a:cubicBezTo>
                      <a:cubicBezTo>
                        <a:pt x="1500759" y="74158"/>
                        <a:pt x="1547622" y="141690"/>
                        <a:pt x="1547622" y="141690"/>
                      </a:cubicBezTo>
                      <a:cubicBezTo>
                        <a:pt x="1547622" y="141690"/>
                        <a:pt x="1573244" y="116354"/>
                        <a:pt x="1594485" y="150168"/>
                      </a:cubicBezTo>
                      <a:cubicBezTo>
                        <a:pt x="1615821" y="183886"/>
                        <a:pt x="1611535" y="234559"/>
                        <a:pt x="1611535" y="234559"/>
                      </a:cubicBezTo>
                      <a:cubicBezTo>
                        <a:pt x="1611535" y="234559"/>
                        <a:pt x="1675447" y="209223"/>
                        <a:pt x="1696783" y="243036"/>
                      </a:cubicBezTo>
                      <a:cubicBezTo>
                        <a:pt x="1696783" y="243036"/>
                        <a:pt x="1756505" y="183981"/>
                        <a:pt x="1824704" y="192459"/>
                      </a:cubicBezTo>
                      <a:cubicBezTo>
                        <a:pt x="1892903" y="200936"/>
                        <a:pt x="1914239" y="243036"/>
                        <a:pt x="1914239" y="243036"/>
                      </a:cubicBezTo>
                      <a:cubicBezTo>
                        <a:pt x="1914239" y="243036"/>
                        <a:pt x="1944052" y="192459"/>
                        <a:pt x="1978152" y="251514"/>
                      </a:cubicBezTo>
                      <a:cubicBezTo>
                        <a:pt x="2012251" y="310569"/>
                        <a:pt x="2007965" y="327428"/>
                        <a:pt x="2007965" y="327428"/>
                      </a:cubicBezTo>
                      <a:cubicBezTo>
                        <a:pt x="2007965" y="327428"/>
                        <a:pt x="2037779" y="293709"/>
                        <a:pt x="2050637" y="327428"/>
                      </a:cubicBezTo>
                      <a:cubicBezTo>
                        <a:pt x="2063400" y="361146"/>
                        <a:pt x="2029301" y="386483"/>
                        <a:pt x="2029301" y="386483"/>
                      </a:cubicBezTo>
                      <a:cubicBezTo>
                        <a:pt x="2029301" y="386483"/>
                        <a:pt x="2025015" y="420201"/>
                        <a:pt x="2042064" y="420201"/>
                      </a:cubicBezTo>
                      <a:cubicBezTo>
                        <a:pt x="2059114" y="420201"/>
                        <a:pt x="2054828" y="394865"/>
                        <a:pt x="2093214" y="386483"/>
                      </a:cubicBezTo>
                      <a:cubicBezTo>
                        <a:pt x="2131600" y="378006"/>
                        <a:pt x="2148649" y="403342"/>
                        <a:pt x="2148649" y="403342"/>
                      </a:cubicBezTo>
                      <a:cubicBezTo>
                        <a:pt x="2148649" y="403342"/>
                        <a:pt x="2144363" y="344287"/>
                        <a:pt x="2165699" y="335905"/>
                      </a:cubicBezTo>
                      <a:cubicBezTo>
                        <a:pt x="2187035" y="327428"/>
                        <a:pt x="2199798" y="335905"/>
                        <a:pt x="2199798" y="335905"/>
                      </a:cubicBezTo>
                      <a:cubicBezTo>
                        <a:pt x="2199798" y="335905"/>
                        <a:pt x="2191226" y="268468"/>
                        <a:pt x="2221135" y="268468"/>
                      </a:cubicBezTo>
                      <a:cubicBezTo>
                        <a:pt x="2251043" y="268468"/>
                        <a:pt x="2280856" y="310664"/>
                        <a:pt x="2293620" y="361242"/>
                      </a:cubicBezTo>
                      <a:cubicBezTo>
                        <a:pt x="2293620" y="361242"/>
                        <a:pt x="2370391" y="319046"/>
                        <a:pt x="2391632" y="361242"/>
                      </a:cubicBezTo>
                      <a:cubicBezTo>
                        <a:pt x="2412968" y="403437"/>
                        <a:pt x="2391632" y="462492"/>
                        <a:pt x="2391632" y="462492"/>
                      </a:cubicBezTo>
                      <a:cubicBezTo>
                        <a:pt x="2391632" y="462492"/>
                        <a:pt x="2434304" y="462492"/>
                        <a:pt x="2447068" y="487829"/>
                      </a:cubicBezTo>
                      <a:cubicBezTo>
                        <a:pt x="2459831" y="513165"/>
                        <a:pt x="2455640" y="521547"/>
                        <a:pt x="2455640" y="521547"/>
                      </a:cubicBezTo>
                      <a:cubicBezTo>
                        <a:pt x="2455640" y="521547"/>
                        <a:pt x="2528125" y="496211"/>
                        <a:pt x="2553652" y="530025"/>
                      </a:cubicBezTo>
                      <a:cubicBezTo>
                        <a:pt x="2579275" y="563743"/>
                        <a:pt x="2562225" y="546884"/>
                        <a:pt x="2562225" y="546884"/>
                      </a:cubicBezTo>
                      <a:cubicBezTo>
                        <a:pt x="2562225" y="546884"/>
                        <a:pt x="2587847" y="521547"/>
                        <a:pt x="2600611" y="530025"/>
                      </a:cubicBezTo>
                      <a:cubicBezTo>
                        <a:pt x="2613374" y="538502"/>
                        <a:pt x="2609183" y="470970"/>
                        <a:pt x="2634710" y="513165"/>
                      </a:cubicBezTo>
                      <a:cubicBezTo>
                        <a:pt x="2660237" y="555361"/>
                        <a:pt x="2656046" y="614416"/>
                        <a:pt x="2634710" y="614416"/>
                      </a:cubicBezTo>
                      <a:cubicBezTo>
                        <a:pt x="2613374" y="614416"/>
                        <a:pt x="2570797" y="589080"/>
                        <a:pt x="2570797" y="589080"/>
                      </a:cubicBezTo>
                      <a:cubicBezTo>
                        <a:pt x="2570797" y="589080"/>
                        <a:pt x="2562225" y="639657"/>
                        <a:pt x="2536698" y="639657"/>
                      </a:cubicBezTo>
                      <a:cubicBezTo>
                        <a:pt x="2536698" y="639657"/>
                        <a:pt x="2532412" y="673376"/>
                        <a:pt x="2489835" y="681853"/>
                      </a:cubicBezTo>
                      <a:cubicBezTo>
                        <a:pt x="2447163" y="690330"/>
                        <a:pt x="2400300" y="681853"/>
                        <a:pt x="2400300" y="681853"/>
                      </a:cubicBezTo>
                      <a:cubicBezTo>
                        <a:pt x="2400300" y="681853"/>
                        <a:pt x="2332101" y="732431"/>
                        <a:pt x="2298001" y="724049"/>
                      </a:cubicBezTo>
                      <a:cubicBezTo>
                        <a:pt x="2298001" y="724049"/>
                        <a:pt x="2285238" y="783104"/>
                        <a:pt x="2229802" y="799963"/>
                      </a:cubicBezTo>
                      <a:cubicBezTo>
                        <a:pt x="2174367" y="816822"/>
                        <a:pt x="2148840" y="732526"/>
                        <a:pt x="2148840" y="732526"/>
                      </a:cubicBezTo>
                      <a:cubicBezTo>
                        <a:pt x="2148840" y="732526"/>
                        <a:pt x="2114740" y="749385"/>
                        <a:pt x="2093404" y="681948"/>
                      </a:cubicBezTo>
                      <a:cubicBezTo>
                        <a:pt x="2093404" y="681948"/>
                        <a:pt x="2042255" y="707285"/>
                        <a:pt x="2029491" y="690426"/>
                      </a:cubicBezTo>
                      <a:cubicBezTo>
                        <a:pt x="2016728" y="673566"/>
                        <a:pt x="1991106" y="774817"/>
                        <a:pt x="1905857" y="741003"/>
                      </a:cubicBezTo>
                      <a:cubicBezTo>
                        <a:pt x="1905857" y="741003"/>
                        <a:pt x="1880235" y="791581"/>
                        <a:pt x="1799272" y="800058"/>
                      </a:cubicBezTo>
                      <a:cubicBezTo>
                        <a:pt x="1718310" y="808536"/>
                        <a:pt x="1658588" y="698808"/>
                        <a:pt x="1658588" y="698808"/>
                      </a:cubicBezTo>
                      <a:cubicBezTo>
                        <a:pt x="1658588" y="698808"/>
                        <a:pt x="1615916" y="715667"/>
                        <a:pt x="1590389" y="698808"/>
                      </a:cubicBezTo>
                      <a:cubicBezTo>
                        <a:pt x="1590389" y="698808"/>
                        <a:pt x="1471041" y="783199"/>
                        <a:pt x="1407128" y="766245"/>
                      </a:cubicBezTo>
                      <a:cubicBezTo>
                        <a:pt x="1343215" y="749385"/>
                        <a:pt x="1287780" y="698808"/>
                        <a:pt x="1287780" y="698808"/>
                      </a:cubicBezTo>
                      <a:cubicBezTo>
                        <a:pt x="1287780" y="698808"/>
                        <a:pt x="1249394" y="757863"/>
                        <a:pt x="1181195" y="757863"/>
                      </a:cubicBezTo>
                      <a:cubicBezTo>
                        <a:pt x="1112996" y="757863"/>
                        <a:pt x="1049083" y="698808"/>
                        <a:pt x="1049083" y="698808"/>
                      </a:cubicBezTo>
                      <a:cubicBezTo>
                        <a:pt x="1049083" y="698808"/>
                        <a:pt x="1006411" y="724144"/>
                        <a:pt x="972312" y="715667"/>
                      </a:cubicBezTo>
                      <a:cubicBezTo>
                        <a:pt x="938213" y="707190"/>
                        <a:pt x="908399" y="656612"/>
                        <a:pt x="908399" y="656612"/>
                      </a:cubicBezTo>
                      <a:cubicBezTo>
                        <a:pt x="908399" y="656612"/>
                        <a:pt x="891349" y="690330"/>
                        <a:pt x="861536" y="656612"/>
                      </a:cubicBezTo>
                      <a:cubicBezTo>
                        <a:pt x="861536" y="656612"/>
                        <a:pt x="857250" y="690330"/>
                        <a:pt x="818864" y="715667"/>
                      </a:cubicBezTo>
                      <a:cubicBezTo>
                        <a:pt x="780479" y="741003"/>
                        <a:pt x="678180" y="732526"/>
                        <a:pt x="661130" y="715667"/>
                      </a:cubicBezTo>
                      <a:cubicBezTo>
                        <a:pt x="661130" y="715667"/>
                        <a:pt x="563118" y="774722"/>
                        <a:pt x="499110" y="749385"/>
                      </a:cubicBezTo>
                      <a:cubicBezTo>
                        <a:pt x="435197" y="724049"/>
                        <a:pt x="430911" y="698808"/>
                        <a:pt x="430911" y="698808"/>
                      </a:cubicBezTo>
                      <a:cubicBezTo>
                        <a:pt x="430911" y="698808"/>
                        <a:pt x="401098" y="724144"/>
                        <a:pt x="375475" y="707285"/>
                      </a:cubicBezTo>
                      <a:cubicBezTo>
                        <a:pt x="349853" y="690426"/>
                        <a:pt x="337089" y="656707"/>
                        <a:pt x="337089" y="656707"/>
                      </a:cubicBezTo>
                      <a:cubicBezTo>
                        <a:pt x="337089" y="656707"/>
                        <a:pt x="294418" y="682044"/>
                        <a:pt x="260318" y="682044"/>
                      </a:cubicBezTo>
                      <a:cubicBezTo>
                        <a:pt x="226219" y="682044"/>
                        <a:pt x="209169" y="656707"/>
                        <a:pt x="209169" y="656707"/>
                      </a:cubicBezTo>
                      <a:cubicBezTo>
                        <a:pt x="209169" y="656707"/>
                        <a:pt x="204882" y="682044"/>
                        <a:pt x="175069" y="673566"/>
                      </a:cubicBezTo>
                      <a:cubicBezTo>
                        <a:pt x="145256" y="665089"/>
                        <a:pt x="128206" y="622989"/>
                        <a:pt x="128206" y="622989"/>
                      </a:cubicBezTo>
                      <a:cubicBezTo>
                        <a:pt x="128206" y="622989"/>
                        <a:pt x="106870" y="665184"/>
                        <a:pt x="81343" y="665184"/>
                      </a:cubicBezTo>
                      <a:cubicBezTo>
                        <a:pt x="55816" y="665184"/>
                        <a:pt x="381" y="631466"/>
                        <a:pt x="381" y="631466"/>
                      </a:cubicBezTo>
                      <a:lnTo>
                        <a:pt x="381" y="631466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5" name="Freeform: Shape 84">
                  <a:extLst>
                    <a:ext uri="{FF2B5EF4-FFF2-40B4-BE49-F238E27FC236}">
                      <a16:creationId xmlns:a16="http://schemas.microsoft.com/office/drawing/2014/main" id="{8D3B146A-9385-0726-0A73-D19FFD327C49}"/>
                    </a:ext>
                  </a:extLst>
                </p:cNvPr>
                <p:cNvSpPr/>
                <p:nvPr/>
              </p:nvSpPr>
              <p:spPr>
                <a:xfrm>
                  <a:off x="3981999" y="4800083"/>
                  <a:ext cx="5492354" cy="1649252"/>
                </a:xfrm>
                <a:custGeom>
                  <a:avLst/>
                  <a:gdLst>
                    <a:gd name="connsiteX0" fmla="*/ 14478 w 2664210"/>
                    <a:gd name="connsiteY0" fmla="*/ 472888 h 800013"/>
                    <a:gd name="connsiteX1" fmla="*/ 14478 w 2664210"/>
                    <a:gd name="connsiteY1" fmla="*/ 504415 h 800013"/>
                    <a:gd name="connsiteX2" fmla="*/ 104013 w 2664210"/>
                    <a:gd name="connsiteY2" fmla="*/ 491842 h 800013"/>
                    <a:gd name="connsiteX3" fmla="*/ 128397 w 2664210"/>
                    <a:gd name="connsiteY3" fmla="*/ 517084 h 800013"/>
                    <a:gd name="connsiteX4" fmla="*/ 177260 w 2664210"/>
                    <a:gd name="connsiteY4" fmla="*/ 517084 h 800013"/>
                    <a:gd name="connsiteX5" fmla="*/ 274891 w 2664210"/>
                    <a:gd name="connsiteY5" fmla="*/ 517084 h 800013"/>
                    <a:gd name="connsiteX6" fmla="*/ 356235 w 2664210"/>
                    <a:gd name="connsiteY6" fmla="*/ 617858 h 800013"/>
                    <a:gd name="connsiteX7" fmla="*/ 502729 w 2664210"/>
                    <a:gd name="connsiteY7" fmla="*/ 661959 h 800013"/>
                    <a:gd name="connsiteX8" fmla="*/ 608552 w 2664210"/>
                    <a:gd name="connsiteY8" fmla="*/ 636718 h 800013"/>
                    <a:gd name="connsiteX9" fmla="*/ 698087 w 2664210"/>
                    <a:gd name="connsiteY9" fmla="*/ 680818 h 800013"/>
                    <a:gd name="connsiteX10" fmla="*/ 934117 w 2664210"/>
                    <a:gd name="connsiteY10" fmla="*/ 680818 h 800013"/>
                    <a:gd name="connsiteX11" fmla="*/ 1186339 w 2664210"/>
                    <a:gd name="connsiteY11" fmla="*/ 762733 h 800013"/>
                    <a:gd name="connsiteX12" fmla="*/ 1463040 w 2664210"/>
                    <a:gd name="connsiteY12" fmla="*/ 743874 h 800013"/>
                    <a:gd name="connsiteX13" fmla="*/ 1585055 w 2664210"/>
                    <a:gd name="connsiteY13" fmla="*/ 743874 h 800013"/>
                    <a:gd name="connsiteX14" fmla="*/ 1747838 w 2664210"/>
                    <a:gd name="connsiteY14" fmla="*/ 762733 h 800013"/>
                    <a:gd name="connsiteX15" fmla="*/ 2024539 w 2664210"/>
                    <a:gd name="connsiteY15" fmla="*/ 787975 h 800013"/>
                    <a:gd name="connsiteX16" fmla="*/ 2114074 w 2664210"/>
                    <a:gd name="connsiteY16" fmla="*/ 725014 h 800013"/>
                    <a:gd name="connsiteX17" fmla="*/ 2236089 w 2664210"/>
                    <a:gd name="connsiteY17" fmla="*/ 699773 h 800013"/>
                    <a:gd name="connsiteX18" fmla="*/ 2520886 w 2664210"/>
                    <a:gd name="connsiteY18" fmla="*/ 687200 h 800013"/>
                    <a:gd name="connsiteX19" fmla="*/ 2561558 w 2664210"/>
                    <a:gd name="connsiteY19" fmla="*/ 636813 h 800013"/>
                    <a:gd name="connsiteX20" fmla="*/ 2642902 w 2664210"/>
                    <a:gd name="connsiteY20" fmla="*/ 573853 h 800013"/>
                    <a:gd name="connsiteX21" fmla="*/ 2626614 w 2664210"/>
                    <a:gd name="connsiteY21" fmla="*/ 504511 h 800013"/>
                    <a:gd name="connsiteX22" fmla="*/ 2642902 w 2664210"/>
                    <a:gd name="connsiteY22" fmla="*/ 447837 h 800013"/>
                    <a:gd name="connsiteX23" fmla="*/ 2553367 w 2664210"/>
                    <a:gd name="connsiteY23" fmla="*/ 447837 h 800013"/>
                    <a:gd name="connsiteX24" fmla="*/ 2480120 w 2664210"/>
                    <a:gd name="connsiteY24" fmla="*/ 391163 h 800013"/>
                    <a:gd name="connsiteX25" fmla="*/ 2382488 w 2664210"/>
                    <a:gd name="connsiteY25" fmla="*/ 410023 h 800013"/>
                    <a:gd name="connsiteX26" fmla="*/ 2349913 w 2664210"/>
                    <a:gd name="connsiteY26" fmla="*/ 359635 h 800013"/>
                    <a:gd name="connsiteX27" fmla="*/ 2235994 w 2664210"/>
                    <a:gd name="connsiteY27" fmla="*/ 372208 h 800013"/>
                    <a:gd name="connsiteX28" fmla="*/ 2154651 w 2664210"/>
                    <a:gd name="connsiteY28" fmla="*/ 340681 h 800013"/>
                    <a:gd name="connsiteX29" fmla="*/ 1918621 w 2664210"/>
                    <a:gd name="connsiteY29" fmla="*/ 359540 h 800013"/>
                    <a:gd name="connsiteX30" fmla="*/ 1902333 w 2664210"/>
                    <a:gd name="connsiteY30" fmla="*/ 290198 h 800013"/>
                    <a:gd name="connsiteX31" fmla="*/ 1829086 w 2664210"/>
                    <a:gd name="connsiteY31" fmla="*/ 227238 h 800013"/>
                    <a:gd name="connsiteX32" fmla="*/ 1755839 w 2664210"/>
                    <a:gd name="connsiteY32" fmla="*/ 258766 h 800013"/>
                    <a:gd name="connsiteX33" fmla="*/ 1666304 w 2664210"/>
                    <a:gd name="connsiteY33" fmla="*/ 227238 h 800013"/>
                    <a:gd name="connsiteX34" fmla="*/ 1641920 w 2664210"/>
                    <a:gd name="connsiteY34" fmla="*/ 176851 h 800013"/>
                    <a:gd name="connsiteX35" fmla="*/ 1552384 w 2664210"/>
                    <a:gd name="connsiteY35" fmla="*/ 157991 h 800013"/>
                    <a:gd name="connsiteX36" fmla="*/ 1544288 w 2664210"/>
                    <a:gd name="connsiteY36" fmla="*/ 101317 h 800013"/>
                    <a:gd name="connsiteX37" fmla="*/ 1479232 w 2664210"/>
                    <a:gd name="connsiteY37" fmla="*/ 107604 h 800013"/>
                    <a:gd name="connsiteX38" fmla="*/ 1471136 w 2664210"/>
                    <a:gd name="connsiteY38" fmla="*/ 44644 h 800013"/>
                    <a:gd name="connsiteX39" fmla="*/ 1397889 w 2664210"/>
                    <a:gd name="connsiteY39" fmla="*/ 44644 h 800013"/>
                    <a:gd name="connsiteX40" fmla="*/ 1332833 w 2664210"/>
                    <a:gd name="connsiteY40" fmla="*/ 543 h 800013"/>
                    <a:gd name="connsiteX41" fmla="*/ 1235202 w 2664210"/>
                    <a:gd name="connsiteY41" fmla="*/ 44644 h 800013"/>
                    <a:gd name="connsiteX42" fmla="*/ 1137571 w 2664210"/>
                    <a:gd name="connsiteY42" fmla="*/ 57217 h 800013"/>
                    <a:gd name="connsiteX43" fmla="*/ 1080611 w 2664210"/>
                    <a:gd name="connsiteY43" fmla="*/ 145418 h 800013"/>
                    <a:gd name="connsiteX44" fmla="*/ 869061 w 2664210"/>
                    <a:gd name="connsiteY44" fmla="*/ 151705 h 800013"/>
                    <a:gd name="connsiteX45" fmla="*/ 706279 w 2664210"/>
                    <a:gd name="connsiteY45" fmla="*/ 202092 h 800013"/>
                    <a:gd name="connsiteX46" fmla="*/ 657416 w 2664210"/>
                    <a:gd name="connsiteY46" fmla="*/ 220951 h 800013"/>
                    <a:gd name="connsiteX47" fmla="*/ 567880 w 2664210"/>
                    <a:gd name="connsiteY47" fmla="*/ 183137 h 800013"/>
                    <a:gd name="connsiteX48" fmla="*/ 494633 w 2664210"/>
                    <a:gd name="connsiteY48" fmla="*/ 265052 h 800013"/>
                    <a:gd name="connsiteX49" fmla="*/ 348139 w 2664210"/>
                    <a:gd name="connsiteY49" fmla="*/ 271339 h 800013"/>
                    <a:gd name="connsiteX50" fmla="*/ 266795 w 2664210"/>
                    <a:gd name="connsiteY50" fmla="*/ 309153 h 800013"/>
                    <a:gd name="connsiteX51" fmla="*/ 283083 w 2664210"/>
                    <a:gd name="connsiteY51" fmla="*/ 302866 h 800013"/>
                    <a:gd name="connsiteX52" fmla="*/ 177260 w 2664210"/>
                    <a:gd name="connsiteY52" fmla="*/ 258766 h 800013"/>
                    <a:gd name="connsiteX53" fmla="*/ 120301 w 2664210"/>
                    <a:gd name="connsiteY53" fmla="*/ 340681 h 800013"/>
                    <a:gd name="connsiteX54" fmla="*/ 38958 w 2664210"/>
                    <a:gd name="connsiteY54" fmla="*/ 397354 h 800013"/>
                    <a:gd name="connsiteX55" fmla="*/ 14573 w 2664210"/>
                    <a:gd name="connsiteY55" fmla="*/ 472983 h 800013"/>
                    <a:gd name="connsiteX56" fmla="*/ 14573 w 2664210"/>
                    <a:gd name="connsiteY56" fmla="*/ 472983 h 800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</a:cxnLst>
                  <a:rect l="l" t="t" r="r" b="b"/>
                  <a:pathLst>
                    <a:path w="2664210" h="800013">
                      <a:moveTo>
                        <a:pt x="14478" y="472888"/>
                      </a:moveTo>
                      <a:cubicBezTo>
                        <a:pt x="14478" y="472888"/>
                        <a:pt x="-18098" y="498129"/>
                        <a:pt x="14478" y="504415"/>
                      </a:cubicBezTo>
                      <a:cubicBezTo>
                        <a:pt x="47054" y="510702"/>
                        <a:pt x="104013" y="491842"/>
                        <a:pt x="104013" y="491842"/>
                      </a:cubicBezTo>
                      <a:cubicBezTo>
                        <a:pt x="104013" y="491842"/>
                        <a:pt x="87725" y="504415"/>
                        <a:pt x="128397" y="517084"/>
                      </a:cubicBezTo>
                      <a:cubicBezTo>
                        <a:pt x="169069" y="529657"/>
                        <a:pt x="177260" y="517084"/>
                        <a:pt x="177260" y="517084"/>
                      </a:cubicBezTo>
                      <a:cubicBezTo>
                        <a:pt x="177260" y="517084"/>
                        <a:pt x="234220" y="542325"/>
                        <a:pt x="274891" y="517084"/>
                      </a:cubicBezTo>
                      <a:cubicBezTo>
                        <a:pt x="274891" y="517084"/>
                        <a:pt x="258604" y="567471"/>
                        <a:pt x="356235" y="617858"/>
                      </a:cubicBezTo>
                      <a:cubicBezTo>
                        <a:pt x="453866" y="668245"/>
                        <a:pt x="502729" y="661959"/>
                        <a:pt x="502729" y="661959"/>
                      </a:cubicBezTo>
                      <a:lnTo>
                        <a:pt x="608552" y="636718"/>
                      </a:lnTo>
                      <a:cubicBezTo>
                        <a:pt x="608552" y="636718"/>
                        <a:pt x="592264" y="661959"/>
                        <a:pt x="698087" y="680818"/>
                      </a:cubicBezTo>
                      <a:cubicBezTo>
                        <a:pt x="803910" y="699678"/>
                        <a:pt x="934117" y="680818"/>
                        <a:pt x="934117" y="680818"/>
                      </a:cubicBezTo>
                      <a:cubicBezTo>
                        <a:pt x="934117" y="680818"/>
                        <a:pt x="1039939" y="756447"/>
                        <a:pt x="1186339" y="762733"/>
                      </a:cubicBezTo>
                      <a:cubicBezTo>
                        <a:pt x="1332833" y="769020"/>
                        <a:pt x="1463040" y="743874"/>
                        <a:pt x="1463040" y="743874"/>
                      </a:cubicBezTo>
                      <a:cubicBezTo>
                        <a:pt x="1463040" y="743874"/>
                        <a:pt x="1544384" y="762733"/>
                        <a:pt x="1585055" y="743874"/>
                      </a:cubicBezTo>
                      <a:cubicBezTo>
                        <a:pt x="1585055" y="743874"/>
                        <a:pt x="1645825" y="762733"/>
                        <a:pt x="1747838" y="762733"/>
                      </a:cubicBezTo>
                      <a:cubicBezTo>
                        <a:pt x="1764126" y="762733"/>
                        <a:pt x="1894332" y="825694"/>
                        <a:pt x="2024539" y="787975"/>
                      </a:cubicBezTo>
                      <a:cubicBezTo>
                        <a:pt x="2154745" y="750160"/>
                        <a:pt x="2114074" y="725014"/>
                        <a:pt x="2114074" y="725014"/>
                      </a:cubicBezTo>
                      <a:cubicBezTo>
                        <a:pt x="2114074" y="725014"/>
                        <a:pt x="2171033" y="737587"/>
                        <a:pt x="2236089" y="699773"/>
                      </a:cubicBezTo>
                      <a:cubicBezTo>
                        <a:pt x="2236089" y="699773"/>
                        <a:pt x="2463927" y="718633"/>
                        <a:pt x="2520886" y="687200"/>
                      </a:cubicBezTo>
                      <a:cubicBezTo>
                        <a:pt x="2577846" y="655672"/>
                        <a:pt x="2561558" y="636813"/>
                        <a:pt x="2561558" y="636813"/>
                      </a:cubicBezTo>
                      <a:cubicBezTo>
                        <a:pt x="2561558" y="636813"/>
                        <a:pt x="2602230" y="598999"/>
                        <a:pt x="2642902" y="573853"/>
                      </a:cubicBezTo>
                      <a:cubicBezTo>
                        <a:pt x="2683574" y="548611"/>
                        <a:pt x="2659190" y="510892"/>
                        <a:pt x="2626614" y="504511"/>
                      </a:cubicBezTo>
                      <a:cubicBezTo>
                        <a:pt x="2626614" y="504511"/>
                        <a:pt x="2667286" y="466696"/>
                        <a:pt x="2642902" y="447837"/>
                      </a:cubicBezTo>
                      <a:cubicBezTo>
                        <a:pt x="2618518" y="428977"/>
                        <a:pt x="2553367" y="447837"/>
                        <a:pt x="2553367" y="447837"/>
                      </a:cubicBezTo>
                      <a:cubicBezTo>
                        <a:pt x="2553367" y="447837"/>
                        <a:pt x="2537079" y="403736"/>
                        <a:pt x="2480120" y="391163"/>
                      </a:cubicBezTo>
                      <a:cubicBezTo>
                        <a:pt x="2423160" y="378590"/>
                        <a:pt x="2382488" y="410023"/>
                        <a:pt x="2382488" y="410023"/>
                      </a:cubicBezTo>
                      <a:cubicBezTo>
                        <a:pt x="2382488" y="410023"/>
                        <a:pt x="2415064" y="378495"/>
                        <a:pt x="2349913" y="359635"/>
                      </a:cubicBezTo>
                      <a:cubicBezTo>
                        <a:pt x="2284857" y="340776"/>
                        <a:pt x="2235994" y="372208"/>
                        <a:pt x="2235994" y="372208"/>
                      </a:cubicBezTo>
                      <a:cubicBezTo>
                        <a:pt x="2235994" y="372208"/>
                        <a:pt x="2203419" y="346967"/>
                        <a:pt x="2154651" y="340681"/>
                      </a:cubicBezTo>
                      <a:cubicBezTo>
                        <a:pt x="2105883" y="334394"/>
                        <a:pt x="1967484" y="353254"/>
                        <a:pt x="1918621" y="359540"/>
                      </a:cubicBezTo>
                      <a:cubicBezTo>
                        <a:pt x="1869757" y="365827"/>
                        <a:pt x="1902333" y="315439"/>
                        <a:pt x="1902333" y="290198"/>
                      </a:cubicBezTo>
                      <a:cubicBezTo>
                        <a:pt x="1902333" y="264957"/>
                        <a:pt x="1861661" y="227238"/>
                        <a:pt x="1829086" y="227238"/>
                      </a:cubicBezTo>
                      <a:cubicBezTo>
                        <a:pt x="1796510" y="227238"/>
                        <a:pt x="1755839" y="258766"/>
                        <a:pt x="1755839" y="258766"/>
                      </a:cubicBezTo>
                      <a:cubicBezTo>
                        <a:pt x="1755839" y="258766"/>
                        <a:pt x="1731454" y="220951"/>
                        <a:pt x="1666304" y="227238"/>
                      </a:cubicBezTo>
                      <a:cubicBezTo>
                        <a:pt x="1666304" y="227238"/>
                        <a:pt x="1682592" y="201997"/>
                        <a:pt x="1641920" y="176851"/>
                      </a:cubicBezTo>
                      <a:cubicBezTo>
                        <a:pt x="1601248" y="151705"/>
                        <a:pt x="1552384" y="157991"/>
                        <a:pt x="1552384" y="157991"/>
                      </a:cubicBezTo>
                      <a:cubicBezTo>
                        <a:pt x="1552384" y="157991"/>
                        <a:pt x="1568672" y="113890"/>
                        <a:pt x="1544288" y="101317"/>
                      </a:cubicBezTo>
                      <a:cubicBezTo>
                        <a:pt x="1519904" y="88744"/>
                        <a:pt x="1479232" y="107604"/>
                        <a:pt x="1479232" y="107604"/>
                      </a:cubicBezTo>
                      <a:cubicBezTo>
                        <a:pt x="1479232" y="107604"/>
                        <a:pt x="1519904" y="57217"/>
                        <a:pt x="1471136" y="44644"/>
                      </a:cubicBezTo>
                      <a:cubicBezTo>
                        <a:pt x="1422273" y="32071"/>
                        <a:pt x="1397889" y="44644"/>
                        <a:pt x="1397889" y="44644"/>
                      </a:cubicBezTo>
                      <a:cubicBezTo>
                        <a:pt x="1397889" y="44644"/>
                        <a:pt x="1405985" y="-5744"/>
                        <a:pt x="1332833" y="543"/>
                      </a:cubicBezTo>
                      <a:cubicBezTo>
                        <a:pt x="1259681" y="6829"/>
                        <a:pt x="1235202" y="44644"/>
                        <a:pt x="1235202" y="44644"/>
                      </a:cubicBezTo>
                      <a:cubicBezTo>
                        <a:pt x="1235202" y="44644"/>
                        <a:pt x="1202627" y="19402"/>
                        <a:pt x="1137571" y="57217"/>
                      </a:cubicBezTo>
                      <a:cubicBezTo>
                        <a:pt x="1072515" y="95031"/>
                        <a:pt x="1080611" y="145418"/>
                        <a:pt x="1080611" y="145418"/>
                      </a:cubicBezTo>
                      <a:cubicBezTo>
                        <a:pt x="1080611" y="145418"/>
                        <a:pt x="926020" y="120177"/>
                        <a:pt x="869061" y="151705"/>
                      </a:cubicBezTo>
                      <a:cubicBezTo>
                        <a:pt x="869061" y="151705"/>
                        <a:pt x="763238" y="126463"/>
                        <a:pt x="706279" y="202092"/>
                      </a:cubicBezTo>
                      <a:cubicBezTo>
                        <a:pt x="706279" y="202092"/>
                        <a:pt x="681895" y="227333"/>
                        <a:pt x="657416" y="220951"/>
                      </a:cubicBezTo>
                      <a:cubicBezTo>
                        <a:pt x="633032" y="214665"/>
                        <a:pt x="633032" y="170564"/>
                        <a:pt x="567880" y="183137"/>
                      </a:cubicBezTo>
                      <a:cubicBezTo>
                        <a:pt x="502825" y="195710"/>
                        <a:pt x="494633" y="239811"/>
                        <a:pt x="494633" y="265052"/>
                      </a:cubicBezTo>
                      <a:cubicBezTo>
                        <a:pt x="494633" y="265052"/>
                        <a:pt x="413290" y="239811"/>
                        <a:pt x="348139" y="271339"/>
                      </a:cubicBezTo>
                      <a:cubicBezTo>
                        <a:pt x="282988" y="302866"/>
                        <a:pt x="266795" y="309153"/>
                        <a:pt x="266795" y="309153"/>
                      </a:cubicBezTo>
                      <a:lnTo>
                        <a:pt x="283083" y="302866"/>
                      </a:lnTo>
                      <a:cubicBezTo>
                        <a:pt x="283083" y="302866"/>
                        <a:pt x="266795" y="233524"/>
                        <a:pt x="177260" y="258766"/>
                      </a:cubicBezTo>
                      <a:cubicBezTo>
                        <a:pt x="87725" y="284007"/>
                        <a:pt x="120301" y="340681"/>
                        <a:pt x="120301" y="340681"/>
                      </a:cubicBezTo>
                      <a:cubicBezTo>
                        <a:pt x="120301" y="340681"/>
                        <a:pt x="63341" y="346967"/>
                        <a:pt x="38958" y="397354"/>
                      </a:cubicBezTo>
                      <a:cubicBezTo>
                        <a:pt x="14573" y="447742"/>
                        <a:pt x="14573" y="472983"/>
                        <a:pt x="14573" y="472983"/>
                      </a:cubicBezTo>
                      <a:lnTo>
                        <a:pt x="14573" y="472983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6" name="Freeform: Shape 85">
                  <a:extLst>
                    <a:ext uri="{FF2B5EF4-FFF2-40B4-BE49-F238E27FC236}">
                      <a16:creationId xmlns:a16="http://schemas.microsoft.com/office/drawing/2014/main" id="{8261E0CE-D77F-3DF7-247A-4A1F5A892020}"/>
                    </a:ext>
                  </a:extLst>
                </p:cNvPr>
                <p:cNvSpPr/>
                <p:nvPr/>
              </p:nvSpPr>
              <p:spPr>
                <a:xfrm>
                  <a:off x="-1313853" y="5180422"/>
                  <a:ext cx="7861709" cy="1547518"/>
                </a:xfrm>
                <a:custGeom>
                  <a:avLst/>
                  <a:gdLst>
                    <a:gd name="connsiteX0" fmla="*/ 190 w 3813528"/>
                    <a:gd name="connsiteY0" fmla="*/ 590742 h 750664"/>
                    <a:gd name="connsiteX1" fmla="*/ 92107 w 3813528"/>
                    <a:gd name="connsiteY1" fmla="*/ 559119 h 750664"/>
                    <a:gd name="connsiteX2" fmla="*/ 141161 w 3813528"/>
                    <a:gd name="connsiteY2" fmla="*/ 567025 h 750664"/>
                    <a:gd name="connsiteX3" fmla="*/ 177927 w 3813528"/>
                    <a:gd name="connsiteY3" fmla="*/ 535402 h 750664"/>
                    <a:gd name="connsiteX4" fmla="*/ 226981 w 3813528"/>
                    <a:gd name="connsiteY4" fmla="*/ 574835 h 750664"/>
                    <a:gd name="connsiteX5" fmla="*/ 300514 w 3813528"/>
                    <a:gd name="connsiteY5" fmla="*/ 566930 h 750664"/>
                    <a:gd name="connsiteX6" fmla="*/ 355664 w 3813528"/>
                    <a:gd name="connsiteY6" fmla="*/ 582741 h 750664"/>
                    <a:gd name="connsiteX7" fmla="*/ 355664 w 3813528"/>
                    <a:gd name="connsiteY7" fmla="*/ 448534 h 750664"/>
                    <a:gd name="connsiteX8" fmla="*/ 429197 w 3813528"/>
                    <a:gd name="connsiteY8" fmla="*/ 424817 h 750664"/>
                    <a:gd name="connsiteX9" fmla="*/ 441484 w 3813528"/>
                    <a:gd name="connsiteY9" fmla="*/ 385383 h 750664"/>
                    <a:gd name="connsiteX10" fmla="*/ 527304 w 3813528"/>
                    <a:gd name="connsiteY10" fmla="*/ 409100 h 750664"/>
                    <a:gd name="connsiteX11" fmla="*/ 607028 w 3813528"/>
                    <a:gd name="connsiteY11" fmla="*/ 401195 h 750664"/>
                    <a:gd name="connsiteX12" fmla="*/ 631508 w 3813528"/>
                    <a:gd name="connsiteY12" fmla="*/ 353855 h 750664"/>
                    <a:gd name="connsiteX13" fmla="*/ 698945 w 3813528"/>
                    <a:gd name="connsiteY13" fmla="*/ 353855 h 750664"/>
                    <a:gd name="connsiteX14" fmla="*/ 821531 w 3813528"/>
                    <a:gd name="connsiteY14" fmla="*/ 266987 h 750664"/>
                    <a:gd name="connsiteX15" fmla="*/ 962501 w 3813528"/>
                    <a:gd name="connsiteY15" fmla="*/ 322232 h 750664"/>
                    <a:gd name="connsiteX16" fmla="*/ 1054418 w 3813528"/>
                    <a:gd name="connsiteY16" fmla="*/ 330138 h 750664"/>
                    <a:gd name="connsiteX17" fmla="*/ 1078897 w 3813528"/>
                    <a:gd name="connsiteY17" fmla="*/ 266987 h 750664"/>
                    <a:gd name="connsiteX18" fmla="*/ 1127951 w 3813528"/>
                    <a:gd name="connsiteY18" fmla="*/ 282799 h 750664"/>
                    <a:gd name="connsiteX19" fmla="*/ 1158621 w 3813528"/>
                    <a:gd name="connsiteY19" fmla="*/ 251176 h 750664"/>
                    <a:gd name="connsiteX20" fmla="*/ 1232154 w 3813528"/>
                    <a:gd name="connsiteY20" fmla="*/ 290609 h 750664"/>
                    <a:gd name="connsiteX21" fmla="*/ 1305687 w 3813528"/>
                    <a:gd name="connsiteY21" fmla="*/ 258986 h 750664"/>
                    <a:gd name="connsiteX22" fmla="*/ 1465040 w 3813528"/>
                    <a:gd name="connsiteY22" fmla="*/ 108968 h 750664"/>
                    <a:gd name="connsiteX23" fmla="*/ 1501807 w 3813528"/>
                    <a:gd name="connsiteY23" fmla="*/ 22100 h 750664"/>
                    <a:gd name="connsiteX24" fmla="*/ 1581531 w 3813528"/>
                    <a:gd name="connsiteY24" fmla="*/ 30005 h 750664"/>
                    <a:gd name="connsiteX25" fmla="*/ 1698022 w 3813528"/>
                    <a:gd name="connsiteY25" fmla="*/ 14194 h 750664"/>
                    <a:gd name="connsiteX26" fmla="*/ 1771555 w 3813528"/>
                    <a:gd name="connsiteY26" fmla="*/ 101062 h 750664"/>
                    <a:gd name="connsiteX27" fmla="*/ 1814417 w 3813528"/>
                    <a:gd name="connsiteY27" fmla="*/ 124779 h 750664"/>
                    <a:gd name="connsiteX28" fmla="*/ 1789938 w 3813528"/>
                    <a:gd name="connsiteY28" fmla="*/ 187930 h 750664"/>
                    <a:gd name="connsiteX29" fmla="*/ 1888046 w 3813528"/>
                    <a:gd name="connsiteY29" fmla="*/ 203741 h 750664"/>
                    <a:gd name="connsiteX30" fmla="*/ 1924812 w 3813528"/>
                    <a:gd name="connsiteY30" fmla="*/ 148496 h 750664"/>
                    <a:gd name="connsiteX31" fmla="*/ 2035112 w 3813528"/>
                    <a:gd name="connsiteY31" fmla="*/ 156402 h 750664"/>
                    <a:gd name="connsiteX32" fmla="*/ 2096453 w 3813528"/>
                    <a:gd name="connsiteY32" fmla="*/ 77440 h 750664"/>
                    <a:gd name="connsiteX33" fmla="*/ 2225135 w 3813528"/>
                    <a:gd name="connsiteY33" fmla="*/ 132685 h 750664"/>
                    <a:gd name="connsiteX34" fmla="*/ 2292572 w 3813528"/>
                    <a:gd name="connsiteY34" fmla="*/ 140591 h 750664"/>
                    <a:gd name="connsiteX35" fmla="*/ 2317052 w 3813528"/>
                    <a:gd name="connsiteY35" fmla="*/ 219553 h 750664"/>
                    <a:gd name="connsiteX36" fmla="*/ 2439638 w 3813528"/>
                    <a:gd name="connsiteY36" fmla="*/ 227459 h 750664"/>
                    <a:gd name="connsiteX37" fmla="*/ 2623566 w 3813528"/>
                    <a:gd name="connsiteY37" fmla="*/ 180119 h 750664"/>
                    <a:gd name="connsiteX38" fmla="*/ 2752249 w 3813528"/>
                    <a:gd name="connsiteY38" fmla="*/ 227459 h 750664"/>
                    <a:gd name="connsiteX39" fmla="*/ 2844165 w 3813528"/>
                    <a:gd name="connsiteY39" fmla="*/ 235364 h 750664"/>
                    <a:gd name="connsiteX40" fmla="*/ 2887027 w 3813528"/>
                    <a:gd name="connsiteY40" fmla="*/ 306421 h 750664"/>
                    <a:gd name="connsiteX41" fmla="*/ 2948369 w 3813528"/>
                    <a:gd name="connsiteY41" fmla="*/ 306421 h 750664"/>
                    <a:gd name="connsiteX42" fmla="*/ 2917698 w 3813528"/>
                    <a:gd name="connsiteY42" fmla="*/ 361666 h 750664"/>
                    <a:gd name="connsiteX43" fmla="*/ 2936081 w 3813528"/>
                    <a:gd name="connsiteY43" fmla="*/ 393289 h 750664"/>
                    <a:gd name="connsiteX44" fmla="*/ 3009614 w 3813528"/>
                    <a:gd name="connsiteY44" fmla="*/ 361666 h 750664"/>
                    <a:gd name="connsiteX45" fmla="*/ 3089339 w 3813528"/>
                    <a:gd name="connsiteY45" fmla="*/ 377477 h 750664"/>
                    <a:gd name="connsiteX46" fmla="*/ 3113818 w 3813528"/>
                    <a:gd name="connsiteY46" fmla="*/ 314327 h 750664"/>
                    <a:gd name="connsiteX47" fmla="*/ 3162872 w 3813528"/>
                    <a:gd name="connsiteY47" fmla="*/ 314327 h 750664"/>
                    <a:gd name="connsiteX48" fmla="*/ 3193542 w 3813528"/>
                    <a:gd name="connsiteY48" fmla="*/ 251176 h 750664"/>
                    <a:gd name="connsiteX49" fmla="*/ 3297746 w 3813528"/>
                    <a:gd name="connsiteY49" fmla="*/ 338044 h 750664"/>
                    <a:gd name="connsiteX50" fmla="*/ 3438716 w 3813528"/>
                    <a:gd name="connsiteY50" fmla="*/ 338044 h 750664"/>
                    <a:gd name="connsiteX51" fmla="*/ 3438716 w 3813528"/>
                    <a:gd name="connsiteY51" fmla="*/ 432818 h 750664"/>
                    <a:gd name="connsiteX52" fmla="*/ 3518440 w 3813528"/>
                    <a:gd name="connsiteY52" fmla="*/ 456535 h 750664"/>
                    <a:gd name="connsiteX53" fmla="*/ 3530727 w 3813528"/>
                    <a:gd name="connsiteY53" fmla="*/ 488158 h 750664"/>
                    <a:gd name="connsiteX54" fmla="*/ 3671697 w 3813528"/>
                    <a:gd name="connsiteY54" fmla="*/ 496064 h 750664"/>
                    <a:gd name="connsiteX55" fmla="*/ 3683984 w 3813528"/>
                    <a:gd name="connsiteY55" fmla="*/ 511875 h 750664"/>
                    <a:gd name="connsiteX56" fmla="*/ 3739134 w 3813528"/>
                    <a:gd name="connsiteY56" fmla="*/ 496064 h 750664"/>
                    <a:gd name="connsiteX57" fmla="*/ 3788188 w 3813528"/>
                    <a:gd name="connsiteY57" fmla="*/ 480252 h 750664"/>
                    <a:gd name="connsiteX58" fmla="*/ 3788188 w 3813528"/>
                    <a:gd name="connsiteY58" fmla="*/ 575026 h 750664"/>
                    <a:gd name="connsiteX59" fmla="*/ 3696272 w 3813528"/>
                    <a:gd name="connsiteY59" fmla="*/ 551309 h 750664"/>
                    <a:gd name="connsiteX60" fmla="*/ 3647218 w 3813528"/>
                    <a:gd name="connsiteY60" fmla="*/ 598648 h 750664"/>
                    <a:gd name="connsiteX61" fmla="*/ 3579781 w 3813528"/>
                    <a:gd name="connsiteY61" fmla="*/ 638081 h 750664"/>
                    <a:gd name="connsiteX62" fmla="*/ 3451098 w 3813528"/>
                    <a:gd name="connsiteY62" fmla="*/ 638081 h 750664"/>
                    <a:gd name="connsiteX63" fmla="*/ 3304032 w 3813528"/>
                    <a:gd name="connsiteY63" fmla="*/ 677515 h 750664"/>
                    <a:gd name="connsiteX64" fmla="*/ 3205925 w 3813528"/>
                    <a:gd name="connsiteY64" fmla="*/ 748571 h 750664"/>
                    <a:gd name="connsiteX65" fmla="*/ 3089434 w 3813528"/>
                    <a:gd name="connsiteY65" fmla="*/ 685421 h 750664"/>
                    <a:gd name="connsiteX66" fmla="*/ 3009710 w 3813528"/>
                    <a:gd name="connsiteY66" fmla="*/ 638081 h 750664"/>
                    <a:gd name="connsiteX67" fmla="*/ 2917793 w 3813528"/>
                    <a:gd name="connsiteY67" fmla="*/ 645987 h 750664"/>
                    <a:gd name="connsiteX68" fmla="*/ 2740057 w 3813528"/>
                    <a:gd name="connsiteY68" fmla="*/ 693326 h 750664"/>
                    <a:gd name="connsiteX69" fmla="*/ 2586800 w 3813528"/>
                    <a:gd name="connsiteY69" fmla="*/ 748571 h 750664"/>
                    <a:gd name="connsiteX70" fmla="*/ 2384489 w 3813528"/>
                    <a:gd name="connsiteY70" fmla="*/ 653798 h 750664"/>
                    <a:gd name="connsiteX71" fmla="*/ 2286381 w 3813528"/>
                    <a:gd name="connsiteY71" fmla="*/ 653798 h 750664"/>
                    <a:gd name="connsiteX72" fmla="*/ 2022824 w 3813528"/>
                    <a:gd name="connsiteY72" fmla="*/ 716948 h 750664"/>
                    <a:gd name="connsiteX73" fmla="*/ 1851184 w 3813528"/>
                    <a:gd name="connsiteY73" fmla="*/ 653798 h 750664"/>
                    <a:gd name="connsiteX74" fmla="*/ 1697927 w 3813528"/>
                    <a:gd name="connsiteY74" fmla="*/ 709043 h 750664"/>
                    <a:gd name="connsiteX75" fmla="*/ 1507903 w 3813528"/>
                    <a:gd name="connsiteY75" fmla="*/ 653798 h 750664"/>
                    <a:gd name="connsiteX76" fmla="*/ 1397603 w 3813528"/>
                    <a:gd name="connsiteY76" fmla="*/ 669609 h 750664"/>
                    <a:gd name="connsiteX77" fmla="*/ 1305687 w 3813528"/>
                    <a:gd name="connsiteY77" fmla="*/ 614364 h 750664"/>
                    <a:gd name="connsiteX78" fmla="*/ 1238250 w 3813528"/>
                    <a:gd name="connsiteY78" fmla="*/ 614364 h 750664"/>
                    <a:gd name="connsiteX79" fmla="*/ 1176909 w 3813528"/>
                    <a:gd name="connsiteY79" fmla="*/ 669609 h 750664"/>
                    <a:gd name="connsiteX80" fmla="*/ 950119 w 3813528"/>
                    <a:gd name="connsiteY80" fmla="*/ 669609 h 750664"/>
                    <a:gd name="connsiteX81" fmla="*/ 717233 w 3813528"/>
                    <a:gd name="connsiteY81" fmla="*/ 701232 h 750664"/>
                    <a:gd name="connsiteX82" fmla="*/ 619125 w 3813528"/>
                    <a:gd name="connsiteY82" fmla="*/ 653893 h 750664"/>
                    <a:gd name="connsiteX83" fmla="*/ 539401 w 3813528"/>
                    <a:gd name="connsiteY83" fmla="*/ 661799 h 750664"/>
                    <a:gd name="connsiteX84" fmla="*/ 484251 w 3813528"/>
                    <a:gd name="connsiteY84" fmla="*/ 614459 h 750664"/>
                    <a:gd name="connsiteX85" fmla="*/ 373952 w 3813528"/>
                    <a:gd name="connsiteY85" fmla="*/ 638177 h 750664"/>
                    <a:gd name="connsiteX86" fmla="*/ 300419 w 3813528"/>
                    <a:gd name="connsiteY86" fmla="*/ 614459 h 750664"/>
                    <a:gd name="connsiteX87" fmla="*/ 251365 w 3813528"/>
                    <a:gd name="connsiteY87" fmla="*/ 630271 h 750664"/>
                    <a:gd name="connsiteX88" fmla="*/ 183928 w 3813528"/>
                    <a:gd name="connsiteY88" fmla="*/ 582932 h 750664"/>
                    <a:gd name="connsiteX89" fmla="*/ 116491 w 3813528"/>
                    <a:gd name="connsiteY89" fmla="*/ 622365 h 750664"/>
                    <a:gd name="connsiteX90" fmla="*/ 0 w 3813528"/>
                    <a:gd name="connsiteY90" fmla="*/ 590742 h 750664"/>
                    <a:gd name="connsiteX91" fmla="*/ 190 w 3813528"/>
                    <a:gd name="connsiteY91" fmla="*/ 590742 h 7506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</a:cxnLst>
                  <a:rect l="l" t="t" r="r" b="b"/>
                  <a:pathLst>
                    <a:path w="3813528" h="750664">
                      <a:moveTo>
                        <a:pt x="190" y="590742"/>
                      </a:moveTo>
                      <a:cubicBezTo>
                        <a:pt x="12478" y="574931"/>
                        <a:pt x="55340" y="559119"/>
                        <a:pt x="92107" y="559119"/>
                      </a:cubicBezTo>
                      <a:cubicBezTo>
                        <a:pt x="128873" y="559119"/>
                        <a:pt x="141161" y="567025"/>
                        <a:pt x="141161" y="567025"/>
                      </a:cubicBezTo>
                      <a:cubicBezTo>
                        <a:pt x="141161" y="567025"/>
                        <a:pt x="141161" y="519686"/>
                        <a:pt x="177927" y="535402"/>
                      </a:cubicBezTo>
                      <a:cubicBezTo>
                        <a:pt x="214694" y="551213"/>
                        <a:pt x="226981" y="574835"/>
                        <a:pt x="226981" y="574835"/>
                      </a:cubicBezTo>
                      <a:cubicBezTo>
                        <a:pt x="226981" y="574835"/>
                        <a:pt x="269843" y="566930"/>
                        <a:pt x="300514" y="566930"/>
                      </a:cubicBezTo>
                      <a:cubicBezTo>
                        <a:pt x="331184" y="566930"/>
                        <a:pt x="355664" y="582741"/>
                        <a:pt x="355664" y="582741"/>
                      </a:cubicBezTo>
                      <a:cubicBezTo>
                        <a:pt x="355664" y="582741"/>
                        <a:pt x="300514" y="495873"/>
                        <a:pt x="355664" y="448534"/>
                      </a:cubicBezTo>
                      <a:cubicBezTo>
                        <a:pt x="410813" y="401195"/>
                        <a:pt x="429197" y="424817"/>
                        <a:pt x="429197" y="424817"/>
                      </a:cubicBezTo>
                      <a:cubicBezTo>
                        <a:pt x="429197" y="424817"/>
                        <a:pt x="404717" y="393194"/>
                        <a:pt x="441484" y="385383"/>
                      </a:cubicBezTo>
                      <a:cubicBezTo>
                        <a:pt x="478250" y="377477"/>
                        <a:pt x="527304" y="409100"/>
                        <a:pt x="527304" y="409100"/>
                      </a:cubicBezTo>
                      <a:cubicBezTo>
                        <a:pt x="527304" y="409100"/>
                        <a:pt x="576358" y="385383"/>
                        <a:pt x="607028" y="401195"/>
                      </a:cubicBezTo>
                      <a:cubicBezTo>
                        <a:pt x="607028" y="401195"/>
                        <a:pt x="588645" y="369572"/>
                        <a:pt x="631508" y="353855"/>
                      </a:cubicBezTo>
                      <a:cubicBezTo>
                        <a:pt x="674370" y="338044"/>
                        <a:pt x="698945" y="353855"/>
                        <a:pt x="698945" y="353855"/>
                      </a:cubicBezTo>
                      <a:cubicBezTo>
                        <a:pt x="698945" y="353855"/>
                        <a:pt x="741807" y="266987"/>
                        <a:pt x="821531" y="266987"/>
                      </a:cubicBezTo>
                      <a:cubicBezTo>
                        <a:pt x="901256" y="266987"/>
                        <a:pt x="962501" y="322232"/>
                        <a:pt x="962501" y="322232"/>
                      </a:cubicBezTo>
                      <a:lnTo>
                        <a:pt x="1054418" y="330138"/>
                      </a:lnTo>
                      <a:cubicBezTo>
                        <a:pt x="1054418" y="330138"/>
                        <a:pt x="1042130" y="274893"/>
                        <a:pt x="1078897" y="266987"/>
                      </a:cubicBezTo>
                      <a:cubicBezTo>
                        <a:pt x="1115663" y="259082"/>
                        <a:pt x="1127951" y="282799"/>
                        <a:pt x="1127951" y="282799"/>
                      </a:cubicBezTo>
                      <a:cubicBezTo>
                        <a:pt x="1127951" y="282799"/>
                        <a:pt x="1127951" y="251176"/>
                        <a:pt x="1158621" y="251176"/>
                      </a:cubicBezTo>
                      <a:cubicBezTo>
                        <a:pt x="1189292" y="251176"/>
                        <a:pt x="1232154" y="290609"/>
                        <a:pt x="1232154" y="290609"/>
                      </a:cubicBezTo>
                      <a:cubicBezTo>
                        <a:pt x="1232154" y="290609"/>
                        <a:pt x="1275017" y="243270"/>
                        <a:pt x="1305687" y="258986"/>
                      </a:cubicBezTo>
                      <a:cubicBezTo>
                        <a:pt x="1305687" y="258986"/>
                        <a:pt x="1293400" y="93156"/>
                        <a:pt x="1465040" y="108968"/>
                      </a:cubicBezTo>
                      <a:cubicBezTo>
                        <a:pt x="1465040" y="108968"/>
                        <a:pt x="1434370" y="45817"/>
                        <a:pt x="1501807" y="22100"/>
                      </a:cubicBezTo>
                      <a:cubicBezTo>
                        <a:pt x="1569244" y="-1618"/>
                        <a:pt x="1581531" y="30005"/>
                        <a:pt x="1581531" y="30005"/>
                      </a:cubicBezTo>
                      <a:cubicBezTo>
                        <a:pt x="1581531" y="30005"/>
                        <a:pt x="1630585" y="-25240"/>
                        <a:pt x="1698022" y="14194"/>
                      </a:cubicBezTo>
                      <a:cubicBezTo>
                        <a:pt x="1765459" y="53627"/>
                        <a:pt x="1777746" y="93156"/>
                        <a:pt x="1771555" y="101062"/>
                      </a:cubicBezTo>
                      <a:cubicBezTo>
                        <a:pt x="1765459" y="108968"/>
                        <a:pt x="1814417" y="85250"/>
                        <a:pt x="1814417" y="124779"/>
                      </a:cubicBezTo>
                      <a:cubicBezTo>
                        <a:pt x="1814417" y="164308"/>
                        <a:pt x="1789938" y="187930"/>
                        <a:pt x="1789938" y="187930"/>
                      </a:cubicBezTo>
                      <a:cubicBezTo>
                        <a:pt x="1789938" y="187930"/>
                        <a:pt x="1863471" y="172118"/>
                        <a:pt x="1888046" y="203741"/>
                      </a:cubicBezTo>
                      <a:cubicBezTo>
                        <a:pt x="1888046" y="203741"/>
                        <a:pt x="1875758" y="164308"/>
                        <a:pt x="1924812" y="148496"/>
                      </a:cubicBezTo>
                      <a:cubicBezTo>
                        <a:pt x="1973866" y="132685"/>
                        <a:pt x="2035112" y="156402"/>
                        <a:pt x="2035112" y="156402"/>
                      </a:cubicBezTo>
                      <a:cubicBezTo>
                        <a:pt x="2035112" y="156402"/>
                        <a:pt x="2035112" y="85346"/>
                        <a:pt x="2096453" y="77440"/>
                      </a:cubicBezTo>
                      <a:cubicBezTo>
                        <a:pt x="2157794" y="69534"/>
                        <a:pt x="2225135" y="132685"/>
                        <a:pt x="2225135" y="132685"/>
                      </a:cubicBezTo>
                      <a:cubicBezTo>
                        <a:pt x="2225135" y="132685"/>
                        <a:pt x="2261902" y="108968"/>
                        <a:pt x="2292572" y="140591"/>
                      </a:cubicBezTo>
                      <a:cubicBezTo>
                        <a:pt x="2323243" y="172214"/>
                        <a:pt x="2317052" y="219553"/>
                        <a:pt x="2317052" y="219553"/>
                      </a:cubicBezTo>
                      <a:cubicBezTo>
                        <a:pt x="2317052" y="219553"/>
                        <a:pt x="2408968" y="195836"/>
                        <a:pt x="2439638" y="227459"/>
                      </a:cubicBezTo>
                      <a:cubicBezTo>
                        <a:pt x="2439638" y="227459"/>
                        <a:pt x="2525459" y="172214"/>
                        <a:pt x="2623566" y="180119"/>
                      </a:cubicBezTo>
                      <a:cubicBezTo>
                        <a:pt x="2721674" y="188025"/>
                        <a:pt x="2752249" y="227459"/>
                        <a:pt x="2752249" y="227459"/>
                      </a:cubicBezTo>
                      <a:cubicBezTo>
                        <a:pt x="2752249" y="227459"/>
                        <a:pt x="2795111" y="180119"/>
                        <a:pt x="2844165" y="235364"/>
                      </a:cubicBezTo>
                      <a:cubicBezTo>
                        <a:pt x="2893219" y="290609"/>
                        <a:pt x="2887027" y="306421"/>
                        <a:pt x="2887027" y="306421"/>
                      </a:cubicBezTo>
                      <a:cubicBezTo>
                        <a:pt x="2887027" y="306421"/>
                        <a:pt x="2929890" y="274798"/>
                        <a:pt x="2948369" y="306421"/>
                      </a:cubicBezTo>
                      <a:cubicBezTo>
                        <a:pt x="2966752" y="338044"/>
                        <a:pt x="2917698" y="361666"/>
                        <a:pt x="2917698" y="361666"/>
                      </a:cubicBezTo>
                      <a:cubicBezTo>
                        <a:pt x="2917698" y="361666"/>
                        <a:pt x="2911602" y="393289"/>
                        <a:pt x="2936081" y="393289"/>
                      </a:cubicBezTo>
                      <a:cubicBezTo>
                        <a:pt x="2960561" y="393289"/>
                        <a:pt x="2954465" y="369572"/>
                        <a:pt x="3009614" y="361666"/>
                      </a:cubicBezTo>
                      <a:cubicBezTo>
                        <a:pt x="3064764" y="353760"/>
                        <a:pt x="3089339" y="377477"/>
                        <a:pt x="3089339" y="377477"/>
                      </a:cubicBezTo>
                      <a:cubicBezTo>
                        <a:pt x="3089339" y="377477"/>
                        <a:pt x="3083243" y="322232"/>
                        <a:pt x="3113818" y="314327"/>
                      </a:cubicBezTo>
                      <a:cubicBezTo>
                        <a:pt x="3144488" y="306421"/>
                        <a:pt x="3162872" y="314327"/>
                        <a:pt x="3162872" y="314327"/>
                      </a:cubicBezTo>
                      <a:cubicBezTo>
                        <a:pt x="3162872" y="314327"/>
                        <a:pt x="3150584" y="251176"/>
                        <a:pt x="3193542" y="251176"/>
                      </a:cubicBezTo>
                      <a:cubicBezTo>
                        <a:pt x="3236500" y="251176"/>
                        <a:pt x="3279362" y="290609"/>
                        <a:pt x="3297746" y="338044"/>
                      </a:cubicBezTo>
                      <a:cubicBezTo>
                        <a:pt x="3297746" y="338044"/>
                        <a:pt x="3408045" y="298610"/>
                        <a:pt x="3438716" y="338044"/>
                      </a:cubicBezTo>
                      <a:cubicBezTo>
                        <a:pt x="3469386" y="377477"/>
                        <a:pt x="3438716" y="432818"/>
                        <a:pt x="3438716" y="432818"/>
                      </a:cubicBezTo>
                      <a:cubicBezTo>
                        <a:pt x="3438716" y="432818"/>
                        <a:pt x="3500057" y="432818"/>
                        <a:pt x="3518440" y="456535"/>
                      </a:cubicBezTo>
                      <a:cubicBezTo>
                        <a:pt x="3536823" y="480252"/>
                        <a:pt x="3530727" y="488158"/>
                        <a:pt x="3530727" y="488158"/>
                      </a:cubicBezTo>
                      <a:cubicBezTo>
                        <a:pt x="3530727" y="488158"/>
                        <a:pt x="3634931" y="464441"/>
                        <a:pt x="3671697" y="496064"/>
                      </a:cubicBezTo>
                      <a:cubicBezTo>
                        <a:pt x="3708464" y="527687"/>
                        <a:pt x="3683984" y="511875"/>
                        <a:pt x="3683984" y="511875"/>
                      </a:cubicBezTo>
                      <a:cubicBezTo>
                        <a:pt x="3683984" y="511875"/>
                        <a:pt x="3720751" y="488158"/>
                        <a:pt x="3739134" y="496064"/>
                      </a:cubicBezTo>
                      <a:cubicBezTo>
                        <a:pt x="3757517" y="503969"/>
                        <a:pt x="3751421" y="440819"/>
                        <a:pt x="3788188" y="480252"/>
                      </a:cubicBezTo>
                      <a:cubicBezTo>
                        <a:pt x="3824954" y="519686"/>
                        <a:pt x="3818858" y="575026"/>
                        <a:pt x="3788188" y="575026"/>
                      </a:cubicBezTo>
                      <a:cubicBezTo>
                        <a:pt x="3757517" y="575026"/>
                        <a:pt x="3696272" y="551309"/>
                        <a:pt x="3696272" y="551309"/>
                      </a:cubicBezTo>
                      <a:cubicBezTo>
                        <a:pt x="3696272" y="551309"/>
                        <a:pt x="3683984" y="598648"/>
                        <a:pt x="3647218" y="598648"/>
                      </a:cubicBezTo>
                      <a:cubicBezTo>
                        <a:pt x="3647218" y="598648"/>
                        <a:pt x="3641122" y="630271"/>
                        <a:pt x="3579781" y="638081"/>
                      </a:cubicBezTo>
                      <a:cubicBezTo>
                        <a:pt x="3518440" y="645987"/>
                        <a:pt x="3451098" y="638081"/>
                        <a:pt x="3451098" y="638081"/>
                      </a:cubicBezTo>
                      <a:cubicBezTo>
                        <a:pt x="3451098" y="638081"/>
                        <a:pt x="3352991" y="685421"/>
                        <a:pt x="3304032" y="677515"/>
                      </a:cubicBezTo>
                      <a:cubicBezTo>
                        <a:pt x="3304032" y="677515"/>
                        <a:pt x="3285649" y="732760"/>
                        <a:pt x="3205925" y="748571"/>
                      </a:cubicBezTo>
                      <a:cubicBezTo>
                        <a:pt x="3126200" y="764383"/>
                        <a:pt x="3089434" y="685421"/>
                        <a:pt x="3089434" y="685421"/>
                      </a:cubicBezTo>
                      <a:cubicBezTo>
                        <a:pt x="3089434" y="685421"/>
                        <a:pt x="3040380" y="701232"/>
                        <a:pt x="3009710" y="638081"/>
                      </a:cubicBezTo>
                      <a:cubicBezTo>
                        <a:pt x="3009710" y="638081"/>
                        <a:pt x="2936177" y="661799"/>
                        <a:pt x="2917793" y="645987"/>
                      </a:cubicBezTo>
                      <a:cubicBezTo>
                        <a:pt x="2899410" y="630176"/>
                        <a:pt x="2862644" y="724949"/>
                        <a:pt x="2740057" y="693326"/>
                      </a:cubicBezTo>
                      <a:cubicBezTo>
                        <a:pt x="2740057" y="693326"/>
                        <a:pt x="2703290" y="740666"/>
                        <a:pt x="2586800" y="748571"/>
                      </a:cubicBezTo>
                      <a:cubicBezTo>
                        <a:pt x="2470309" y="756477"/>
                        <a:pt x="2384489" y="653798"/>
                        <a:pt x="2384489" y="653798"/>
                      </a:cubicBezTo>
                      <a:cubicBezTo>
                        <a:pt x="2384489" y="653798"/>
                        <a:pt x="2323148" y="669609"/>
                        <a:pt x="2286381" y="653798"/>
                      </a:cubicBezTo>
                      <a:cubicBezTo>
                        <a:pt x="2286381" y="653798"/>
                        <a:pt x="2114741" y="732760"/>
                        <a:pt x="2022824" y="716948"/>
                      </a:cubicBezTo>
                      <a:cubicBezTo>
                        <a:pt x="1930908" y="701137"/>
                        <a:pt x="1851184" y="653798"/>
                        <a:pt x="1851184" y="653798"/>
                      </a:cubicBezTo>
                      <a:cubicBezTo>
                        <a:pt x="1851184" y="653798"/>
                        <a:pt x="1796034" y="709043"/>
                        <a:pt x="1697927" y="709043"/>
                      </a:cubicBezTo>
                      <a:cubicBezTo>
                        <a:pt x="1599819" y="709043"/>
                        <a:pt x="1507903" y="653798"/>
                        <a:pt x="1507903" y="653798"/>
                      </a:cubicBezTo>
                      <a:cubicBezTo>
                        <a:pt x="1507903" y="653798"/>
                        <a:pt x="1446562" y="677515"/>
                        <a:pt x="1397603" y="669609"/>
                      </a:cubicBezTo>
                      <a:cubicBezTo>
                        <a:pt x="1348645" y="661703"/>
                        <a:pt x="1305687" y="614364"/>
                        <a:pt x="1305687" y="614364"/>
                      </a:cubicBezTo>
                      <a:cubicBezTo>
                        <a:pt x="1305687" y="614364"/>
                        <a:pt x="1281208" y="645987"/>
                        <a:pt x="1238250" y="614364"/>
                      </a:cubicBezTo>
                      <a:cubicBezTo>
                        <a:pt x="1238250" y="614364"/>
                        <a:pt x="1232154" y="645987"/>
                        <a:pt x="1176909" y="669609"/>
                      </a:cubicBezTo>
                      <a:cubicBezTo>
                        <a:pt x="1121759" y="693326"/>
                        <a:pt x="974598" y="685421"/>
                        <a:pt x="950119" y="669609"/>
                      </a:cubicBezTo>
                      <a:cubicBezTo>
                        <a:pt x="950119" y="669609"/>
                        <a:pt x="809149" y="724854"/>
                        <a:pt x="717233" y="701232"/>
                      </a:cubicBezTo>
                      <a:cubicBezTo>
                        <a:pt x="625316" y="677515"/>
                        <a:pt x="619125" y="653893"/>
                        <a:pt x="619125" y="653893"/>
                      </a:cubicBezTo>
                      <a:cubicBezTo>
                        <a:pt x="619125" y="653893"/>
                        <a:pt x="576263" y="677610"/>
                        <a:pt x="539401" y="661799"/>
                      </a:cubicBezTo>
                      <a:cubicBezTo>
                        <a:pt x="502634" y="645987"/>
                        <a:pt x="484251" y="614459"/>
                        <a:pt x="484251" y="614459"/>
                      </a:cubicBezTo>
                      <a:cubicBezTo>
                        <a:pt x="484251" y="614459"/>
                        <a:pt x="422910" y="638177"/>
                        <a:pt x="373952" y="638177"/>
                      </a:cubicBezTo>
                      <a:cubicBezTo>
                        <a:pt x="324993" y="638177"/>
                        <a:pt x="300419" y="614459"/>
                        <a:pt x="300419" y="614459"/>
                      </a:cubicBezTo>
                      <a:cubicBezTo>
                        <a:pt x="300419" y="614459"/>
                        <a:pt x="294323" y="638177"/>
                        <a:pt x="251365" y="630271"/>
                      </a:cubicBezTo>
                      <a:cubicBezTo>
                        <a:pt x="208407" y="622365"/>
                        <a:pt x="183928" y="582932"/>
                        <a:pt x="183928" y="582932"/>
                      </a:cubicBezTo>
                      <a:cubicBezTo>
                        <a:pt x="183928" y="582932"/>
                        <a:pt x="153257" y="622365"/>
                        <a:pt x="116491" y="622365"/>
                      </a:cubicBezTo>
                      <a:cubicBezTo>
                        <a:pt x="79724" y="622365"/>
                        <a:pt x="0" y="590742"/>
                        <a:pt x="0" y="590742"/>
                      </a:cubicBezTo>
                      <a:lnTo>
                        <a:pt x="190" y="590742"/>
                      </a:lnTo>
                      <a:close/>
                    </a:path>
                  </a:pathLst>
                </a:custGeom>
                <a:solidFill>
                  <a:schemeClr val="tx1">
                    <a:lumMod val="85000"/>
                    <a:lumOff val="1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7" name="Group 76">
                <a:extLst>
                  <a:ext uri="{FF2B5EF4-FFF2-40B4-BE49-F238E27FC236}">
                    <a16:creationId xmlns:a16="http://schemas.microsoft.com/office/drawing/2014/main" id="{85EFCE95-F679-701B-8B75-7681FAC2ED37}"/>
                  </a:ext>
                </a:extLst>
              </p:cNvPr>
              <p:cNvGrpSpPr/>
              <p:nvPr/>
            </p:nvGrpSpPr>
            <p:grpSpPr>
              <a:xfrm>
                <a:off x="-16483985" y="4044388"/>
                <a:ext cx="16384637" cy="2787589"/>
                <a:chOff x="-4035935" y="4044388"/>
                <a:chExt cx="16384637" cy="2787589"/>
              </a:xfrm>
            </p:grpSpPr>
            <p:sp>
              <p:nvSpPr>
                <p:cNvPr id="78" name="Freeform: Shape 77">
                  <a:extLst>
                    <a:ext uri="{FF2B5EF4-FFF2-40B4-BE49-F238E27FC236}">
                      <a16:creationId xmlns:a16="http://schemas.microsoft.com/office/drawing/2014/main" id="{083AE5A4-A69B-6961-CB13-72D2F4E810C5}"/>
                    </a:ext>
                  </a:extLst>
                </p:cNvPr>
                <p:cNvSpPr/>
                <p:nvPr/>
              </p:nvSpPr>
              <p:spPr>
                <a:xfrm flipH="1">
                  <a:off x="-4035935" y="4044388"/>
                  <a:ext cx="7541227" cy="2280839"/>
                </a:xfrm>
                <a:custGeom>
                  <a:avLst/>
                  <a:gdLst>
                    <a:gd name="connsiteX0" fmla="*/ 0 w 2652318"/>
                    <a:gd name="connsiteY0" fmla="*/ 630704 h 802192"/>
                    <a:gd name="connsiteX1" fmla="*/ 63912 w 2652318"/>
                    <a:gd name="connsiteY1" fmla="*/ 596985 h 802192"/>
                    <a:gd name="connsiteX2" fmla="*/ 98012 w 2652318"/>
                    <a:gd name="connsiteY2" fmla="*/ 605463 h 802192"/>
                    <a:gd name="connsiteX3" fmla="*/ 123634 w 2652318"/>
                    <a:gd name="connsiteY3" fmla="*/ 571744 h 802192"/>
                    <a:gd name="connsiteX4" fmla="*/ 157734 w 2652318"/>
                    <a:gd name="connsiteY4" fmla="*/ 613940 h 802192"/>
                    <a:gd name="connsiteX5" fmla="*/ 208883 w 2652318"/>
                    <a:gd name="connsiteY5" fmla="*/ 605463 h 802192"/>
                    <a:gd name="connsiteX6" fmla="*/ 247269 w 2652318"/>
                    <a:gd name="connsiteY6" fmla="*/ 622322 h 802192"/>
                    <a:gd name="connsiteX7" fmla="*/ 247269 w 2652318"/>
                    <a:gd name="connsiteY7" fmla="*/ 478971 h 802192"/>
                    <a:gd name="connsiteX8" fmla="*/ 298418 w 2652318"/>
                    <a:gd name="connsiteY8" fmla="*/ 453634 h 802192"/>
                    <a:gd name="connsiteX9" fmla="*/ 306991 w 2652318"/>
                    <a:gd name="connsiteY9" fmla="*/ 411438 h 802192"/>
                    <a:gd name="connsiteX10" fmla="*/ 366713 w 2652318"/>
                    <a:gd name="connsiteY10" fmla="*/ 436775 h 802192"/>
                    <a:gd name="connsiteX11" fmla="*/ 422148 w 2652318"/>
                    <a:gd name="connsiteY11" fmla="*/ 428298 h 802192"/>
                    <a:gd name="connsiteX12" fmla="*/ 439198 w 2652318"/>
                    <a:gd name="connsiteY12" fmla="*/ 377720 h 802192"/>
                    <a:gd name="connsiteX13" fmla="*/ 486060 w 2652318"/>
                    <a:gd name="connsiteY13" fmla="*/ 377720 h 802192"/>
                    <a:gd name="connsiteX14" fmla="*/ 571309 w 2652318"/>
                    <a:gd name="connsiteY14" fmla="*/ 284946 h 802192"/>
                    <a:gd name="connsiteX15" fmla="*/ 669321 w 2652318"/>
                    <a:gd name="connsiteY15" fmla="*/ 344001 h 802192"/>
                    <a:gd name="connsiteX16" fmla="*/ 733234 w 2652318"/>
                    <a:gd name="connsiteY16" fmla="*/ 352479 h 802192"/>
                    <a:gd name="connsiteX17" fmla="*/ 750284 w 2652318"/>
                    <a:gd name="connsiteY17" fmla="*/ 285042 h 802192"/>
                    <a:gd name="connsiteX18" fmla="*/ 784384 w 2652318"/>
                    <a:gd name="connsiteY18" fmla="*/ 301901 h 802192"/>
                    <a:gd name="connsiteX19" fmla="*/ 805719 w 2652318"/>
                    <a:gd name="connsiteY19" fmla="*/ 268182 h 802192"/>
                    <a:gd name="connsiteX20" fmla="*/ 856869 w 2652318"/>
                    <a:gd name="connsiteY20" fmla="*/ 310378 h 802192"/>
                    <a:gd name="connsiteX21" fmla="*/ 908018 w 2652318"/>
                    <a:gd name="connsiteY21" fmla="*/ 276660 h 802192"/>
                    <a:gd name="connsiteX22" fmla="*/ 1018889 w 2652318"/>
                    <a:gd name="connsiteY22" fmla="*/ 116354 h 802192"/>
                    <a:gd name="connsiteX23" fmla="*/ 1044511 w 2652318"/>
                    <a:gd name="connsiteY23" fmla="*/ 23580 h 802192"/>
                    <a:gd name="connsiteX24" fmla="*/ 1099947 w 2652318"/>
                    <a:gd name="connsiteY24" fmla="*/ 32058 h 802192"/>
                    <a:gd name="connsiteX25" fmla="*/ 1180909 w 2652318"/>
                    <a:gd name="connsiteY25" fmla="*/ 15198 h 802192"/>
                    <a:gd name="connsiteX26" fmla="*/ 1232059 w 2652318"/>
                    <a:gd name="connsiteY26" fmla="*/ 107972 h 802192"/>
                    <a:gd name="connsiteX27" fmla="*/ 1261872 w 2652318"/>
                    <a:gd name="connsiteY27" fmla="*/ 133308 h 802192"/>
                    <a:gd name="connsiteX28" fmla="*/ 1244822 w 2652318"/>
                    <a:gd name="connsiteY28" fmla="*/ 200745 h 802192"/>
                    <a:gd name="connsiteX29" fmla="*/ 1313021 w 2652318"/>
                    <a:gd name="connsiteY29" fmla="*/ 217605 h 802192"/>
                    <a:gd name="connsiteX30" fmla="*/ 1338643 w 2652318"/>
                    <a:gd name="connsiteY30" fmla="*/ 158550 h 802192"/>
                    <a:gd name="connsiteX31" fmla="*/ 1415415 w 2652318"/>
                    <a:gd name="connsiteY31" fmla="*/ 167027 h 802192"/>
                    <a:gd name="connsiteX32" fmla="*/ 1458087 w 2652318"/>
                    <a:gd name="connsiteY32" fmla="*/ 82635 h 802192"/>
                    <a:gd name="connsiteX33" fmla="*/ 1547622 w 2652318"/>
                    <a:gd name="connsiteY33" fmla="*/ 141690 h 802192"/>
                    <a:gd name="connsiteX34" fmla="*/ 1594485 w 2652318"/>
                    <a:gd name="connsiteY34" fmla="*/ 150168 h 802192"/>
                    <a:gd name="connsiteX35" fmla="*/ 1611535 w 2652318"/>
                    <a:gd name="connsiteY35" fmla="*/ 234559 h 802192"/>
                    <a:gd name="connsiteX36" fmla="*/ 1696783 w 2652318"/>
                    <a:gd name="connsiteY36" fmla="*/ 243036 h 802192"/>
                    <a:gd name="connsiteX37" fmla="*/ 1824704 w 2652318"/>
                    <a:gd name="connsiteY37" fmla="*/ 192459 h 802192"/>
                    <a:gd name="connsiteX38" fmla="*/ 1914239 w 2652318"/>
                    <a:gd name="connsiteY38" fmla="*/ 243036 h 802192"/>
                    <a:gd name="connsiteX39" fmla="*/ 1978152 w 2652318"/>
                    <a:gd name="connsiteY39" fmla="*/ 251514 h 802192"/>
                    <a:gd name="connsiteX40" fmla="*/ 2007965 w 2652318"/>
                    <a:gd name="connsiteY40" fmla="*/ 327428 h 802192"/>
                    <a:gd name="connsiteX41" fmla="*/ 2050637 w 2652318"/>
                    <a:gd name="connsiteY41" fmla="*/ 327428 h 802192"/>
                    <a:gd name="connsiteX42" fmla="*/ 2029301 w 2652318"/>
                    <a:gd name="connsiteY42" fmla="*/ 386483 h 802192"/>
                    <a:gd name="connsiteX43" fmla="*/ 2042064 w 2652318"/>
                    <a:gd name="connsiteY43" fmla="*/ 420201 h 802192"/>
                    <a:gd name="connsiteX44" fmla="*/ 2093214 w 2652318"/>
                    <a:gd name="connsiteY44" fmla="*/ 386483 h 802192"/>
                    <a:gd name="connsiteX45" fmla="*/ 2148649 w 2652318"/>
                    <a:gd name="connsiteY45" fmla="*/ 403342 h 802192"/>
                    <a:gd name="connsiteX46" fmla="*/ 2165699 w 2652318"/>
                    <a:gd name="connsiteY46" fmla="*/ 335905 h 802192"/>
                    <a:gd name="connsiteX47" fmla="*/ 2199798 w 2652318"/>
                    <a:gd name="connsiteY47" fmla="*/ 335905 h 802192"/>
                    <a:gd name="connsiteX48" fmla="*/ 2221135 w 2652318"/>
                    <a:gd name="connsiteY48" fmla="*/ 268468 h 802192"/>
                    <a:gd name="connsiteX49" fmla="*/ 2293620 w 2652318"/>
                    <a:gd name="connsiteY49" fmla="*/ 361242 h 802192"/>
                    <a:gd name="connsiteX50" fmla="*/ 2391632 w 2652318"/>
                    <a:gd name="connsiteY50" fmla="*/ 361242 h 802192"/>
                    <a:gd name="connsiteX51" fmla="*/ 2391632 w 2652318"/>
                    <a:gd name="connsiteY51" fmla="*/ 462492 h 802192"/>
                    <a:gd name="connsiteX52" fmla="*/ 2447068 w 2652318"/>
                    <a:gd name="connsiteY52" fmla="*/ 487829 h 802192"/>
                    <a:gd name="connsiteX53" fmla="*/ 2455640 w 2652318"/>
                    <a:gd name="connsiteY53" fmla="*/ 521547 h 802192"/>
                    <a:gd name="connsiteX54" fmla="*/ 2553652 w 2652318"/>
                    <a:gd name="connsiteY54" fmla="*/ 530025 h 802192"/>
                    <a:gd name="connsiteX55" fmla="*/ 2562225 w 2652318"/>
                    <a:gd name="connsiteY55" fmla="*/ 546884 h 802192"/>
                    <a:gd name="connsiteX56" fmla="*/ 2600611 w 2652318"/>
                    <a:gd name="connsiteY56" fmla="*/ 530025 h 802192"/>
                    <a:gd name="connsiteX57" fmla="*/ 2634710 w 2652318"/>
                    <a:gd name="connsiteY57" fmla="*/ 513165 h 802192"/>
                    <a:gd name="connsiteX58" fmla="*/ 2634710 w 2652318"/>
                    <a:gd name="connsiteY58" fmla="*/ 614416 h 802192"/>
                    <a:gd name="connsiteX59" fmla="*/ 2570797 w 2652318"/>
                    <a:gd name="connsiteY59" fmla="*/ 589080 h 802192"/>
                    <a:gd name="connsiteX60" fmla="*/ 2536698 w 2652318"/>
                    <a:gd name="connsiteY60" fmla="*/ 639657 h 802192"/>
                    <a:gd name="connsiteX61" fmla="*/ 2489835 w 2652318"/>
                    <a:gd name="connsiteY61" fmla="*/ 681853 h 802192"/>
                    <a:gd name="connsiteX62" fmla="*/ 2400300 w 2652318"/>
                    <a:gd name="connsiteY62" fmla="*/ 681853 h 802192"/>
                    <a:gd name="connsiteX63" fmla="*/ 2298001 w 2652318"/>
                    <a:gd name="connsiteY63" fmla="*/ 724049 h 802192"/>
                    <a:gd name="connsiteX64" fmla="*/ 2229802 w 2652318"/>
                    <a:gd name="connsiteY64" fmla="*/ 799963 h 802192"/>
                    <a:gd name="connsiteX65" fmla="*/ 2148840 w 2652318"/>
                    <a:gd name="connsiteY65" fmla="*/ 732526 h 802192"/>
                    <a:gd name="connsiteX66" fmla="*/ 2093404 w 2652318"/>
                    <a:gd name="connsiteY66" fmla="*/ 681948 h 802192"/>
                    <a:gd name="connsiteX67" fmla="*/ 2029491 w 2652318"/>
                    <a:gd name="connsiteY67" fmla="*/ 690426 h 802192"/>
                    <a:gd name="connsiteX68" fmla="*/ 1905857 w 2652318"/>
                    <a:gd name="connsiteY68" fmla="*/ 741003 h 802192"/>
                    <a:gd name="connsiteX69" fmla="*/ 1799272 w 2652318"/>
                    <a:gd name="connsiteY69" fmla="*/ 800058 h 802192"/>
                    <a:gd name="connsiteX70" fmla="*/ 1658588 w 2652318"/>
                    <a:gd name="connsiteY70" fmla="*/ 698808 h 802192"/>
                    <a:gd name="connsiteX71" fmla="*/ 1590389 w 2652318"/>
                    <a:gd name="connsiteY71" fmla="*/ 698808 h 802192"/>
                    <a:gd name="connsiteX72" fmla="*/ 1407128 w 2652318"/>
                    <a:gd name="connsiteY72" fmla="*/ 766245 h 802192"/>
                    <a:gd name="connsiteX73" fmla="*/ 1287780 w 2652318"/>
                    <a:gd name="connsiteY73" fmla="*/ 698808 h 802192"/>
                    <a:gd name="connsiteX74" fmla="*/ 1181195 w 2652318"/>
                    <a:gd name="connsiteY74" fmla="*/ 757863 h 802192"/>
                    <a:gd name="connsiteX75" fmla="*/ 1049083 w 2652318"/>
                    <a:gd name="connsiteY75" fmla="*/ 698808 h 802192"/>
                    <a:gd name="connsiteX76" fmla="*/ 972312 w 2652318"/>
                    <a:gd name="connsiteY76" fmla="*/ 715667 h 802192"/>
                    <a:gd name="connsiteX77" fmla="*/ 908399 w 2652318"/>
                    <a:gd name="connsiteY77" fmla="*/ 656612 h 802192"/>
                    <a:gd name="connsiteX78" fmla="*/ 861536 w 2652318"/>
                    <a:gd name="connsiteY78" fmla="*/ 656612 h 802192"/>
                    <a:gd name="connsiteX79" fmla="*/ 818864 w 2652318"/>
                    <a:gd name="connsiteY79" fmla="*/ 715667 h 802192"/>
                    <a:gd name="connsiteX80" fmla="*/ 661130 w 2652318"/>
                    <a:gd name="connsiteY80" fmla="*/ 715667 h 802192"/>
                    <a:gd name="connsiteX81" fmla="*/ 499110 w 2652318"/>
                    <a:gd name="connsiteY81" fmla="*/ 749385 h 802192"/>
                    <a:gd name="connsiteX82" fmla="*/ 430911 w 2652318"/>
                    <a:gd name="connsiteY82" fmla="*/ 698808 h 802192"/>
                    <a:gd name="connsiteX83" fmla="*/ 375475 w 2652318"/>
                    <a:gd name="connsiteY83" fmla="*/ 707285 h 802192"/>
                    <a:gd name="connsiteX84" fmla="*/ 337089 w 2652318"/>
                    <a:gd name="connsiteY84" fmla="*/ 656707 h 802192"/>
                    <a:gd name="connsiteX85" fmla="*/ 260318 w 2652318"/>
                    <a:gd name="connsiteY85" fmla="*/ 682044 h 802192"/>
                    <a:gd name="connsiteX86" fmla="*/ 209169 w 2652318"/>
                    <a:gd name="connsiteY86" fmla="*/ 656707 h 802192"/>
                    <a:gd name="connsiteX87" fmla="*/ 175069 w 2652318"/>
                    <a:gd name="connsiteY87" fmla="*/ 673566 h 802192"/>
                    <a:gd name="connsiteX88" fmla="*/ 128206 w 2652318"/>
                    <a:gd name="connsiteY88" fmla="*/ 622989 h 802192"/>
                    <a:gd name="connsiteX89" fmla="*/ 81343 w 2652318"/>
                    <a:gd name="connsiteY89" fmla="*/ 665184 h 802192"/>
                    <a:gd name="connsiteX90" fmla="*/ 381 w 2652318"/>
                    <a:gd name="connsiteY90" fmla="*/ 631466 h 802192"/>
                    <a:gd name="connsiteX91" fmla="*/ 381 w 2652318"/>
                    <a:gd name="connsiteY91" fmla="*/ 631466 h 802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</a:cxnLst>
                  <a:rect l="l" t="t" r="r" b="b"/>
                  <a:pathLst>
                    <a:path w="2652318" h="802192">
                      <a:moveTo>
                        <a:pt x="0" y="630704"/>
                      </a:moveTo>
                      <a:cubicBezTo>
                        <a:pt x="8572" y="613845"/>
                        <a:pt x="38385" y="596985"/>
                        <a:pt x="63912" y="596985"/>
                      </a:cubicBezTo>
                      <a:cubicBezTo>
                        <a:pt x="89439" y="596985"/>
                        <a:pt x="98012" y="605463"/>
                        <a:pt x="98012" y="605463"/>
                      </a:cubicBezTo>
                      <a:cubicBezTo>
                        <a:pt x="98012" y="605463"/>
                        <a:pt x="98012" y="554885"/>
                        <a:pt x="123634" y="571744"/>
                      </a:cubicBezTo>
                      <a:cubicBezTo>
                        <a:pt x="149257" y="588603"/>
                        <a:pt x="157734" y="613940"/>
                        <a:pt x="157734" y="613940"/>
                      </a:cubicBezTo>
                      <a:cubicBezTo>
                        <a:pt x="157734" y="613940"/>
                        <a:pt x="187547" y="605463"/>
                        <a:pt x="208883" y="605463"/>
                      </a:cubicBezTo>
                      <a:cubicBezTo>
                        <a:pt x="230219" y="605463"/>
                        <a:pt x="247269" y="622322"/>
                        <a:pt x="247269" y="622322"/>
                      </a:cubicBezTo>
                      <a:cubicBezTo>
                        <a:pt x="247269" y="622322"/>
                        <a:pt x="208883" y="529548"/>
                        <a:pt x="247269" y="478971"/>
                      </a:cubicBezTo>
                      <a:cubicBezTo>
                        <a:pt x="285655" y="428393"/>
                        <a:pt x="298418" y="453634"/>
                        <a:pt x="298418" y="453634"/>
                      </a:cubicBezTo>
                      <a:cubicBezTo>
                        <a:pt x="298418" y="453634"/>
                        <a:pt x="281368" y="419916"/>
                        <a:pt x="306991" y="411438"/>
                      </a:cubicBezTo>
                      <a:cubicBezTo>
                        <a:pt x="332613" y="402961"/>
                        <a:pt x="366713" y="436775"/>
                        <a:pt x="366713" y="436775"/>
                      </a:cubicBezTo>
                      <a:cubicBezTo>
                        <a:pt x="366713" y="436775"/>
                        <a:pt x="400812" y="411438"/>
                        <a:pt x="422148" y="428298"/>
                      </a:cubicBezTo>
                      <a:cubicBezTo>
                        <a:pt x="422148" y="428298"/>
                        <a:pt x="409384" y="394579"/>
                        <a:pt x="439198" y="377720"/>
                      </a:cubicBezTo>
                      <a:cubicBezTo>
                        <a:pt x="469011" y="360861"/>
                        <a:pt x="486060" y="377720"/>
                        <a:pt x="486060" y="377720"/>
                      </a:cubicBezTo>
                      <a:cubicBezTo>
                        <a:pt x="486060" y="377720"/>
                        <a:pt x="515874" y="284946"/>
                        <a:pt x="571309" y="284946"/>
                      </a:cubicBezTo>
                      <a:cubicBezTo>
                        <a:pt x="626745" y="284946"/>
                        <a:pt x="669321" y="344001"/>
                        <a:pt x="669321" y="344001"/>
                      </a:cubicBezTo>
                      <a:lnTo>
                        <a:pt x="733234" y="352479"/>
                      </a:lnTo>
                      <a:cubicBezTo>
                        <a:pt x="733234" y="352479"/>
                        <a:pt x="724662" y="293424"/>
                        <a:pt x="750284" y="285042"/>
                      </a:cubicBezTo>
                      <a:cubicBezTo>
                        <a:pt x="775906" y="276564"/>
                        <a:pt x="784384" y="301901"/>
                        <a:pt x="784384" y="301901"/>
                      </a:cubicBezTo>
                      <a:cubicBezTo>
                        <a:pt x="784384" y="301901"/>
                        <a:pt x="784384" y="268182"/>
                        <a:pt x="805719" y="268182"/>
                      </a:cubicBezTo>
                      <a:cubicBezTo>
                        <a:pt x="827055" y="268182"/>
                        <a:pt x="856869" y="310378"/>
                        <a:pt x="856869" y="310378"/>
                      </a:cubicBezTo>
                      <a:cubicBezTo>
                        <a:pt x="856869" y="310378"/>
                        <a:pt x="886682" y="259800"/>
                        <a:pt x="908018" y="276660"/>
                      </a:cubicBezTo>
                      <a:cubicBezTo>
                        <a:pt x="908018" y="276660"/>
                        <a:pt x="899446" y="99495"/>
                        <a:pt x="1018889" y="116354"/>
                      </a:cubicBezTo>
                      <a:cubicBezTo>
                        <a:pt x="1018889" y="116354"/>
                        <a:pt x="997553" y="48917"/>
                        <a:pt x="1044511" y="23580"/>
                      </a:cubicBezTo>
                      <a:cubicBezTo>
                        <a:pt x="1091374" y="-1756"/>
                        <a:pt x="1099947" y="32058"/>
                        <a:pt x="1099947" y="32058"/>
                      </a:cubicBezTo>
                      <a:cubicBezTo>
                        <a:pt x="1099947" y="32058"/>
                        <a:pt x="1134047" y="-26997"/>
                        <a:pt x="1180909" y="15198"/>
                      </a:cubicBezTo>
                      <a:cubicBezTo>
                        <a:pt x="1227772" y="57394"/>
                        <a:pt x="1236345" y="99590"/>
                        <a:pt x="1232059" y="107972"/>
                      </a:cubicBezTo>
                      <a:cubicBezTo>
                        <a:pt x="1227772" y="116449"/>
                        <a:pt x="1261872" y="91113"/>
                        <a:pt x="1261872" y="133308"/>
                      </a:cubicBezTo>
                      <a:cubicBezTo>
                        <a:pt x="1261872" y="175504"/>
                        <a:pt x="1244822" y="200745"/>
                        <a:pt x="1244822" y="200745"/>
                      </a:cubicBezTo>
                      <a:cubicBezTo>
                        <a:pt x="1244822" y="200745"/>
                        <a:pt x="1295972" y="183886"/>
                        <a:pt x="1313021" y="217605"/>
                      </a:cubicBezTo>
                      <a:cubicBezTo>
                        <a:pt x="1313021" y="217605"/>
                        <a:pt x="1304448" y="175409"/>
                        <a:pt x="1338643" y="158550"/>
                      </a:cubicBezTo>
                      <a:cubicBezTo>
                        <a:pt x="1372743" y="141690"/>
                        <a:pt x="1415415" y="167027"/>
                        <a:pt x="1415415" y="167027"/>
                      </a:cubicBezTo>
                      <a:cubicBezTo>
                        <a:pt x="1415415" y="167027"/>
                        <a:pt x="1415415" y="91113"/>
                        <a:pt x="1458087" y="82635"/>
                      </a:cubicBezTo>
                      <a:cubicBezTo>
                        <a:pt x="1500759" y="74158"/>
                        <a:pt x="1547622" y="141690"/>
                        <a:pt x="1547622" y="141690"/>
                      </a:cubicBezTo>
                      <a:cubicBezTo>
                        <a:pt x="1547622" y="141690"/>
                        <a:pt x="1573244" y="116354"/>
                        <a:pt x="1594485" y="150168"/>
                      </a:cubicBezTo>
                      <a:cubicBezTo>
                        <a:pt x="1615821" y="183886"/>
                        <a:pt x="1611535" y="234559"/>
                        <a:pt x="1611535" y="234559"/>
                      </a:cubicBezTo>
                      <a:cubicBezTo>
                        <a:pt x="1611535" y="234559"/>
                        <a:pt x="1675447" y="209223"/>
                        <a:pt x="1696783" y="243036"/>
                      </a:cubicBezTo>
                      <a:cubicBezTo>
                        <a:pt x="1696783" y="243036"/>
                        <a:pt x="1756505" y="183981"/>
                        <a:pt x="1824704" y="192459"/>
                      </a:cubicBezTo>
                      <a:cubicBezTo>
                        <a:pt x="1892903" y="200936"/>
                        <a:pt x="1914239" y="243036"/>
                        <a:pt x="1914239" y="243036"/>
                      </a:cubicBezTo>
                      <a:cubicBezTo>
                        <a:pt x="1914239" y="243036"/>
                        <a:pt x="1944052" y="192459"/>
                        <a:pt x="1978152" y="251514"/>
                      </a:cubicBezTo>
                      <a:cubicBezTo>
                        <a:pt x="2012251" y="310569"/>
                        <a:pt x="2007965" y="327428"/>
                        <a:pt x="2007965" y="327428"/>
                      </a:cubicBezTo>
                      <a:cubicBezTo>
                        <a:pt x="2007965" y="327428"/>
                        <a:pt x="2037779" y="293709"/>
                        <a:pt x="2050637" y="327428"/>
                      </a:cubicBezTo>
                      <a:cubicBezTo>
                        <a:pt x="2063400" y="361146"/>
                        <a:pt x="2029301" y="386483"/>
                        <a:pt x="2029301" y="386483"/>
                      </a:cubicBezTo>
                      <a:cubicBezTo>
                        <a:pt x="2029301" y="386483"/>
                        <a:pt x="2025015" y="420201"/>
                        <a:pt x="2042064" y="420201"/>
                      </a:cubicBezTo>
                      <a:cubicBezTo>
                        <a:pt x="2059114" y="420201"/>
                        <a:pt x="2054828" y="394865"/>
                        <a:pt x="2093214" y="386483"/>
                      </a:cubicBezTo>
                      <a:cubicBezTo>
                        <a:pt x="2131600" y="378006"/>
                        <a:pt x="2148649" y="403342"/>
                        <a:pt x="2148649" y="403342"/>
                      </a:cubicBezTo>
                      <a:cubicBezTo>
                        <a:pt x="2148649" y="403342"/>
                        <a:pt x="2144363" y="344287"/>
                        <a:pt x="2165699" y="335905"/>
                      </a:cubicBezTo>
                      <a:cubicBezTo>
                        <a:pt x="2187035" y="327428"/>
                        <a:pt x="2199798" y="335905"/>
                        <a:pt x="2199798" y="335905"/>
                      </a:cubicBezTo>
                      <a:cubicBezTo>
                        <a:pt x="2199798" y="335905"/>
                        <a:pt x="2191226" y="268468"/>
                        <a:pt x="2221135" y="268468"/>
                      </a:cubicBezTo>
                      <a:cubicBezTo>
                        <a:pt x="2251043" y="268468"/>
                        <a:pt x="2280856" y="310664"/>
                        <a:pt x="2293620" y="361242"/>
                      </a:cubicBezTo>
                      <a:cubicBezTo>
                        <a:pt x="2293620" y="361242"/>
                        <a:pt x="2370391" y="319046"/>
                        <a:pt x="2391632" y="361242"/>
                      </a:cubicBezTo>
                      <a:cubicBezTo>
                        <a:pt x="2412968" y="403437"/>
                        <a:pt x="2391632" y="462492"/>
                        <a:pt x="2391632" y="462492"/>
                      </a:cubicBezTo>
                      <a:cubicBezTo>
                        <a:pt x="2391632" y="462492"/>
                        <a:pt x="2434304" y="462492"/>
                        <a:pt x="2447068" y="487829"/>
                      </a:cubicBezTo>
                      <a:cubicBezTo>
                        <a:pt x="2459831" y="513165"/>
                        <a:pt x="2455640" y="521547"/>
                        <a:pt x="2455640" y="521547"/>
                      </a:cubicBezTo>
                      <a:cubicBezTo>
                        <a:pt x="2455640" y="521547"/>
                        <a:pt x="2528125" y="496211"/>
                        <a:pt x="2553652" y="530025"/>
                      </a:cubicBezTo>
                      <a:cubicBezTo>
                        <a:pt x="2579275" y="563743"/>
                        <a:pt x="2562225" y="546884"/>
                        <a:pt x="2562225" y="546884"/>
                      </a:cubicBezTo>
                      <a:cubicBezTo>
                        <a:pt x="2562225" y="546884"/>
                        <a:pt x="2587847" y="521547"/>
                        <a:pt x="2600611" y="530025"/>
                      </a:cubicBezTo>
                      <a:cubicBezTo>
                        <a:pt x="2613374" y="538502"/>
                        <a:pt x="2609183" y="470970"/>
                        <a:pt x="2634710" y="513165"/>
                      </a:cubicBezTo>
                      <a:cubicBezTo>
                        <a:pt x="2660237" y="555361"/>
                        <a:pt x="2656046" y="614416"/>
                        <a:pt x="2634710" y="614416"/>
                      </a:cubicBezTo>
                      <a:cubicBezTo>
                        <a:pt x="2613374" y="614416"/>
                        <a:pt x="2570797" y="589080"/>
                        <a:pt x="2570797" y="589080"/>
                      </a:cubicBezTo>
                      <a:cubicBezTo>
                        <a:pt x="2570797" y="589080"/>
                        <a:pt x="2562225" y="639657"/>
                        <a:pt x="2536698" y="639657"/>
                      </a:cubicBezTo>
                      <a:cubicBezTo>
                        <a:pt x="2536698" y="639657"/>
                        <a:pt x="2532412" y="673376"/>
                        <a:pt x="2489835" y="681853"/>
                      </a:cubicBezTo>
                      <a:cubicBezTo>
                        <a:pt x="2447163" y="690330"/>
                        <a:pt x="2400300" y="681853"/>
                        <a:pt x="2400300" y="681853"/>
                      </a:cubicBezTo>
                      <a:cubicBezTo>
                        <a:pt x="2400300" y="681853"/>
                        <a:pt x="2332101" y="732431"/>
                        <a:pt x="2298001" y="724049"/>
                      </a:cubicBezTo>
                      <a:cubicBezTo>
                        <a:pt x="2298001" y="724049"/>
                        <a:pt x="2285238" y="783104"/>
                        <a:pt x="2229802" y="799963"/>
                      </a:cubicBezTo>
                      <a:cubicBezTo>
                        <a:pt x="2174367" y="816822"/>
                        <a:pt x="2148840" y="732526"/>
                        <a:pt x="2148840" y="732526"/>
                      </a:cubicBezTo>
                      <a:cubicBezTo>
                        <a:pt x="2148840" y="732526"/>
                        <a:pt x="2114740" y="749385"/>
                        <a:pt x="2093404" y="681948"/>
                      </a:cubicBezTo>
                      <a:cubicBezTo>
                        <a:pt x="2093404" y="681948"/>
                        <a:pt x="2042255" y="707285"/>
                        <a:pt x="2029491" y="690426"/>
                      </a:cubicBezTo>
                      <a:cubicBezTo>
                        <a:pt x="2016728" y="673566"/>
                        <a:pt x="1991106" y="774817"/>
                        <a:pt x="1905857" y="741003"/>
                      </a:cubicBezTo>
                      <a:cubicBezTo>
                        <a:pt x="1905857" y="741003"/>
                        <a:pt x="1880235" y="791581"/>
                        <a:pt x="1799272" y="800058"/>
                      </a:cubicBezTo>
                      <a:cubicBezTo>
                        <a:pt x="1718310" y="808536"/>
                        <a:pt x="1658588" y="698808"/>
                        <a:pt x="1658588" y="698808"/>
                      </a:cubicBezTo>
                      <a:cubicBezTo>
                        <a:pt x="1658588" y="698808"/>
                        <a:pt x="1615916" y="715667"/>
                        <a:pt x="1590389" y="698808"/>
                      </a:cubicBezTo>
                      <a:cubicBezTo>
                        <a:pt x="1590389" y="698808"/>
                        <a:pt x="1471041" y="783199"/>
                        <a:pt x="1407128" y="766245"/>
                      </a:cubicBezTo>
                      <a:cubicBezTo>
                        <a:pt x="1343215" y="749385"/>
                        <a:pt x="1287780" y="698808"/>
                        <a:pt x="1287780" y="698808"/>
                      </a:cubicBezTo>
                      <a:cubicBezTo>
                        <a:pt x="1287780" y="698808"/>
                        <a:pt x="1249394" y="757863"/>
                        <a:pt x="1181195" y="757863"/>
                      </a:cubicBezTo>
                      <a:cubicBezTo>
                        <a:pt x="1112996" y="757863"/>
                        <a:pt x="1049083" y="698808"/>
                        <a:pt x="1049083" y="698808"/>
                      </a:cubicBezTo>
                      <a:cubicBezTo>
                        <a:pt x="1049083" y="698808"/>
                        <a:pt x="1006411" y="724144"/>
                        <a:pt x="972312" y="715667"/>
                      </a:cubicBezTo>
                      <a:cubicBezTo>
                        <a:pt x="938213" y="707190"/>
                        <a:pt x="908399" y="656612"/>
                        <a:pt x="908399" y="656612"/>
                      </a:cubicBezTo>
                      <a:cubicBezTo>
                        <a:pt x="908399" y="656612"/>
                        <a:pt x="891349" y="690330"/>
                        <a:pt x="861536" y="656612"/>
                      </a:cubicBezTo>
                      <a:cubicBezTo>
                        <a:pt x="861536" y="656612"/>
                        <a:pt x="857250" y="690330"/>
                        <a:pt x="818864" y="715667"/>
                      </a:cubicBezTo>
                      <a:cubicBezTo>
                        <a:pt x="780479" y="741003"/>
                        <a:pt x="678180" y="732526"/>
                        <a:pt x="661130" y="715667"/>
                      </a:cubicBezTo>
                      <a:cubicBezTo>
                        <a:pt x="661130" y="715667"/>
                        <a:pt x="563118" y="774722"/>
                        <a:pt x="499110" y="749385"/>
                      </a:cubicBezTo>
                      <a:cubicBezTo>
                        <a:pt x="435197" y="724049"/>
                        <a:pt x="430911" y="698808"/>
                        <a:pt x="430911" y="698808"/>
                      </a:cubicBezTo>
                      <a:cubicBezTo>
                        <a:pt x="430911" y="698808"/>
                        <a:pt x="401098" y="724144"/>
                        <a:pt x="375475" y="707285"/>
                      </a:cubicBezTo>
                      <a:cubicBezTo>
                        <a:pt x="349853" y="690426"/>
                        <a:pt x="337089" y="656707"/>
                        <a:pt x="337089" y="656707"/>
                      </a:cubicBezTo>
                      <a:cubicBezTo>
                        <a:pt x="337089" y="656707"/>
                        <a:pt x="294418" y="682044"/>
                        <a:pt x="260318" y="682044"/>
                      </a:cubicBezTo>
                      <a:cubicBezTo>
                        <a:pt x="226219" y="682044"/>
                        <a:pt x="209169" y="656707"/>
                        <a:pt x="209169" y="656707"/>
                      </a:cubicBezTo>
                      <a:cubicBezTo>
                        <a:pt x="209169" y="656707"/>
                        <a:pt x="204882" y="682044"/>
                        <a:pt x="175069" y="673566"/>
                      </a:cubicBezTo>
                      <a:cubicBezTo>
                        <a:pt x="145256" y="665089"/>
                        <a:pt x="128206" y="622989"/>
                        <a:pt x="128206" y="622989"/>
                      </a:cubicBezTo>
                      <a:cubicBezTo>
                        <a:pt x="128206" y="622989"/>
                        <a:pt x="106870" y="665184"/>
                        <a:pt x="81343" y="665184"/>
                      </a:cubicBezTo>
                      <a:cubicBezTo>
                        <a:pt x="55816" y="665184"/>
                        <a:pt x="381" y="631466"/>
                        <a:pt x="381" y="631466"/>
                      </a:cubicBezTo>
                      <a:lnTo>
                        <a:pt x="381" y="631466"/>
                      </a:lnTo>
                      <a:close/>
                    </a:path>
                  </a:pathLst>
                </a:custGeom>
                <a:solidFill>
                  <a:schemeClr val="tx1">
                    <a:lumMod val="85000"/>
                    <a:lumOff val="1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86EFF8A9-7103-7F4A-B082-2FCD0E9469CB}"/>
                    </a:ext>
                  </a:extLst>
                </p:cNvPr>
                <p:cNvSpPr/>
                <p:nvPr/>
              </p:nvSpPr>
              <p:spPr>
                <a:xfrm>
                  <a:off x="6880864" y="5178233"/>
                  <a:ext cx="5467838" cy="1653744"/>
                </a:xfrm>
                <a:custGeom>
                  <a:avLst/>
                  <a:gdLst>
                    <a:gd name="connsiteX0" fmla="*/ 0 w 2652318"/>
                    <a:gd name="connsiteY0" fmla="*/ 630704 h 802192"/>
                    <a:gd name="connsiteX1" fmla="*/ 63912 w 2652318"/>
                    <a:gd name="connsiteY1" fmla="*/ 596985 h 802192"/>
                    <a:gd name="connsiteX2" fmla="*/ 98012 w 2652318"/>
                    <a:gd name="connsiteY2" fmla="*/ 605463 h 802192"/>
                    <a:gd name="connsiteX3" fmla="*/ 123634 w 2652318"/>
                    <a:gd name="connsiteY3" fmla="*/ 571744 h 802192"/>
                    <a:gd name="connsiteX4" fmla="*/ 157734 w 2652318"/>
                    <a:gd name="connsiteY4" fmla="*/ 613940 h 802192"/>
                    <a:gd name="connsiteX5" fmla="*/ 208883 w 2652318"/>
                    <a:gd name="connsiteY5" fmla="*/ 605463 h 802192"/>
                    <a:gd name="connsiteX6" fmla="*/ 247269 w 2652318"/>
                    <a:gd name="connsiteY6" fmla="*/ 622322 h 802192"/>
                    <a:gd name="connsiteX7" fmla="*/ 247269 w 2652318"/>
                    <a:gd name="connsiteY7" fmla="*/ 478971 h 802192"/>
                    <a:gd name="connsiteX8" fmla="*/ 298418 w 2652318"/>
                    <a:gd name="connsiteY8" fmla="*/ 453634 h 802192"/>
                    <a:gd name="connsiteX9" fmla="*/ 306991 w 2652318"/>
                    <a:gd name="connsiteY9" fmla="*/ 411438 h 802192"/>
                    <a:gd name="connsiteX10" fmla="*/ 366713 w 2652318"/>
                    <a:gd name="connsiteY10" fmla="*/ 436775 h 802192"/>
                    <a:gd name="connsiteX11" fmla="*/ 422148 w 2652318"/>
                    <a:gd name="connsiteY11" fmla="*/ 428298 h 802192"/>
                    <a:gd name="connsiteX12" fmla="*/ 439198 w 2652318"/>
                    <a:gd name="connsiteY12" fmla="*/ 377720 h 802192"/>
                    <a:gd name="connsiteX13" fmla="*/ 486060 w 2652318"/>
                    <a:gd name="connsiteY13" fmla="*/ 377720 h 802192"/>
                    <a:gd name="connsiteX14" fmla="*/ 571309 w 2652318"/>
                    <a:gd name="connsiteY14" fmla="*/ 284946 h 802192"/>
                    <a:gd name="connsiteX15" fmla="*/ 669321 w 2652318"/>
                    <a:gd name="connsiteY15" fmla="*/ 344001 h 802192"/>
                    <a:gd name="connsiteX16" fmla="*/ 733234 w 2652318"/>
                    <a:gd name="connsiteY16" fmla="*/ 352479 h 802192"/>
                    <a:gd name="connsiteX17" fmla="*/ 750284 w 2652318"/>
                    <a:gd name="connsiteY17" fmla="*/ 285042 h 802192"/>
                    <a:gd name="connsiteX18" fmla="*/ 784384 w 2652318"/>
                    <a:gd name="connsiteY18" fmla="*/ 301901 h 802192"/>
                    <a:gd name="connsiteX19" fmla="*/ 805719 w 2652318"/>
                    <a:gd name="connsiteY19" fmla="*/ 268182 h 802192"/>
                    <a:gd name="connsiteX20" fmla="*/ 856869 w 2652318"/>
                    <a:gd name="connsiteY20" fmla="*/ 310378 h 802192"/>
                    <a:gd name="connsiteX21" fmla="*/ 908018 w 2652318"/>
                    <a:gd name="connsiteY21" fmla="*/ 276660 h 802192"/>
                    <a:gd name="connsiteX22" fmla="*/ 1018889 w 2652318"/>
                    <a:gd name="connsiteY22" fmla="*/ 116354 h 802192"/>
                    <a:gd name="connsiteX23" fmla="*/ 1044511 w 2652318"/>
                    <a:gd name="connsiteY23" fmla="*/ 23580 h 802192"/>
                    <a:gd name="connsiteX24" fmla="*/ 1099947 w 2652318"/>
                    <a:gd name="connsiteY24" fmla="*/ 32058 h 802192"/>
                    <a:gd name="connsiteX25" fmla="*/ 1180909 w 2652318"/>
                    <a:gd name="connsiteY25" fmla="*/ 15198 h 802192"/>
                    <a:gd name="connsiteX26" fmla="*/ 1232059 w 2652318"/>
                    <a:gd name="connsiteY26" fmla="*/ 107972 h 802192"/>
                    <a:gd name="connsiteX27" fmla="*/ 1261872 w 2652318"/>
                    <a:gd name="connsiteY27" fmla="*/ 133308 h 802192"/>
                    <a:gd name="connsiteX28" fmla="*/ 1244822 w 2652318"/>
                    <a:gd name="connsiteY28" fmla="*/ 200745 h 802192"/>
                    <a:gd name="connsiteX29" fmla="*/ 1313021 w 2652318"/>
                    <a:gd name="connsiteY29" fmla="*/ 217605 h 802192"/>
                    <a:gd name="connsiteX30" fmla="*/ 1338643 w 2652318"/>
                    <a:gd name="connsiteY30" fmla="*/ 158550 h 802192"/>
                    <a:gd name="connsiteX31" fmla="*/ 1415415 w 2652318"/>
                    <a:gd name="connsiteY31" fmla="*/ 167027 h 802192"/>
                    <a:gd name="connsiteX32" fmla="*/ 1458087 w 2652318"/>
                    <a:gd name="connsiteY32" fmla="*/ 82635 h 802192"/>
                    <a:gd name="connsiteX33" fmla="*/ 1547622 w 2652318"/>
                    <a:gd name="connsiteY33" fmla="*/ 141690 h 802192"/>
                    <a:gd name="connsiteX34" fmla="*/ 1594485 w 2652318"/>
                    <a:gd name="connsiteY34" fmla="*/ 150168 h 802192"/>
                    <a:gd name="connsiteX35" fmla="*/ 1611535 w 2652318"/>
                    <a:gd name="connsiteY35" fmla="*/ 234559 h 802192"/>
                    <a:gd name="connsiteX36" fmla="*/ 1696783 w 2652318"/>
                    <a:gd name="connsiteY36" fmla="*/ 243036 h 802192"/>
                    <a:gd name="connsiteX37" fmla="*/ 1824704 w 2652318"/>
                    <a:gd name="connsiteY37" fmla="*/ 192459 h 802192"/>
                    <a:gd name="connsiteX38" fmla="*/ 1914239 w 2652318"/>
                    <a:gd name="connsiteY38" fmla="*/ 243036 h 802192"/>
                    <a:gd name="connsiteX39" fmla="*/ 1978152 w 2652318"/>
                    <a:gd name="connsiteY39" fmla="*/ 251514 h 802192"/>
                    <a:gd name="connsiteX40" fmla="*/ 2007965 w 2652318"/>
                    <a:gd name="connsiteY40" fmla="*/ 327428 h 802192"/>
                    <a:gd name="connsiteX41" fmla="*/ 2050637 w 2652318"/>
                    <a:gd name="connsiteY41" fmla="*/ 327428 h 802192"/>
                    <a:gd name="connsiteX42" fmla="*/ 2029301 w 2652318"/>
                    <a:gd name="connsiteY42" fmla="*/ 386483 h 802192"/>
                    <a:gd name="connsiteX43" fmla="*/ 2042064 w 2652318"/>
                    <a:gd name="connsiteY43" fmla="*/ 420201 h 802192"/>
                    <a:gd name="connsiteX44" fmla="*/ 2093214 w 2652318"/>
                    <a:gd name="connsiteY44" fmla="*/ 386483 h 802192"/>
                    <a:gd name="connsiteX45" fmla="*/ 2148649 w 2652318"/>
                    <a:gd name="connsiteY45" fmla="*/ 403342 h 802192"/>
                    <a:gd name="connsiteX46" fmla="*/ 2165699 w 2652318"/>
                    <a:gd name="connsiteY46" fmla="*/ 335905 h 802192"/>
                    <a:gd name="connsiteX47" fmla="*/ 2199798 w 2652318"/>
                    <a:gd name="connsiteY47" fmla="*/ 335905 h 802192"/>
                    <a:gd name="connsiteX48" fmla="*/ 2221135 w 2652318"/>
                    <a:gd name="connsiteY48" fmla="*/ 268468 h 802192"/>
                    <a:gd name="connsiteX49" fmla="*/ 2293620 w 2652318"/>
                    <a:gd name="connsiteY49" fmla="*/ 361242 h 802192"/>
                    <a:gd name="connsiteX50" fmla="*/ 2391632 w 2652318"/>
                    <a:gd name="connsiteY50" fmla="*/ 361242 h 802192"/>
                    <a:gd name="connsiteX51" fmla="*/ 2391632 w 2652318"/>
                    <a:gd name="connsiteY51" fmla="*/ 462492 h 802192"/>
                    <a:gd name="connsiteX52" fmla="*/ 2447068 w 2652318"/>
                    <a:gd name="connsiteY52" fmla="*/ 487829 h 802192"/>
                    <a:gd name="connsiteX53" fmla="*/ 2455640 w 2652318"/>
                    <a:gd name="connsiteY53" fmla="*/ 521547 h 802192"/>
                    <a:gd name="connsiteX54" fmla="*/ 2553652 w 2652318"/>
                    <a:gd name="connsiteY54" fmla="*/ 530025 h 802192"/>
                    <a:gd name="connsiteX55" fmla="*/ 2562225 w 2652318"/>
                    <a:gd name="connsiteY55" fmla="*/ 546884 h 802192"/>
                    <a:gd name="connsiteX56" fmla="*/ 2600611 w 2652318"/>
                    <a:gd name="connsiteY56" fmla="*/ 530025 h 802192"/>
                    <a:gd name="connsiteX57" fmla="*/ 2634710 w 2652318"/>
                    <a:gd name="connsiteY57" fmla="*/ 513165 h 802192"/>
                    <a:gd name="connsiteX58" fmla="*/ 2634710 w 2652318"/>
                    <a:gd name="connsiteY58" fmla="*/ 614416 h 802192"/>
                    <a:gd name="connsiteX59" fmla="*/ 2570797 w 2652318"/>
                    <a:gd name="connsiteY59" fmla="*/ 589080 h 802192"/>
                    <a:gd name="connsiteX60" fmla="*/ 2536698 w 2652318"/>
                    <a:gd name="connsiteY60" fmla="*/ 639657 h 802192"/>
                    <a:gd name="connsiteX61" fmla="*/ 2489835 w 2652318"/>
                    <a:gd name="connsiteY61" fmla="*/ 681853 h 802192"/>
                    <a:gd name="connsiteX62" fmla="*/ 2400300 w 2652318"/>
                    <a:gd name="connsiteY62" fmla="*/ 681853 h 802192"/>
                    <a:gd name="connsiteX63" fmla="*/ 2298001 w 2652318"/>
                    <a:gd name="connsiteY63" fmla="*/ 724049 h 802192"/>
                    <a:gd name="connsiteX64" fmla="*/ 2229802 w 2652318"/>
                    <a:gd name="connsiteY64" fmla="*/ 799963 h 802192"/>
                    <a:gd name="connsiteX65" fmla="*/ 2148840 w 2652318"/>
                    <a:gd name="connsiteY65" fmla="*/ 732526 h 802192"/>
                    <a:gd name="connsiteX66" fmla="*/ 2093404 w 2652318"/>
                    <a:gd name="connsiteY66" fmla="*/ 681948 h 802192"/>
                    <a:gd name="connsiteX67" fmla="*/ 2029491 w 2652318"/>
                    <a:gd name="connsiteY67" fmla="*/ 690426 h 802192"/>
                    <a:gd name="connsiteX68" fmla="*/ 1905857 w 2652318"/>
                    <a:gd name="connsiteY68" fmla="*/ 741003 h 802192"/>
                    <a:gd name="connsiteX69" fmla="*/ 1799272 w 2652318"/>
                    <a:gd name="connsiteY69" fmla="*/ 800058 h 802192"/>
                    <a:gd name="connsiteX70" fmla="*/ 1658588 w 2652318"/>
                    <a:gd name="connsiteY70" fmla="*/ 698808 h 802192"/>
                    <a:gd name="connsiteX71" fmla="*/ 1590389 w 2652318"/>
                    <a:gd name="connsiteY71" fmla="*/ 698808 h 802192"/>
                    <a:gd name="connsiteX72" fmla="*/ 1407128 w 2652318"/>
                    <a:gd name="connsiteY72" fmla="*/ 766245 h 802192"/>
                    <a:gd name="connsiteX73" fmla="*/ 1287780 w 2652318"/>
                    <a:gd name="connsiteY73" fmla="*/ 698808 h 802192"/>
                    <a:gd name="connsiteX74" fmla="*/ 1181195 w 2652318"/>
                    <a:gd name="connsiteY74" fmla="*/ 757863 h 802192"/>
                    <a:gd name="connsiteX75" fmla="*/ 1049083 w 2652318"/>
                    <a:gd name="connsiteY75" fmla="*/ 698808 h 802192"/>
                    <a:gd name="connsiteX76" fmla="*/ 972312 w 2652318"/>
                    <a:gd name="connsiteY76" fmla="*/ 715667 h 802192"/>
                    <a:gd name="connsiteX77" fmla="*/ 908399 w 2652318"/>
                    <a:gd name="connsiteY77" fmla="*/ 656612 h 802192"/>
                    <a:gd name="connsiteX78" fmla="*/ 861536 w 2652318"/>
                    <a:gd name="connsiteY78" fmla="*/ 656612 h 802192"/>
                    <a:gd name="connsiteX79" fmla="*/ 818864 w 2652318"/>
                    <a:gd name="connsiteY79" fmla="*/ 715667 h 802192"/>
                    <a:gd name="connsiteX80" fmla="*/ 661130 w 2652318"/>
                    <a:gd name="connsiteY80" fmla="*/ 715667 h 802192"/>
                    <a:gd name="connsiteX81" fmla="*/ 499110 w 2652318"/>
                    <a:gd name="connsiteY81" fmla="*/ 749385 h 802192"/>
                    <a:gd name="connsiteX82" fmla="*/ 430911 w 2652318"/>
                    <a:gd name="connsiteY82" fmla="*/ 698808 h 802192"/>
                    <a:gd name="connsiteX83" fmla="*/ 375475 w 2652318"/>
                    <a:gd name="connsiteY83" fmla="*/ 707285 h 802192"/>
                    <a:gd name="connsiteX84" fmla="*/ 337089 w 2652318"/>
                    <a:gd name="connsiteY84" fmla="*/ 656707 h 802192"/>
                    <a:gd name="connsiteX85" fmla="*/ 260318 w 2652318"/>
                    <a:gd name="connsiteY85" fmla="*/ 682044 h 802192"/>
                    <a:gd name="connsiteX86" fmla="*/ 209169 w 2652318"/>
                    <a:gd name="connsiteY86" fmla="*/ 656707 h 802192"/>
                    <a:gd name="connsiteX87" fmla="*/ 175069 w 2652318"/>
                    <a:gd name="connsiteY87" fmla="*/ 673566 h 802192"/>
                    <a:gd name="connsiteX88" fmla="*/ 128206 w 2652318"/>
                    <a:gd name="connsiteY88" fmla="*/ 622989 h 802192"/>
                    <a:gd name="connsiteX89" fmla="*/ 81343 w 2652318"/>
                    <a:gd name="connsiteY89" fmla="*/ 665184 h 802192"/>
                    <a:gd name="connsiteX90" fmla="*/ 381 w 2652318"/>
                    <a:gd name="connsiteY90" fmla="*/ 631466 h 802192"/>
                    <a:gd name="connsiteX91" fmla="*/ 381 w 2652318"/>
                    <a:gd name="connsiteY91" fmla="*/ 631466 h 802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</a:cxnLst>
                  <a:rect l="l" t="t" r="r" b="b"/>
                  <a:pathLst>
                    <a:path w="2652318" h="802192">
                      <a:moveTo>
                        <a:pt x="0" y="630704"/>
                      </a:moveTo>
                      <a:cubicBezTo>
                        <a:pt x="8572" y="613845"/>
                        <a:pt x="38385" y="596985"/>
                        <a:pt x="63912" y="596985"/>
                      </a:cubicBezTo>
                      <a:cubicBezTo>
                        <a:pt x="89439" y="596985"/>
                        <a:pt x="98012" y="605463"/>
                        <a:pt x="98012" y="605463"/>
                      </a:cubicBezTo>
                      <a:cubicBezTo>
                        <a:pt x="98012" y="605463"/>
                        <a:pt x="98012" y="554885"/>
                        <a:pt x="123634" y="571744"/>
                      </a:cubicBezTo>
                      <a:cubicBezTo>
                        <a:pt x="149257" y="588603"/>
                        <a:pt x="157734" y="613940"/>
                        <a:pt x="157734" y="613940"/>
                      </a:cubicBezTo>
                      <a:cubicBezTo>
                        <a:pt x="157734" y="613940"/>
                        <a:pt x="187547" y="605463"/>
                        <a:pt x="208883" y="605463"/>
                      </a:cubicBezTo>
                      <a:cubicBezTo>
                        <a:pt x="230219" y="605463"/>
                        <a:pt x="247269" y="622322"/>
                        <a:pt x="247269" y="622322"/>
                      </a:cubicBezTo>
                      <a:cubicBezTo>
                        <a:pt x="247269" y="622322"/>
                        <a:pt x="208883" y="529548"/>
                        <a:pt x="247269" y="478971"/>
                      </a:cubicBezTo>
                      <a:cubicBezTo>
                        <a:pt x="285655" y="428393"/>
                        <a:pt x="298418" y="453634"/>
                        <a:pt x="298418" y="453634"/>
                      </a:cubicBezTo>
                      <a:cubicBezTo>
                        <a:pt x="298418" y="453634"/>
                        <a:pt x="281368" y="419916"/>
                        <a:pt x="306991" y="411438"/>
                      </a:cubicBezTo>
                      <a:cubicBezTo>
                        <a:pt x="332613" y="402961"/>
                        <a:pt x="366713" y="436775"/>
                        <a:pt x="366713" y="436775"/>
                      </a:cubicBezTo>
                      <a:cubicBezTo>
                        <a:pt x="366713" y="436775"/>
                        <a:pt x="400812" y="411438"/>
                        <a:pt x="422148" y="428298"/>
                      </a:cubicBezTo>
                      <a:cubicBezTo>
                        <a:pt x="422148" y="428298"/>
                        <a:pt x="409384" y="394579"/>
                        <a:pt x="439198" y="377720"/>
                      </a:cubicBezTo>
                      <a:cubicBezTo>
                        <a:pt x="469011" y="360861"/>
                        <a:pt x="486060" y="377720"/>
                        <a:pt x="486060" y="377720"/>
                      </a:cubicBezTo>
                      <a:cubicBezTo>
                        <a:pt x="486060" y="377720"/>
                        <a:pt x="515874" y="284946"/>
                        <a:pt x="571309" y="284946"/>
                      </a:cubicBezTo>
                      <a:cubicBezTo>
                        <a:pt x="626745" y="284946"/>
                        <a:pt x="669321" y="344001"/>
                        <a:pt x="669321" y="344001"/>
                      </a:cubicBezTo>
                      <a:lnTo>
                        <a:pt x="733234" y="352479"/>
                      </a:lnTo>
                      <a:cubicBezTo>
                        <a:pt x="733234" y="352479"/>
                        <a:pt x="724662" y="293424"/>
                        <a:pt x="750284" y="285042"/>
                      </a:cubicBezTo>
                      <a:cubicBezTo>
                        <a:pt x="775906" y="276564"/>
                        <a:pt x="784384" y="301901"/>
                        <a:pt x="784384" y="301901"/>
                      </a:cubicBezTo>
                      <a:cubicBezTo>
                        <a:pt x="784384" y="301901"/>
                        <a:pt x="784384" y="268182"/>
                        <a:pt x="805719" y="268182"/>
                      </a:cubicBezTo>
                      <a:cubicBezTo>
                        <a:pt x="827055" y="268182"/>
                        <a:pt x="856869" y="310378"/>
                        <a:pt x="856869" y="310378"/>
                      </a:cubicBezTo>
                      <a:cubicBezTo>
                        <a:pt x="856869" y="310378"/>
                        <a:pt x="886682" y="259800"/>
                        <a:pt x="908018" y="276660"/>
                      </a:cubicBezTo>
                      <a:cubicBezTo>
                        <a:pt x="908018" y="276660"/>
                        <a:pt x="899446" y="99495"/>
                        <a:pt x="1018889" y="116354"/>
                      </a:cubicBezTo>
                      <a:cubicBezTo>
                        <a:pt x="1018889" y="116354"/>
                        <a:pt x="997553" y="48917"/>
                        <a:pt x="1044511" y="23580"/>
                      </a:cubicBezTo>
                      <a:cubicBezTo>
                        <a:pt x="1091374" y="-1756"/>
                        <a:pt x="1099947" y="32058"/>
                        <a:pt x="1099947" y="32058"/>
                      </a:cubicBezTo>
                      <a:cubicBezTo>
                        <a:pt x="1099947" y="32058"/>
                        <a:pt x="1134047" y="-26997"/>
                        <a:pt x="1180909" y="15198"/>
                      </a:cubicBezTo>
                      <a:cubicBezTo>
                        <a:pt x="1227772" y="57394"/>
                        <a:pt x="1236345" y="99590"/>
                        <a:pt x="1232059" y="107972"/>
                      </a:cubicBezTo>
                      <a:cubicBezTo>
                        <a:pt x="1227772" y="116449"/>
                        <a:pt x="1261872" y="91113"/>
                        <a:pt x="1261872" y="133308"/>
                      </a:cubicBezTo>
                      <a:cubicBezTo>
                        <a:pt x="1261872" y="175504"/>
                        <a:pt x="1244822" y="200745"/>
                        <a:pt x="1244822" y="200745"/>
                      </a:cubicBezTo>
                      <a:cubicBezTo>
                        <a:pt x="1244822" y="200745"/>
                        <a:pt x="1295972" y="183886"/>
                        <a:pt x="1313021" y="217605"/>
                      </a:cubicBezTo>
                      <a:cubicBezTo>
                        <a:pt x="1313021" y="217605"/>
                        <a:pt x="1304448" y="175409"/>
                        <a:pt x="1338643" y="158550"/>
                      </a:cubicBezTo>
                      <a:cubicBezTo>
                        <a:pt x="1372743" y="141690"/>
                        <a:pt x="1415415" y="167027"/>
                        <a:pt x="1415415" y="167027"/>
                      </a:cubicBezTo>
                      <a:cubicBezTo>
                        <a:pt x="1415415" y="167027"/>
                        <a:pt x="1415415" y="91113"/>
                        <a:pt x="1458087" y="82635"/>
                      </a:cubicBezTo>
                      <a:cubicBezTo>
                        <a:pt x="1500759" y="74158"/>
                        <a:pt x="1547622" y="141690"/>
                        <a:pt x="1547622" y="141690"/>
                      </a:cubicBezTo>
                      <a:cubicBezTo>
                        <a:pt x="1547622" y="141690"/>
                        <a:pt x="1573244" y="116354"/>
                        <a:pt x="1594485" y="150168"/>
                      </a:cubicBezTo>
                      <a:cubicBezTo>
                        <a:pt x="1615821" y="183886"/>
                        <a:pt x="1611535" y="234559"/>
                        <a:pt x="1611535" y="234559"/>
                      </a:cubicBezTo>
                      <a:cubicBezTo>
                        <a:pt x="1611535" y="234559"/>
                        <a:pt x="1675447" y="209223"/>
                        <a:pt x="1696783" y="243036"/>
                      </a:cubicBezTo>
                      <a:cubicBezTo>
                        <a:pt x="1696783" y="243036"/>
                        <a:pt x="1756505" y="183981"/>
                        <a:pt x="1824704" y="192459"/>
                      </a:cubicBezTo>
                      <a:cubicBezTo>
                        <a:pt x="1892903" y="200936"/>
                        <a:pt x="1914239" y="243036"/>
                        <a:pt x="1914239" y="243036"/>
                      </a:cubicBezTo>
                      <a:cubicBezTo>
                        <a:pt x="1914239" y="243036"/>
                        <a:pt x="1944052" y="192459"/>
                        <a:pt x="1978152" y="251514"/>
                      </a:cubicBezTo>
                      <a:cubicBezTo>
                        <a:pt x="2012251" y="310569"/>
                        <a:pt x="2007965" y="327428"/>
                        <a:pt x="2007965" y="327428"/>
                      </a:cubicBezTo>
                      <a:cubicBezTo>
                        <a:pt x="2007965" y="327428"/>
                        <a:pt x="2037779" y="293709"/>
                        <a:pt x="2050637" y="327428"/>
                      </a:cubicBezTo>
                      <a:cubicBezTo>
                        <a:pt x="2063400" y="361146"/>
                        <a:pt x="2029301" y="386483"/>
                        <a:pt x="2029301" y="386483"/>
                      </a:cubicBezTo>
                      <a:cubicBezTo>
                        <a:pt x="2029301" y="386483"/>
                        <a:pt x="2025015" y="420201"/>
                        <a:pt x="2042064" y="420201"/>
                      </a:cubicBezTo>
                      <a:cubicBezTo>
                        <a:pt x="2059114" y="420201"/>
                        <a:pt x="2054828" y="394865"/>
                        <a:pt x="2093214" y="386483"/>
                      </a:cubicBezTo>
                      <a:cubicBezTo>
                        <a:pt x="2131600" y="378006"/>
                        <a:pt x="2148649" y="403342"/>
                        <a:pt x="2148649" y="403342"/>
                      </a:cubicBezTo>
                      <a:cubicBezTo>
                        <a:pt x="2148649" y="403342"/>
                        <a:pt x="2144363" y="344287"/>
                        <a:pt x="2165699" y="335905"/>
                      </a:cubicBezTo>
                      <a:cubicBezTo>
                        <a:pt x="2187035" y="327428"/>
                        <a:pt x="2199798" y="335905"/>
                        <a:pt x="2199798" y="335905"/>
                      </a:cubicBezTo>
                      <a:cubicBezTo>
                        <a:pt x="2199798" y="335905"/>
                        <a:pt x="2191226" y="268468"/>
                        <a:pt x="2221135" y="268468"/>
                      </a:cubicBezTo>
                      <a:cubicBezTo>
                        <a:pt x="2251043" y="268468"/>
                        <a:pt x="2280856" y="310664"/>
                        <a:pt x="2293620" y="361242"/>
                      </a:cubicBezTo>
                      <a:cubicBezTo>
                        <a:pt x="2293620" y="361242"/>
                        <a:pt x="2370391" y="319046"/>
                        <a:pt x="2391632" y="361242"/>
                      </a:cubicBezTo>
                      <a:cubicBezTo>
                        <a:pt x="2412968" y="403437"/>
                        <a:pt x="2391632" y="462492"/>
                        <a:pt x="2391632" y="462492"/>
                      </a:cubicBezTo>
                      <a:cubicBezTo>
                        <a:pt x="2391632" y="462492"/>
                        <a:pt x="2434304" y="462492"/>
                        <a:pt x="2447068" y="487829"/>
                      </a:cubicBezTo>
                      <a:cubicBezTo>
                        <a:pt x="2459831" y="513165"/>
                        <a:pt x="2455640" y="521547"/>
                        <a:pt x="2455640" y="521547"/>
                      </a:cubicBezTo>
                      <a:cubicBezTo>
                        <a:pt x="2455640" y="521547"/>
                        <a:pt x="2528125" y="496211"/>
                        <a:pt x="2553652" y="530025"/>
                      </a:cubicBezTo>
                      <a:cubicBezTo>
                        <a:pt x="2579275" y="563743"/>
                        <a:pt x="2562225" y="546884"/>
                        <a:pt x="2562225" y="546884"/>
                      </a:cubicBezTo>
                      <a:cubicBezTo>
                        <a:pt x="2562225" y="546884"/>
                        <a:pt x="2587847" y="521547"/>
                        <a:pt x="2600611" y="530025"/>
                      </a:cubicBezTo>
                      <a:cubicBezTo>
                        <a:pt x="2613374" y="538502"/>
                        <a:pt x="2609183" y="470970"/>
                        <a:pt x="2634710" y="513165"/>
                      </a:cubicBezTo>
                      <a:cubicBezTo>
                        <a:pt x="2660237" y="555361"/>
                        <a:pt x="2656046" y="614416"/>
                        <a:pt x="2634710" y="614416"/>
                      </a:cubicBezTo>
                      <a:cubicBezTo>
                        <a:pt x="2613374" y="614416"/>
                        <a:pt x="2570797" y="589080"/>
                        <a:pt x="2570797" y="589080"/>
                      </a:cubicBezTo>
                      <a:cubicBezTo>
                        <a:pt x="2570797" y="589080"/>
                        <a:pt x="2562225" y="639657"/>
                        <a:pt x="2536698" y="639657"/>
                      </a:cubicBezTo>
                      <a:cubicBezTo>
                        <a:pt x="2536698" y="639657"/>
                        <a:pt x="2532412" y="673376"/>
                        <a:pt x="2489835" y="681853"/>
                      </a:cubicBezTo>
                      <a:cubicBezTo>
                        <a:pt x="2447163" y="690330"/>
                        <a:pt x="2400300" y="681853"/>
                        <a:pt x="2400300" y="681853"/>
                      </a:cubicBezTo>
                      <a:cubicBezTo>
                        <a:pt x="2400300" y="681853"/>
                        <a:pt x="2332101" y="732431"/>
                        <a:pt x="2298001" y="724049"/>
                      </a:cubicBezTo>
                      <a:cubicBezTo>
                        <a:pt x="2298001" y="724049"/>
                        <a:pt x="2285238" y="783104"/>
                        <a:pt x="2229802" y="799963"/>
                      </a:cubicBezTo>
                      <a:cubicBezTo>
                        <a:pt x="2174367" y="816822"/>
                        <a:pt x="2148840" y="732526"/>
                        <a:pt x="2148840" y="732526"/>
                      </a:cubicBezTo>
                      <a:cubicBezTo>
                        <a:pt x="2148840" y="732526"/>
                        <a:pt x="2114740" y="749385"/>
                        <a:pt x="2093404" y="681948"/>
                      </a:cubicBezTo>
                      <a:cubicBezTo>
                        <a:pt x="2093404" y="681948"/>
                        <a:pt x="2042255" y="707285"/>
                        <a:pt x="2029491" y="690426"/>
                      </a:cubicBezTo>
                      <a:cubicBezTo>
                        <a:pt x="2016728" y="673566"/>
                        <a:pt x="1991106" y="774817"/>
                        <a:pt x="1905857" y="741003"/>
                      </a:cubicBezTo>
                      <a:cubicBezTo>
                        <a:pt x="1905857" y="741003"/>
                        <a:pt x="1880235" y="791581"/>
                        <a:pt x="1799272" y="800058"/>
                      </a:cubicBezTo>
                      <a:cubicBezTo>
                        <a:pt x="1718310" y="808536"/>
                        <a:pt x="1658588" y="698808"/>
                        <a:pt x="1658588" y="698808"/>
                      </a:cubicBezTo>
                      <a:cubicBezTo>
                        <a:pt x="1658588" y="698808"/>
                        <a:pt x="1615916" y="715667"/>
                        <a:pt x="1590389" y="698808"/>
                      </a:cubicBezTo>
                      <a:cubicBezTo>
                        <a:pt x="1590389" y="698808"/>
                        <a:pt x="1471041" y="783199"/>
                        <a:pt x="1407128" y="766245"/>
                      </a:cubicBezTo>
                      <a:cubicBezTo>
                        <a:pt x="1343215" y="749385"/>
                        <a:pt x="1287780" y="698808"/>
                        <a:pt x="1287780" y="698808"/>
                      </a:cubicBezTo>
                      <a:cubicBezTo>
                        <a:pt x="1287780" y="698808"/>
                        <a:pt x="1249394" y="757863"/>
                        <a:pt x="1181195" y="757863"/>
                      </a:cubicBezTo>
                      <a:cubicBezTo>
                        <a:pt x="1112996" y="757863"/>
                        <a:pt x="1049083" y="698808"/>
                        <a:pt x="1049083" y="698808"/>
                      </a:cubicBezTo>
                      <a:cubicBezTo>
                        <a:pt x="1049083" y="698808"/>
                        <a:pt x="1006411" y="724144"/>
                        <a:pt x="972312" y="715667"/>
                      </a:cubicBezTo>
                      <a:cubicBezTo>
                        <a:pt x="938213" y="707190"/>
                        <a:pt x="908399" y="656612"/>
                        <a:pt x="908399" y="656612"/>
                      </a:cubicBezTo>
                      <a:cubicBezTo>
                        <a:pt x="908399" y="656612"/>
                        <a:pt x="891349" y="690330"/>
                        <a:pt x="861536" y="656612"/>
                      </a:cubicBezTo>
                      <a:cubicBezTo>
                        <a:pt x="861536" y="656612"/>
                        <a:pt x="857250" y="690330"/>
                        <a:pt x="818864" y="715667"/>
                      </a:cubicBezTo>
                      <a:cubicBezTo>
                        <a:pt x="780479" y="741003"/>
                        <a:pt x="678180" y="732526"/>
                        <a:pt x="661130" y="715667"/>
                      </a:cubicBezTo>
                      <a:cubicBezTo>
                        <a:pt x="661130" y="715667"/>
                        <a:pt x="563118" y="774722"/>
                        <a:pt x="499110" y="749385"/>
                      </a:cubicBezTo>
                      <a:cubicBezTo>
                        <a:pt x="435197" y="724049"/>
                        <a:pt x="430911" y="698808"/>
                        <a:pt x="430911" y="698808"/>
                      </a:cubicBezTo>
                      <a:cubicBezTo>
                        <a:pt x="430911" y="698808"/>
                        <a:pt x="401098" y="724144"/>
                        <a:pt x="375475" y="707285"/>
                      </a:cubicBezTo>
                      <a:cubicBezTo>
                        <a:pt x="349853" y="690426"/>
                        <a:pt x="337089" y="656707"/>
                        <a:pt x="337089" y="656707"/>
                      </a:cubicBezTo>
                      <a:cubicBezTo>
                        <a:pt x="337089" y="656707"/>
                        <a:pt x="294418" y="682044"/>
                        <a:pt x="260318" y="682044"/>
                      </a:cubicBezTo>
                      <a:cubicBezTo>
                        <a:pt x="226219" y="682044"/>
                        <a:pt x="209169" y="656707"/>
                        <a:pt x="209169" y="656707"/>
                      </a:cubicBezTo>
                      <a:cubicBezTo>
                        <a:pt x="209169" y="656707"/>
                        <a:pt x="204882" y="682044"/>
                        <a:pt x="175069" y="673566"/>
                      </a:cubicBezTo>
                      <a:cubicBezTo>
                        <a:pt x="145256" y="665089"/>
                        <a:pt x="128206" y="622989"/>
                        <a:pt x="128206" y="622989"/>
                      </a:cubicBezTo>
                      <a:cubicBezTo>
                        <a:pt x="128206" y="622989"/>
                        <a:pt x="106870" y="665184"/>
                        <a:pt x="81343" y="665184"/>
                      </a:cubicBezTo>
                      <a:cubicBezTo>
                        <a:pt x="55816" y="665184"/>
                        <a:pt x="381" y="631466"/>
                        <a:pt x="381" y="631466"/>
                      </a:cubicBezTo>
                      <a:lnTo>
                        <a:pt x="381" y="631466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0" name="Freeform: Shape 79">
                  <a:extLst>
                    <a:ext uri="{FF2B5EF4-FFF2-40B4-BE49-F238E27FC236}">
                      <a16:creationId xmlns:a16="http://schemas.microsoft.com/office/drawing/2014/main" id="{59DC247A-1499-8AF6-95FD-B50F4E215C75}"/>
                    </a:ext>
                  </a:extLst>
                </p:cNvPr>
                <p:cNvSpPr/>
                <p:nvPr/>
              </p:nvSpPr>
              <p:spPr>
                <a:xfrm>
                  <a:off x="3981999" y="4800083"/>
                  <a:ext cx="5492354" cy="1649252"/>
                </a:xfrm>
                <a:custGeom>
                  <a:avLst/>
                  <a:gdLst>
                    <a:gd name="connsiteX0" fmla="*/ 14478 w 2664210"/>
                    <a:gd name="connsiteY0" fmla="*/ 472888 h 800013"/>
                    <a:gd name="connsiteX1" fmla="*/ 14478 w 2664210"/>
                    <a:gd name="connsiteY1" fmla="*/ 504415 h 800013"/>
                    <a:gd name="connsiteX2" fmla="*/ 104013 w 2664210"/>
                    <a:gd name="connsiteY2" fmla="*/ 491842 h 800013"/>
                    <a:gd name="connsiteX3" fmla="*/ 128397 w 2664210"/>
                    <a:gd name="connsiteY3" fmla="*/ 517084 h 800013"/>
                    <a:gd name="connsiteX4" fmla="*/ 177260 w 2664210"/>
                    <a:gd name="connsiteY4" fmla="*/ 517084 h 800013"/>
                    <a:gd name="connsiteX5" fmla="*/ 274891 w 2664210"/>
                    <a:gd name="connsiteY5" fmla="*/ 517084 h 800013"/>
                    <a:gd name="connsiteX6" fmla="*/ 356235 w 2664210"/>
                    <a:gd name="connsiteY6" fmla="*/ 617858 h 800013"/>
                    <a:gd name="connsiteX7" fmla="*/ 502729 w 2664210"/>
                    <a:gd name="connsiteY7" fmla="*/ 661959 h 800013"/>
                    <a:gd name="connsiteX8" fmla="*/ 608552 w 2664210"/>
                    <a:gd name="connsiteY8" fmla="*/ 636718 h 800013"/>
                    <a:gd name="connsiteX9" fmla="*/ 698087 w 2664210"/>
                    <a:gd name="connsiteY9" fmla="*/ 680818 h 800013"/>
                    <a:gd name="connsiteX10" fmla="*/ 934117 w 2664210"/>
                    <a:gd name="connsiteY10" fmla="*/ 680818 h 800013"/>
                    <a:gd name="connsiteX11" fmla="*/ 1186339 w 2664210"/>
                    <a:gd name="connsiteY11" fmla="*/ 762733 h 800013"/>
                    <a:gd name="connsiteX12" fmla="*/ 1463040 w 2664210"/>
                    <a:gd name="connsiteY12" fmla="*/ 743874 h 800013"/>
                    <a:gd name="connsiteX13" fmla="*/ 1585055 w 2664210"/>
                    <a:gd name="connsiteY13" fmla="*/ 743874 h 800013"/>
                    <a:gd name="connsiteX14" fmla="*/ 1747838 w 2664210"/>
                    <a:gd name="connsiteY14" fmla="*/ 762733 h 800013"/>
                    <a:gd name="connsiteX15" fmla="*/ 2024539 w 2664210"/>
                    <a:gd name="connsiteY15" fmla="*/ 787975 h 800013"/>
                    <a:gd name="connsiteX16" fmla="*/ 2114074 w 2664210"/>
                    <a:gd name="connsiteY16" fmla="*/ 725014 h 800013"/>
                    <a:gd name="connsiteX17" fmla="*/ 2236089 w 2664210"/>
                    <a:gd name="connsiteY17" fmla="*/ 699773 h 800013"/>
                    <a:gd name="connsiteX18" fmla="*/ 2520886 w 2664210"/>
                    <a:gd name="connsiteY18" fmla="*/ 687200 h 800013"/>
                    <a:gd name="connsiteX19" fmla="*/ 2561558 w 2664210"/>
                    <a:gd name="connsiteY19" fmla="*/ 636813 h 800013"/>
                    <a:gd name="connsiteX20" fmla="*/ 2642902 w 2664210"/>
                    <a:gd name="connsiteY20" fmla="*/ 573853 h 800013"/>
                    <a:gd name="connsiteX21" fmla="*/ 2626614 w 2664210"/>
                    <a:gd name="connsiteY21" fmla="*/ 504511 h 800013"/>
                    <a:gd name="connsiteX22" fmla="*/ 2642902 w 2664210"/>
                    <a:gd name="connsiteY22" fmla="*/ 447837 h 800013"/>
                    <a:gd name="connsiteX23" fmla="*/ 2553367 w 2664210"/>
                    <a:gd name="connsiteY23" fmla="*/ 447837 h 800013"/>
                    <a:gd name="connsiteX24" fmla="*/ 2480120 w 2664210"/>
                    <a:gd name="connsiteY24" fmla="*/ 391163 h 800013"/>
                    <a:gd name="connsiteX25" fmla="*/ 2382488 w 2664210"/>
                    <a:gd name="connsiteY25" fmla="*/ 410023 h 800013"/>
                    <a:gd name="connsiteX26" fmla="*/ 2349913 w 2664210"/>
                    <a:gd name="connsiteY26" fmla="*/ 359635 h 800013"/>
                    <a:gd name="connsiteX27" fmla="*/ 2235994 w 2664210"/>
                    <a:gd name="connsiteY27" fmla="*/ 372208 h 800013"/>
                    <a:gd name="connsiteX28" fmla="*/ 2154651 w 2664210"/>
                    <a:gd name="connsiteY28" fmla="*/ 340681 h 800013"/>
                    <a:gd name="connsiteX29" fmla="*/ 1918621 w 2664210"/>
                    <a:gd name="connsiteY29" fmla="*/ 359540 h 800013"/>
                    <a:gd name="connsiteX30" fmla="*/ 1902333 w 2664210"/>
                    <a:gd name="connsiteY30" fmla="*/ 290198 h 800013"/>
                    <a:gd name="connsiteX31" fmla="*/ 1829086 w 2664210"/>
                    <a:gd name="connsiteY31" fmla="*/ 227238 h 800013"/>
                    <a:gd name="connsiteX32" fmla="*/ 1755839 w 2664210"/>
                    <a:gd name="connsiteY32" fmla="*/ 258766 h 800013"/>
                    <a:gd name="connsiteX33" fmla="*/ 1666304 w 2664210"/>
                    <a:gd name="connsiteY33" fmla="*/ 227238 h 800013"/>
                    <a:gd name="connsiteX34" fmla="*/ 1641920 w 2664210"/>
                    <a:gd name="connsiteY34" fmla="*/ 176851 h 800013"/>
                    <a:gd name="connsiteX35" fmla="*/ 1552384 w 2664210"/>
                    <a:gd name="connsiteY35" fmla="*/ 157991 h 800013"/>
                    <a:gd name="connsiteX36" fmla="*/ 1544288 w 2664210"/>
                    <a:gd name="connsiteY36" fmla="*/ 101317 h 800013"/>
                    <a:gd name="connsiteX37" fmla="*/ 1479232 w 2664210"/>
                    <a:gd name="connsiteY37" fmla="*/ 107604 h 800013"/>
                    <a:gd name="connsiteX38" fmla="*/ 1471136 w 2664210"/>
                    <a:gd name="connsiteY38" fmla="*/ 44644 h 800013"/>
                    <a:gd name="connsiteX39" fmla="*/ 1397889 w 2664210"/>
                    <a:gd name="connsiteY39" fmla="*/ 44644 h 800013"/>
                    <a:gd name="connsiteX40" fmla="*/ 1332833 w 2664210"/>
                    <a:gd name="connsiteY40" fmla="*/ 543 h 800013"/>
                    <a:gd name="connsiteX41" fmla="*/ 1235202 w 2664210"/>
                    <a:gd name="connsiteY41" fmla="*/ 44644 h 800013"/>
                    <a:gd name="connsiteX42" fmla="*/ 1137571 w 2664210"/>
                    <a:gd name="connsiteY42" fmla="*/ 57217 h 800013"/>
                    <a:gd name="connsiteX43" fmla="*/ 1080611 w 2664210"/>
                    <a:gd name="connsiteY43" fmla="*/ 145418 h 800013"/>
                    <a:gd name="connsiteX44" fmla="*/ 869061 w 2664210"/>
                    <a:gd name="connsiteY44" fmla="*/ 151705 h 800013"/>
                    <a:gd name="connsiteX45" fmla="*/ 706279 w 2664210"/>
                    <a:gd name="connsiteY45" fmla="*/ 202092 h 800013"/>
                    <a:gd name="connsiteX46" fmla="*/ 657416 w 2664210"/>
                    <a:gd name="connsiteY46" fmla="*/ 220951 h 800013"/>
                    <a:gd name="connsiteX47" fmla="*/ 567880 w 2664210"/>
                    <a:gd name="connsiteY47" fmla="*/ 183137 h 800013"/>
                    <a:gd name="connsiteX48" fmla="*/ 494633 w 2664210"/>
                    <a:gd name="connsiteY48" fmla="*/ 265052 h 800013"/>
                    <a:gd name="connsiteX49" fmla="*/ 348139 w 2664210"/>
                    <a:gd name="connsiteY49" fmla="*/ 271339 h 800013"/>
                    <a:gd name="connsiteX50" fmla="*/ 266795 w 2664210"/>
                    <a:gd name="connsiteY50" fmla="*/ 309153 h 800013"/>
                    <a:gd name="connsiteX51" fmla="*/ 283083 w 2664210"/>
                    <a:gd name="connsiteY51" fmla="*/ 302866 h 800013"/>
                    <a:gd name="connsiteX52" fmla="*/ 177260 w 2664210"/>
                    <a:gd name="connsiteY52" fmla="*/ 258766 h 800013"/>
                    <a:gd name="connsiteX53" fmla="*/ 120301 w 2664210"/>
                    <a:gd name="connsiteY53" fmla="*/ 340681 h 800013"/>
                    <a:gd name="connsiteX54" fmla="*/ 38958 w 2664210"/>
                    <a:gd name="connsiteY54" fmla="*/ 397354 h 800013"/>
                    <a:gd name="connsiteX55" fmla="*/ 14573 w 2664210"/>
                    <a:gd name="connsiteY55" fmla="*/ 472983 h 800013"/>
                    <a:gd name="connsiteX56" fmla="*/ 14573 w 2664210"/>
                    <a:gd name="connsiteY56" fmla="*/ 472983 h 800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</a:cxnLst>
                  <a:rect l="l" t="t" r="r" b="b"/>
                  <a:pathLst>
                    <a:path w="2664210" h="800013">
                      <a:moveTo>
                        <a:pt x="14478" y="472888"/>
                      </a:moveTo>
                      <a:cubicBezTo>
                        <a:pt x="14478" y="472888"/>
                        <a:pt x="-18098" y="498129"/>
                        <a:pt x="14478" y="504415"/>
                      </a:cubicBezTo>
                      <a:cubicBezTo>
                        <a:pt x="47054" y="510702"/>
                        <a:pt x="104013" y="491842"/>
                        <a:pt x="104013" y="491842"/>
                      </a:cubicBezTo>
                      <a:cubicBezTo>
                        <a:pt x="104013" y="491842"/>
                        <a:pt x="87725" y="504415"/>
                        <a:pt x="128397" y="517084"/>
                      </a:cubicBezTo>
                      <a:cubicBezTo>
                        <a:pt x="169069" y="529657"/>
                        <a:pt x="177260" y="517084"/>
                        <a:pt x="177260" y="517084"/>
                      </a:cubicBezTo>
                      <a:cubicBezTo>
                        <a:pt x="177260" y="517084"/>
                        <a:pt x="234220" y="542325"/>
                        <a:pt x="274891" y="517084"/>
                      </a:cubicBezTo>
                      <a:cubicBezTo>
                        <a:pt x="274891" y="517084"/>
                        <a:pt x="258604" y="567471"/>
                        <a:pt x="356235" y="617858"/>
                      </a:cubicBezTo>
                      <a:cubicBezTo>
                        <a:pt x="453866" y="668245"/>
                        <a:pt x="502729" y="661959"/>
                        <a:pt x="502729" y="661959"/>
                      </a:cubicBezTo>
                      <a:lnTo>
                        <a:pt x="608552" y="636718"/>
                      </a:lnTo>
                      <a:cubicBezTo>
                        <a:pt x="608552" y="636718"/>
                        <a:pt x="592264" y="661959"/>
                        <a:pt x="698087" y="680818"/>
                      </a:cubicBezTo>
                      <a:cubicBezTo>
                        <a:pt x="803910" y="699678"/>
                        <a:pt x="934117" y="680818"/>
                        <a:pt x="934117" y="680818"/>
                      </a:cubicBezTo>
                      <a:cubicBezTo>
                        <a:pt x="934117" y="680818"/>
                        <a:pt x="1039939" y="756447"/>
                        <a:pt x="1186339" y="762733"/>
                      </a:cubicBezTo>
                      <a:cubicBezTo>
                        <a:pt x="1332833" y="769020"/>
                        <a:pt x="1463040" y="743874"/>
                        <a:pt x="1463040" y="743874"/>
                      </a:cubicBezTo>
                      <a:cubicBezTo>
                        <a:pt x="1463040" y="743874"/>
                        <a:pt x="1544384" y="762733"/>
                        <a:pt x="1585055" y="743874"/>
                      </a:cubicBezTo>
                      <a:cubicBezTo>
                        <a:pt x="1585055" y="743874"/>
                        <a:pt x="1645825" y="762733"/>
                        <a:pt x="1747838" y="762733"/>
                      </a:cubicBezTo>
                      <a:cubicBezTo>
                        <a:pt x="1764126" y="762733"/>
                        <a:pt x="1894332" y="825694"/>
                        <a:pt x="2024539" y="787975"/>
                      </a:cubicBezTo>
                      <a:cubicBezTo>
                        <a:pt x="2154745" y="750160"/>
                        <a:pt x="2114074" y="725014"/>
                        <a:pt x="2114074" y="725014"/>
                      </a:cubicBezTo>
                      <a:cubicBezTo>
                        <a:pt x="2114074" y="725014"/>
                        <a:pt x="2171033" y="737587"/>
                        <a:pt x="2236089" y="699773"/>
                      </a:cubicBezTo>
                      <a:cubicBezTo>
                        <a:pt x="2236089" y="699773"/>
                        <a:pt x="2463927" y="718633"/>
                        <a:pt x="2520886" y="687200"/>
                      </a:cubicBezTo>
                      <a:cubicBezTo>
                        <a:pt x="2577846" y="655672"/>
                        <a:pt x="2561558" y="636813"/>
                        <a:pt x="2561558" y="636813"/>
                      </a:cubicBezTo>
                      <a:cubicBezTo>
                        <a:pt x="2561558" y="636813"/>
                        <a:pt x="2602230" y="598999"/>
                        <a:pt x="2642902" y="573853"/>
                      </a:cubicBezTo>
                      <a:cubicBezTo>
                        <a:pt x="2683574" y="548611"/>
                        <a:pt x="2659190" y="510892"/>
                        <a:pt x="2626614" y="504511"/>
                      </a:cubicBezTo>
                      <a:cubicBezTo>
                        <a:pt x="2626614" y="504511"/>
                        <a:pt x="2667286" y="466696"/>
                        <a:pt x="2642902" y="447837"/>
                      </a:cubicBezTo>
                      <a:cubicBezTo>
                        <a:pt x="2618518" y="428977"/>
                        <a:pt x="2553367" y="447837"/>
                        <a:pt x="2553367" y="447837"/>
                      </a:cubicBezTo>
                      <a:cubicBezTo>
                        <a:pt x="2553367" y="447837"/>
                        <a:pt x="2537079" y="403736"/>
                        <a:pt x="2480120" y="391163"/>
                      </a:cubicBezTo>
                      <a:cubicBezTo>
                        <a:pt x="2423160" y="378590"/>
                        <a:pt x="2382488" y="410023"/>
                        <a:pt x="2382488" y="410023"/>
                      </a:cubicBezTo>
                      <a:cubicBezTo>
                        <a:pt x="2382488" y="410023"/>
                        <a:pt x="2415064" y="378495"/>
                        <a:pt x="2349913" y="359635"/>
                      </a:cubicBezTo>
                      <a:cubicBezTo>
                        <a:pt x="2284857" y="340776"/>
                        <a:pt x="2235994" y="372208"/>
                        <a:pt x="2235994" y="372208"/>
                      </a:cubicBezTo>
                      <a:cubicBezTo>
                        <a:pt x="2235994" y="372208"/>
                        <a:pt x="2203419" y="346967"/>
                        <a:pt x="2154651" y="340681"/>
                      </a:cubicBezTo>
                      <a:cubicBezTo>
                        <a:pt x="2105883" y="334394"/>
                        <a:pt x="1967484" y="353254"/>
                        <a:pt x="1918621" y="359540"/>
                      </a:cubicBezTo>
                      <a:cubicBezTo>
                        <a:pt x="1869757" y="365827"/>
                        <a:pt x="1902333" y="315439"/>
                        <a:pt x="1902333" y="290198"/>
                      </a:cubicBezTo>
                      <a:cubicBezTo>
                        <a:pt x="1902333" y="264957"/>
                        <a:pt x="1861661" y="227238"/>
                        <a:pt x="1829086" y="227238"/>
                      </a:cubicBezTo>
                      <a:cubicBezTo>
                        <a:pt x="1796510" y="227238"/>
                        <a:pt x="1755839" y="258766"/>
                        <a:pt x="1755839" y="258766"/>
                      </a:cubicBezTo>
                      <a:cubicBezTo>
                        <a:pt x="1755839" y="258766"/>
                        <a:pt x="1731454" y="220951"/>
                        <a:pt x="1666304" y="227238"/>
                      </a:cubicBezTo>
                      <a:cubicBezTo>
                        <a:pt x="1666304" y="227238"/>
                        <a:pt x="1682592" y="201997"/>
                        <a:pt x="1641920" y="176851"/>
                      </a:cubicBezTo>
                      <a:cubicBezTo>
                        <a:pt x="1601248" y="151705"/>
                        <a:pt x="1552384" y="157991"/>
                        <a:pt x="1552384" y="157991"/>
                      </a:cubicBezTo>
                      <a:cubicBezTo>
                        <a:pt x="1552384" y="157991"/>
                        <a:pt x="1568672" y="113890"/>
                        <a:pt x="1544288" y="101317"/>
                      </a:cubicBezTo>
                      <a:cubicBezTo>
                        <a:pt x="1519904" y="88744"/>
                        <a:pt x="1479232" y="107604"/>
                        <a:pt x="1479232" y="107604"/>
                      </a:cubicBezTo>
                      <a:cubicBezTo>
                        <a:pt x="1479232" y="107604"/>
                        <a:pt x="1519904" y="57217"/>
                        <a:pt x="1471136" y="44644"/>
                      </a:cubicBezTo>
                      <a:cubicBezTo>
                        <a:pt x="1422273" y="32071"/>
                        <a:pt x="1397889" y="44644"/>
                        <a:pt x="1397889" y="44644"/>
                      </a:cubicBezTo>
                      <a:cubicBezTo>
                        <a:pt x="1397889" y="44644"/>
                        <a:pt x="1405985" y="-5744"/>
                        <a:pt x="1332833" y="543"/>
                      </a:cubicBezTo>
                      <a:cubicBezTo>
                        <a:pt x="1259681" y="6829"/>
                        <a:pt x="1235202" y="44644"/>
                        <a:pt x="1235202" y="44644"/>
                      </a:cubicBezTo>
                      <a:cubicBezTo>
                        <a:pt x="1235202" y="44644"/>
                        <a:pt x="1202627" y="19402"/>
                        <a:pt x="1137571" y="57217"/>
                      </a:cubicBezTo>
                      <a:cubicBezTo>
                        <a:pt x="1072515" y="95031"/>
                        <a:pt x="1080611" y="145418"/>
                        <a:pt x="1080611" y="145418"/>
                      </a:cubicBezTo>
                      <a:cubicBezTo>
                        <a:pt x="1080611" y="145418"/>
                        <a:pt x="926020" y="120177"/>
                        <a:pt x="869061" y="151705"/>
                      </a:cubicBezTo>
                      <a:cubicBezTo>
                        <a:pt x="869061" y="151705"/>
                        <a:pt x="763238" y="126463"/>
                        <a:pt x="706279" y="202092"/>
                      </a:cubicBezTo>
                      <a:cubicBezTo>
                        <a:pt x="706279" y="202092"/>
                        <a:pt x="681895" y="227333"/>
                        <a:pt x="657416" y="220951"/>
                      </a:cubicBezTo>
                      <a:cubicBezTo>
                        <a:pt x="633032" y="214665"/>
                        <a:pt x="633032" y="170564"/>
                        <a:pt x="567880" y="183137"/>
                      </a:cubicBezTo>
                      <a:cubicBezTo>
                        <a:pt x="502825" y="195710"/>
                        <a:pt x="494633" y="239811"/>
                        <a:pt x="494633" y="265052"/>
                      </a:cubicBezTo>
                      <a:cubicBezTo>
                        <a:pt x="494633" y="265052"/>
                        <a:pt x="413290" y="239811"/>
                        <a:pt x="348139" y="271339"/>
                      </a:cubicBezTo>
                      <a:cubicBezTo>
                        <a:pt x="282988" y="302866"/>
                        <a:pt x="266795" y="309153"/>
                        <a:pt x="266795" y="309153"/>
                      </a:cubicBezTo>
                      <a:lnTo>
                        <a:pt x="283083" y="302866"/>
                      </a:lnTo>
                      <a:cubicBezTo>
                        <a:pt x="283083" y="302866"/>
                        <a:pt x="266795" y="233524"/>
                        <a:pt x="177260" y="258766"/>
                      </a:cubicBezTo>
                      <a:cubicBezTo>
                        <a:pt x="87725" y="284007"/>
                        <a:pt x="120301" y="340681"/>
                        <a:pt x="120301" y="340681"/>
                      </a:cubicBezTo>
                      <a:cubicBezTo>
                        <a:pt x="120301" y="340681"/>
                        <a:pt x="63341" y="346967"/>
                        <a:pt x="38958" y="397354"/>
                      </a:cubicBezTo>
                      <a:cubicBezTo>
                        <a:pt x="14573" y="447742"/>
                        <a:pt x="14573" y="472983"/>
                        <a:pt x="14573" y="472983"/>
                      </a:cubicBezTo>
                      <a:lnTo>
                        <a:pt x="14573" y="472983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1" name="Freeform: Shape 80">
                  <a:extLst>
                    <a:ext uri="{FF2B5EF4-FFF2-40B4-BE49-F238E27FC236}">
                      <a16:creationId xmlns:a16="http://schemas.microsoft.com/office/drawing/2014/main" id="{85A1BA2E-3659-4E5F-3A5B-6DA9B705E4DC}"/>
                    </a:ext>
                  </a:extLst>
                </p:cNvPr>
                <p:cNvSpPr/>
                <p:nvPr/>
              </p:nvSpPr>
              <p:spPr>
                <a:xfrm>
                  <a:off x="-1313853" y="5180422"/>
                  <a:ext cx="7861709" cy="1547518"/>
                </a:xfrm>
                <a:custGeom>
                  <a:avLst/>
                  <a:gdLst>
                    <a:gd name="connsiteX0" fmla="*/ 190 w 3813528"/>
                    <a:gd name="connsiteY0" fmla="*/ 590742 h 750664"/>
                    <a:gd name="connsiteX1" fmla="*/ 92107 w 3813528"/>
                    <a:gd name="connsiteY1" fmla="*/ 559119 h 750664"/>
                    <a:gd name="connsiteX2" fmla="*/ 141161 w 3813528"/>
                    <a:gd name="connsiteY2" fmla="*/ 567025 h 750664"/>
                    <a:gd name="connsiteX3" fmla="*/ 177927 w 3813528"/>
                    <a:gd name="connsiteY3" fmla="*/ 535402 h 750664"/>
                    <a:gd name="connsiteX4" fmla="*/ 226981 w 3813528"/>
                    <a:gd name="connsiteY4" fmla="*/ 574835 h 750664"/>
                    <a:gd name="connsiteX5" fmla="*/ 300514 w 3813528"/>
                    <a:gd name="connsiteY5" fmla="*/ 566930 h 750664"/>
                    <a:gd name="connsiteX6" fmla="*/ 355664 w 3813528"/>
                    <a:gd name="connsiteY6" fmla="*/ 582741 h 750664"/>
                    <a:gd name="connsiteX7" fmla="*/ 355664 w 3813528"/>
                    <a:gd name="connsiteY7" fmla="*/ 448534 h 750664"/>
                    <a:gd name="connsiteX8" fmla="*/ 429197 w 3813528"/>
                    <a:gd name="connsiteY8" fmla="*/ 424817 h 750664"/>
                    <a:gd name="connsiteX9" fmla="*/ 441484 w 3813528"/>
                    <a:gd name="connsiteY9" fmla="*/ 385383 h 750664"/>
                    <a:gd name="connsiteX10" fmla="*/ 527304 w 3813528"/>
                    <a:gd name="connsiteY10" fmla="*/ 409100 h 750664"/>
                    <a:gd name="connsiteX11" fmla="*/ 607028 w 3813528"/>
                    <a:gd name="connsiteY11" fmla="*/ 401195 h 750664"/>
                    <a:gd name="connsiteX12" fmla="*/ 631508 w 3813528"/>
                    <a:gd name="connsiteY12" fmla="*/ 353855 h 750664"/>
                    <a:gd name="connsiteX13" fmla="*/ 698945 w 3813528"/>
                    <a:gd name="connsiteY13" fmla="*/ 353855 h 750664"/>
                    <a:gd name="connsiteX14" fmla="*/ 821531 w 3813528"/>
                    <a:gd name="connsiteY14" fmla="*/ 266987 h 750664"/>
                    <a:gd name="connsiteX15" fmla="*/ 962501 w 3813528"/>
                    <a:gd name="connsiteY15" fmla="*/ 322232 h 750664"/>
                    <a:gd name="connsiteX16" fmla="*/ 1054418 w 3813528"/>
                    <a:gd name="connsiteY16" fmla="*/ 330138 h 750664"/>
                    <a:gd name="connsiteX17" fmla="*/ 1078897 w 3813528"/>
                    <a:gd name="connsiteY17" fmla="*/ 266987 h 750664"/>
                    <a:gd name="connsiteX18" fmla="*/ 1127951 w 3813528"/>
                    <a:gd name="connsiteY18" fmla="*/ 282799 h 750664"/>
                    <a:gd name="connsiteX19" fmla="*/ 1158621 w 3813528"/>
                    <a:gd name="connsiteY19" fmla="*/ 251176 h 750664"/>
                    <a:gd name="connsiteX20" fmla="*/ 1232154 w 3813528"/>
                    <a:gd name="connsiteY20" fmla="*/ 290609 h 750664"/>
                    <a:gd name="connsiteX21" fmla="*/ 1305687 w 3813528"/>
                    <a:gd name="connsiteY21" fmla="*/ 258986 h 750664"/>
                    <a:gd name="connsiteX22" fmla="*/ 1465040 w 3813528"/>
                    <a:gd name="connsiteY22" fmla="*/ 108968 h 750664"/>
                    <a:gd name="connsiteX23" fmla="*/ 1501807 w 3813528"/>
                    <a:gd name="connsiteY23" fmla="*/ 22100 h 750664"/>
                    <a:gd name="connsiteX24" fmla="*/ 1581531 w 3813528"/>
                    <a:gd name="connsiteY24" fmla="*/ 30005 h 750664"/>
                    <a:gd name="connsiteX25" fmla="*/ 1698022 w 3813528"/>
                    <a:gd name="connsiteY25" fmla="*/ 14194 h 750664"/>
                    <a:gd name="connsiteX26" fmla="*/ 1771555 w 3813528"/>
                    <a:gd name="connsiteY26" fmla="*/ 101062 h 750664"/>
                    <a:gd name="connsiteX27" fmla="*/ 1814417 w 3813528"/>
                    <a:gd name="connsiteY27" fmla="*/ 124779 h 750664"/>
                    <a:gd name="connsiteX28" fmla="*/ 1789938 w 3813528"/>
                    <a:gd name="connsiteY28" fmla="*/ 187930 h 750664"/>
                    <a:gd name="connsiteX29" fmla="*/ 1888046 w 3813528"/>
                    <a:gd name="connsiteY29" fmla="*/ 203741 h 750664"/>
                    <a:gd name="connsiteX30" fmla="*/ 1924812 w 3813528"/>
                    <a:gd name="connsiteY30" fmla="*/ 148496 h 750664"/>
                    <a:gd name="connsiteX31" fmla="*/ 2035112 w 3813528"/>
                    <a:gd name="connsiteY31" fmla="*/ 156402 h 750664"/>
                    <a:gd name="connsiteX32" fmla="*/ 2096453 w 3813528"/>
                    <a:gd name="connsiteY32" fmla="*/ 77440 h 750664"/>
                    <a:gd name="connsiteX33" fmla="*/ 2225135 w 3813528"/>
                    <a:gd name="connsiteY33" fmla="*/ 132685 h 750664"/>
                    <a:gd name="connsiteX34" fmla="*/ 2292572 w 3813528"/>
                    <a:gd name="connsiteY34" fmla="*/ 140591 h 750664"/>
                    <a:gd name="connsiteX35" fmla="*/ 2317052 w 3813528"/>
                    <a:gd name="connsiteY35" fmla="*/ 219553 h 750664"/>
                    <a:gd name="connsiteX36" fmla="*/ 2439638 w 3813528"/>
                    <a:gd name="connsiteY36" fmla="*/ 227459 h 750664"/>
                    <a:gd name="connsiteX37" fmla="*/ 2623566 w 3813528"/>
                    <a:gd name="connsiteY37" fmla="*/ 180119 h 750664"/>
                    <a:gd name="connsiteX38" fmla="*/ 2752249 w 3813528"/>
                    <a:gd name="connsiteY38" fmla="*/ 227459 h 750664"/>
                    <a:gd name="connsiteX39" fmla="*/ 2844165 w 3813528"/>
                    <a:gd name="connsiteY39" fmla="*/ 235364 h 750664"/>
                    <a:gd name="connsiteX40" fmla="*/ 2887027 w 3813528"/>
                    <a:gd name="connsiteY40" fmla="*/ 306421 h 750664"/>
                    <a:gd name="connsiteX41" fmla="*/ 2948369 w 3813528"/>
                    <a:gd name="connsiteY41" fmla="*/ 306421 h 750664"/>
                    <a:gd name="connsiteX42" fmla="*/ 2917698 w 3813528"/>
                    <a:gd name="connsiteY42" fmla="*/ 361666 h 750664"/>
                    <a:gd name="connsiteX43" fmla="*/ 2936081 w 3813528"/>
                    <a:gd name="connsiteY43" fmla="*/ 393289 h 750664"/>
                    <a:gd name="connsiteX44" fmla="*/ 3009614 w 3813528"/>
                    <a:gd name="connsiteY44" fmla="*/ 361666 h 750664"/>
                    <a:gd name="connsiteX45" fmla="*/ 3089339 w 3813528"/>
                    <a:gd name="connsiteY45" fmla="*/ 377477 h 750664"/>
                    <a:gd name="connsiteX46" fmla="*/ 3113818 w 3813528"/>
                    <a:gd name="connsiteY46" fmla="*/ 314327 h 750664"/>
                    <a:gd name="connsiteX47" fmla="*/ 3162872 w 3813528"/>
                    <a:gd name="connsiteY47" fmla="*/ 314327 h 750664"/>
                    <a:gd name="connsiteX48" fmla="*/ 3193542 w 3813528"/>
                    <a:gd name="connsiteY48" fmla="*/ 251176 h 750664"/>
                    <a:gd name="connsiteX49" fmla="*/ 3297746 w 3813528"/>
                    <a:gd name="connsiteY49" fmla="*/ 338044 h 750664"/>
                    <a:gd name="connsiteX50" fmla="*/ 3438716 w 3813528"/>
                    <a:gd name="connsiteY50" fmla="*/ 338044 h 750664"/>
                    <a:gd name="connsiteX51" fmla="*/ 3438716 w 3813528"/>
                    <a:gd name="connsiteY51" fmla="*/ 432818 h 750664"/>
                    <a:gd name="connsiteX52" fmla="*/ 3518440 w 3813528"/>
                    <a:gd name="connsiteY52" fmla="*/ 456535 h 750664"/>
                    <a:gd name="connsiteX53" fmla="*/ 3530727 w 3813528"/>
                    <a:gd name="connsiteY53" fmla="*/ 488158 h 750664"/>
                    <a:gd name="connsiteX54" fmla="*/ 3671697 w 3813528"/>
                    <a:gd name="connsiteY54" fmla="*/ 496064 h 750664"/>
                    <a:gd name="connsiteX55" fmla="*/ 3683984 w 3813528"/>
                    <a:gd name="connsiteY55" fmla="*/ 511875 h 750664"/>
                    <a:gd name="connsiteX56" fmla="*/ 3739134 w 3813528"/>
                    <a:gd name="connsiteY56" fmla="*/ 496064 h 750664"/>
                    <a:gd name="connsiteX57" fmla="*/ 3788188 w 3813528"/>
                    <a:gd name="connsiteY57" fmla="*/ 480252 h 750664"/>
                    <a:gd name="connsiteX58" fmla="*/ 3788188 w 3813528"/>
                    <a:gd name="connsiteY58" fmla="*/ 575026 h 750664"/>
                    <a:gd name="connsiteX59" fmla="*/ 3696272 w 3813528"/>
                    <a:gd name="connsiteY59" fmla="*/ 551309 h 750664"/>
                    <a:gd name="connsiteX60" fmla="*/ 3647218 w 3813528"/>
                    <a:gd name="connsiteY60" fmla="*/ 598648 h 750664"/>
                    <a:gd name="connsiteX61" fmla="*/ 3579781 w 3813528"/>
                    <a:gd name="connsiteY61" fmla="*/ 638081 h 750664"/>
                    <a:gd name="connsiteX62" fmla="*/ 3451098 w 3813528"/>
                    <a:gd name="connsiteY62" fmla="*/ 638081 h 750664"/>
                    <a:gd name="connsiteX63" fmla="*/ 3304032 w 3813528"/>
                    <a:gd name="connsiteY63" fmla="*/ 677515 h 750664"/>
                    <a:gd name="connsiteX64" fmla="*/ 3205925 w 3813528"/>
                    <a:gd name="connsiteY64" fmla="*/ 748571 h 750664"/>
                    <a:gd name="connsiteX65" fmla="*/ 3089434 w 3813528"/>
                    <a:gd name="connsiteY65" fmla="*/ 685421 h 750664"/>
                    <a:gd name="connsiteX66" fmla="*/ 3009710 w 3813528"/>
                    <a:gd name="connsiteY66" fmla="*/ 638081 h 750664"/>
                    <a:gd name="connsiteX67" fmla="*/ 2917793 w 3813528"/>
                    <a:gd name="connsiteY67" fmla="*/ 645987 h 750664"/>
                    <a:gd name="connsiteX68" fmla="*/ 2740057 w 3813528"/>
                    <a:gd name="connsiteY68" fmla="*/ 693326 h 750664"/>
                    <a:gd name="connsiteX69" fmla="*/ 2586800 w 3813528"/>
                    <a:gd name="connsiteY69" fmla="*/ 748571 h 750664"/>
                    <a:gd name="connsiteX70" fmla="*/ 2384489 w 3813528"/>
                    <a:gd name="connsiteY70" fmla="*/ 653798 h 750664"/>
                    <a:gd name="connsiteX71" fmla="*/ 2286381 w 3813528"/>
                    <a:gd name="connsiteY71" fmla="*/ 653798 h 750664"/>
                    <a:gd name="connsiteX72" fmla="*/ 2022824 w 3813528"/>
                    <a:gd name="connsiteY72" fmla="*/ 716948 h 750664"/>
                    <a:gd name="connsiteX73" fmla="*/ 1851184 w 3813528"/>
                    <a:gd name="connsiteY73" fmla="*/ 653798 h 750664"/>
                    <a:gd name="connsiteX74" fmla="*/ 1697927 w 3813528"/>
                    <a:gd name="connsiteY74" fmla="*/ 709043 h 750664"/>
                    <a:gd name="connsiteX75" fmla="*/ 1507903 w 3813528"/>
                    <a:gd name="connsiteY75" fmla="*/ 653798 h 750664"/>
                    <a:gd name="connsiteX76" fmla="*/ 1397603 w 3813528"/>
                    <a:gd name="connsiteY76" fmla="*/ 669609 h 750664"/>
                    <a:gd name="connsiteX77" fmla="*/ 1305687 w 3813528"/>
                    <a:gd name="connsiteY77" fmla="*/ 614364 h 750664"/>
                    <a:gd name="connsiteX78" fmla="*/ 1238250 w 3813528"/>
                    <a:gd name="connsiteY78" fmla="*/ 614364 h 750664"/>
                    <a:gd name="connsiteX79" fmla="*/ 1176909 w 3813528"/>
                    <a:gd name="connsiteY79" fmla="*/ 669609 h 750664"/>
                    <a:gd name="connsiteX80" fmla="*/ 950119 w 3813528"/>
                    <a:gd name="connsiteY80" fmla="*/ 669609 h 750664"/>
                    <a:gd name="connsiteX81" fmla="*/ 717233 w 3813528"/>
                    <a:gd name="connsiteY81" fmla="*/ 701232 h 750664"/>
                    <a:gd name="connsiteX82" fmla="*/ 619125 w 3813528"/>
                    <a:gd name="connsiteY82" fmla="*/ 653893 h 750664"/>
                    <a:gd name="connsiteX83" fmla="*/ 539401 w 3813528"/>
                    <a:gd name="connsiteY83" fmla="*/ 661799 h 750664"/>
                    <a:gd name="connsiteX84" fmla="*/ 484251 w 3813528"/>
                    <a:gd name="connsiteY84" fmla="*/ 614459 h 750664"/>
                    <a:gd name="connsiteX85" fmla="*/ 373952 w 3813528"/>
                    <a:gd name="connsiteY85" fmla="*/ 638177 h 750664"/>
                    <a:gd name="connsiteX86" fmla="*/ 300419 w 3813528"/>
                    <a:gd name="connsiteY86" fmla="*/ 614459 h 750664"/>
                    <a:gd name="connsiteX87" fmla="*/ 251365 w 3813528"/>
                    <a:gd name="connsiteY87" fmla="*/ 630271 h 750664"/>
                    <a:gd name="connsiteX88" fmla="*/ 183928 w 3813528"/>
                    <a:gd name="connsiteY88" fmla="*/ 582932 h 750664"/>
                    <a:gd name="connsiteX89" fmla="*/ 116491 w 3813528"/>
                    <a:gd name="connsiteY89" fmla="*/ 622365 h 750664"/>
                    <a:gd name="connsiteX90" fmla="*/ 0 w 3813528"/>
                    <a:gd name="connsiteY90" fmla="*/ 590742 h 750664"/>
                    <a:gd name="connsiteX91" fmla="*/ 190 w 3813528"/>
                    <a:gd name="connsiteY91" fmla="*/ 590742 h 7506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</a:cxnLst>
                  <a:rect l="l" t="t" r="r" b="b"/>
                  <a:pathLst>
                    <a:path w="3813528" h="750664">
                      <a:moveTo>
                        <a:pt x="190" y="590742"/>
                      </a:moveTo>
                      <a:cubicBezTo>
                        <a:pt x="12478" y="574931"/>
                        <a:pt x="55340" y="559119"/>
                        <a:pt x="92107" y="559119"/>
                      </a:cubicBezTo>
                      <a:cubicBezTo>
                        <a:pt x="128873" y="559119"/>
                        <a:pt x="141161" y="567025"/>
                        <a:pt x="141161" y="567025"/>
                      </a:cubicBezTo>
                      <a:cubicBezTo>
                        <a:pt x="141161" y="567025"/>
                        <a:pt x="141161" y="519686"/>
                        <a:pt x="177927" y="535402"/>
                      </a:cubicBezTo>
                      <a:cubicBezTo>
                        <a:pt x="214694" y="551213"/>
                        <a:pt x="226981" y="574835"/>
                        <a:pt x="226981" y="574835"/>
                      </a:cubicBezTo>
                      <a:cubicBezTo>
                        <a:pt x="226981" y="574835"/>
                        <a:pt x="269843" y="566930"/>
                        <a:pt x="300514" y="566930"/>
                      </a:cubicBezTo>
                      <a:cubicBezTo>
                        <a:pt x="331184" y="566930"/>
                        <a:pt x="355664" y="582741"/>
                        <a:pt x="355664" y="582741"/>
                      </a:cubicBezTo>
                      <a:cubicBezTo>
                        <a:pt x="355664" y="582741"/>
                        <a:pt x="300514" y="495873"/>
                        <a:pt x="355664" y="448534"/>
                      </a:cubicBezTo>
                      <a:cubicBezTo>
                        <a:pt x="410813" y="401195"/>
                        <a:pt x="429197" y="424817"/>
                        <a:pt x="429197" y="424817"/>
                      </a:cubicBezTo>
                      <a:cubicBezTo>
                        <a:pt x="429197" y="424817"/>
                        <a:pt x="404717" y="393194"/>
                        <a:pt x="441484" y="385383"/>
                      </a:cubicBezTo>
                      <a:cubicBezTo>
                        <a:pt x="478250" y="377477"/>
                        <a:pt x="527304" y="409100"/>
                        <a:pt x="527304" y="409100"/>
                      </a:cubicBezTo>
                      <a:cubicBezTo>
                        <a:pt x="527304" y="409100"/>
                        <a:pt x="576358" y="385383"/>
                        <a:pt x="607028" y="401195"/>
                      </a:cubicBezTo>
                      <a:cubicBezTo>
                        <a:pt x="607028" y="401195"/>
                        <a:pt x="588645" y="369572"/>
                        <a:pt x="631508" y="353855"/>
                      </a:cubicBezTo>
                      <a:cubicBezTo>
                        <a:pt x="674370" y="338044"/>
                        <a:pt x="698945" y="353855"/>
                        <a:pt x="698945" y="353855"/>
                      </a:cubicBezTo>
                      <a:cubicBezTo>
                        <a:pt x="698945" y="353855"/>
                        <a:pt x="741807" y="266987"/>
                        <a:pt x="821531" y="266987"/>
                      </a:cubicBezTo>
                      <a:cubicBezTo>
                        <a:pt x="901256" y="266987"/>
                        <a:pt x="962501" y="322232"/>
                        <a:pt x="962501" y="322232"/>
                      </a:cubicBezTo>
                      <a:lnTo>
                        <a:pt x="1054418" y="330138"/>
                      </a:lnTo>
                      <a:cubicBezTo>
                        <a:pt x="1054418" y="330138"/>
                        <a:pt x="1042130" y="274893"/>
                        <a:pt x="1078897" y="266987"/>
                      </a:cubicBezTo>
                      <a:cubicBezTo>
                        <a:pt x="1115663" y="259082"/>
                        <a:pt x="1127951" y="282799"/>
                        <a:pt x="1127951" y="282799"/>
                      </a:cubicBezTo>
                      <a:cubicBezTo>
                        <a:pt x="1127951" y="282799"/>
                        <a:pt x="1127951" y="251176"/>
                        <a:pt x="1158621" y="251176"/>
                      </a:cubicBezTo>
                      <a:cubicBezTo>
                        <a:pt x="1189292" y="251176"/>
                        <a:pt x="1232154" y="290609"/>
                        <a:pt x="1232154" y="290609"/>
                      </a:cubicBezTo>
                      <a:cubicBezTo>
                        <a:pt x="1232154" y="290609"/>
                        <a:pt x="1275017" y="243270"/>
                        <a:pt x="1305687" y="258986"/>
                      </a:cubicBezTo>
                      <a:cubicBezTo>
                        <a:pt x="1305687" y="258986"/>
                        <a:pt x="1293400" y="93156"/>
                        <a:pt x="1465040" y="108968"/>
                      </a:cubicBezTo>
                      <a:cubicBezTo>
                        <a:pt x="1465040" y="108968"/>
                        <a:pt x="1434370" y="45817"/>
                        <a:pt x="1501807" y="22100"/>
                      </a:cubicBezTo>
                      <a:cubicBezTo>
                        <a:pt x="1569244" y="-1618"/>
                        <a:pt x="1581531" y="30005"/>
                        <a:pt x="1581531" y="30005"/>
                      </a:cubicBezTo>
                      <a:cubicBezTo>
                        <a:pt x="1581531" y="30005"/>
                        <a:pt x="1630585" y="-25240"/>
                        <a:pt x="1698022" y="14194"/>
                      </a:cubicBezTo>
                      <a:cubicBezTo>
                        <a:pt x="1765459" y="53627"/>
                        <a:pt x="1777746" y="93156"/>
                        <a:pt x="1771555" y="101062"/>
                      </a:cubicBezTo>
                      <a:cubicBezTo>
                        <a:pt x="1765459" y="108968"/>
                        <a:pt x="1814417" y="85250"/>
                        <a:pt x="1814417" y="124779"/>
                      </a:cubicBezTo>
                      <a:cubicBezTo>
                        <a:pt x="1814417" y="164308"/>
                        <a:pt x="1789938" y="187930"/>
                        <a:pt x="1789938" y="187930"/>
                      </a:cubicBezTo>
                      <a:cubicBezTo>
                        <a:pt x="1789938" y="187930"/>
                        <a:pt x="1863471" y="172118"/>
                        <a:pt x="1888046" y="203741"/>
                      </a:cubicBezTo>
                      <a:cubicBezTo>
                        <a:pt x="1888046" y="203741"/>
                        <a:pt x="1875758" y="164308"/>
                        <a:pt x="1924812" y="148496"/>
                      </a:cubicBezTo>
                      <a:cubicBezTo>
                        <a:pt x="1973866" y="132685"/>
                        <a:pt x="2035112" y="156402"/>
                        <a:pt x="2035112" y="156402"/>
                      </a:cubicBezTo>
                      <a:cubicBezTo>
                        <a:pt x="2035112" y="156402"/>
                        <a:pt x="2035112" y="85346"/>
                        <a:pt x="2096453" y="77440"/>
                      </a:cubicBezTo>
                      <a:cubicBezTo>
                        <a:pt x="2157794" y="69534"/>
                        <a:pt x="2225135" y="132685"/>
                        <a:pt x="2225135" y="132685"/>
                      </a:cubicBezTo>
                      <a:cubicBezTo>
                        <a:pt x="2225135" y="132685"/>
                        <a:pt x="2261902" y="108968"/>
                        <a:pt x="2292572" y="140591"/>
                      </a:cubicBezTo>
                      <a:cubicBezTo>
                        <a:pt x="2323243" y="172214"/>
                        <a:pt x="2317052" y="219553"/>
                        <a:pt x="2317052" y="219553"/>
                      </a:cubicBezTo>
                      <a:cubicBezTo>
                        <a:pt x="2317052" y="219553"/>
                        <a:pt x="2408968" y="195836"/>
                        <a:pt x="2439638" y="227459"/>
                      </a:cubicBezTo>
                      <a:cubicBezTo>
                        <a:pt x="2439638" y="227459"/>
                        <a:pt x="2525459" y="172214"/>
                        <a:pt x="2623566" y="180119"/>
                      </a:cubicBezTo>
                      <a:cubicBezTo>
                        <a:pt x="2721674" y="188025"/>
                        <a:pt x="2752249" y="227459"/>
                        <a:pt x="2752249" y="227459"/>
                      </a:cubicBezTo>
                      <a:cubicBezTo>
                        <a:pt x="2752249" y="227459"/>
                        <a:pt x="2795111" y="180119"/>
                        <a:pt x="2844165" y="235364"/>
                      </a:cubicBezTo>
                      <a:cubicBezTo>
                        <a:pt x="2893219" y="290609"/>
                        <a:pt x="2887027" y="306421"/>
                        <a:pt x="2887027" y="306421"/>
                      </a:cubicBezTo>
                      <a:cubicBezTo>
                        <a:pt x="2887027" y="306421"/>
                        <a:pt x="2929890" y="274798"/>
                        <a:pt x="2948369" y="306421"/>
                      </a:cubicBezTo>
                      <a:cubicBezTo>
                        <a:pt x="2966752" y="338044"/>
                        <a:pt x="2917698" y="361666"/>
                        <a:pt x="2917698" y="361666"/>
                      </a:cubicBezTo>
                      <a:cubicBezTo>
                        <a:pt x="2917698" y="361666"/>
                        <a:pt x="2911602" y="393289"/>
                        <a:pt x="2936081" y="393289"/>
                      </a:cubicBezTo>
                      <a:cubicBezTo>
                        <a:pt x="2960561" y="393289"/>
                        <a:pt x="2954465" y="369572"/>
                        <a:pt x="3009614" y="361666"/>
                      </a:cubicBezTo>
                      <a:cubicBezTo>
                        <a:pt x="3064764" y="353760"/>
                        <a:pt x="3089339" y="377477"/>
                        <a:pt x="3089339" y="377477"/>
                      </a:cubicBezTo>
                      <a:cubicBezTo>
                        <a:pt x="3089339" y="377477"/>
                        <a:pt x="3083243" y="322232"/>
                        <a:pt x="3113818" y="314327"/>
                      </a:cubicBezTo>
                      <a:cubicBezTo>
                        <a:pt x="3144488" y="306421"/>
                        <a:pt x="3162872" y="314327"/>
                        <a:pt x="3162872" y="314327"/>
                      </a:cubicBezTo>
                      <a:cubicBezTo>
                        <a:pt x="3162872" y="314327"/>
                        <a:pt x="3150584" y="251176"/>
                        <a:pt x="3193542" y="251176"/>
                      </a:cubicBezTo>
                      <a:cubicBezTo>
                        <a:pt x="3236500" y="251176"/>
                        <a:pt x="3279362" y="290609"/>
                        <a:pt x="3297746" y="338044"/>
                      </a:cubicBezTo>
                      <a:cubicBezTo>
                        <a:pt x="3297746" y="338044"/>
                        <a:pt x="3408045" y="298610"/>
                        <a:pt x="3438716" y="338044"/>
                      </a:cubicBezTo>
                      <a:cubicBezTo>
                        <a:pt x="3469386" y="377477"/>
                        <a:pt x="3438716" y="432818"/>
                        <a:pt x="3438716" y="432818"/>
                      </a:cubicBezTo>
                      <a:cubicBezTo>
                        <a:pt x="3438716" y="432818"/>
                        <a:pt x="3500057" y="432818"/>
                        <a:pt x="3518440" y="456535"/>
                      </a:cubicBezTo>
                      <a:cubicBezTo>
                        <a:pt x="3536823" y="480252"/>
                        <a:pt x="3530727" y="488158"/>
                        <a:pt x="3530727" y="488158"/>
                      </a:cubicBezTo>
                      <a:cubicBezTo>
                        <a:pt x="3530727" y="488158"/>
                        <a:pt x="3634931" y="464441"/>
                        <a:pt x="3671697" y="496064"/>
                      </a:cubicBezTo>
                      <a:cubicBezTo>
                        <a:pt x="3708464" y="527687"/>
                        <a:pt x="3683984" y="511875"/>
                        <a:pt x="3683984" y="511875"/>
                      </a:cubicBezTo>
                      <a:cubicBezTo>
                        <a:pt x="3683984" y="511875"/>
                        <a:pt x="3720751" y="488158"/>
                        <a:pt x="3739134" y="496064"/>
                      </a:cubicBezTo>
                      <a:cubicBezTo>
                        <a:pt x="3757517" y="503969"/>
                        <a:pt x="3751421" y="440819"/>
                        <a:pt x="3788188" y="480252"/>
                      </a:cubicBezTo>
                      <a:cubicBezTo>
                        <a:pt x="3824954" y="519686"/>
                        <a:pt x="3818858" y="575026"/>
                        <a:pt x="3788188" y="575026"/>
                      </a:cubicBezTo>
                      <a:cubicBezTo>
                        <a:pt x="3757517" y="575026"/>
                        <a:pt x="3696272" y="551309"/>
                        <a:pt x="3696272" y="551309"/>
                      </a:cubicBezTo>
                      <a:cubicBezTo>
                        <a:pt x="3696272" y="551309"/>
                        <a:pt x="3683984" y="598648"/>
                        <a:pt x="3647218" y="598648"/>
                      </a:cubicBezTo>
                      <a:cubicBezTo>
                        <a:pt x="3647218" y="598648"/>
                        <a:pt x="3641122" y="630271"/>
                        <a:pt x="3579781" y="638081"/>
                      </a:cubicBezTo>
                      <a:cubicBezTo>
                        <a:pt x="3518440" y="645987"/>
                        <a:pt x="3451098" y="638081"/>
                        <a:pt x="3451098" y="638081"/>
                      </a:cubicBezTo>
                      <a:cubicBezTo>
                        <a:pt x="3451098" y="638081"/>
                        <a:pt x="3352991" y="685421"/>
                        <a:pt x="3304032" y="677515"/>
                      </a:cubicBezTo>
                      <a:cubicBezTo>
                        <a:pt x="3304032" y="677515"/>
                        <a:pt x="3285649" y="732760"/>
                        <a:pt x="3205925" y="748571"/>
                      </a:cubicBezTo>
                      <a:cubicBezTo>
                        <a:pt x="3126200" y="764383"/>
                        <a:pt x="3089434" y="685421"/>
                        <a:pt x="3089434" y="685421"/>
                      </a:cubicBezTo>
                      <a:cubicBezTo>
                        <a:pt x="3089434" y="685421"/>
                        <a:pt x="3040380" y="701232"/>
                        <a:pt x="3009710" y="638081"/>
                      </a:cubicBezTo>
                      <a:cubicBezTo>
                        <a:pt x="3009710" y="638081"/>
                        <a:pt x="2936177" y="661799"/>
                        <a:pt x="2917793" y="645987"/>
                      </a:cubicBezTo>
                      <a:cubicBezTo>
                        <a:pt x="2899410" y="630176"/>
                        <a:pt x="2862644" y="724949"/>
                        <a:pt x="2740057" y="693326"/>
                      </a:cubicBezTo>
                      <a:cubicBezTo>
                        <a:pt x="2740057" y="693326"/>
                        <a:pt x="2703290" y="740666"/>
                        <a:pt x="2586800" y="748571"/>
                      </a:cubicBezTo>
                      <a:cubicBezTo>
                        <a:pt x="2470309" y="756477"/>
                        <a:pt x="2384489" y="653798"/>
                        <a:pt x="2384489" y="653798"/>
                      </a:cubicBezTo>
                      <a:cubicBezTo>
                        <a:pt x="2384489" y="653798"/>
                        <a:pt x="2323148" y="669609"/>
                        <a:pt x="2286381" y="653798"/>
                      </a:cubicBezTo>
                      <a:cubicBezTo>
                        <a:pt x="2286381" y="653798"/>
                        <a:pt x="2114741" y="732760"/>
                        <a:pt x="2022824" y="716948"/>
                      </a:cubicBezTo>
                      <a:cubicBezTo>
                        <a:pt x="1930908" y="701137"/>
                        <a:pt x="1851184" y="653798"/>
                        <a:pt x="1851184" y="653798"/>
                      </a:cubicBezTo>
                      <a:cubicBezTo>
                        <a:pt x="1851184" y="653798"/>
                        <a:pt x="1796034" y="709043"/>
                        <a:pt x="1697927" y="709043"/>
                      </a:cubicBezTo>
                      <a:cubicBezTo>
                        <a:pt x="1599819" y="709043"/>
                        <a:pt x="1507903" y="653798"/>
                        <a:pt x="1507903" y="653798"/>
                      </a:cubicBezTo>
                      <a:cubicBezTo>
                        <a:pt x="1507903" y="653798"/>
                        <a:pt x="1446562" y="677515"/>
                        <a:pt x="1397603" y="669609"/>
                      </a:cubicBezTo>
                      <a:cubicBezTo>
                        <a:pt x="1348645" y="661703"/>
                        <a:pt x="1305687" y="614364"/>
                        <a:pt x="1305687" y="614364"/>
                      </a:cubicBezTo>
                      <a:cubicBezTo>
                        <a:pt x="1305687" y="614364"/>
                        <a:pt x="1281208" y="645987"/>
                        <a:pt x="1238250" y="614364"/>
                      </a:cubicBezTo>
                      <a:cubicBezTo>
                        <a:pt x="1238250" y="614364"/>
                        <a:pt x="1232154" y="645987"/>
                        <a:pt x="1176909" y="669609"/>
                      </a:cubicBezTo>
                      <a:cubicBezTo>
                        <a:pt x="1121759" y="693326"/>
                        <a:pt x="974598" y="685421"/>
                        <a:pt x="950119" y="669609"/>
                      </a:cubicBezTo>
                      <a:cubicBezTo>
                        <a:pt x="950119" y="669609"/>
                        <a:pt x="809149" y="724854"/>
                        <a:pt x="717233" y="701232"/>
                      </a:cubicBezTo>
                      <a:cubicBezTo>
                        <a:pt x="625316" y="677515"/>
                        <a:pt x="619125" y="653893"/>
                        <a:pt x="619125" y="653893"/>
                      </a:cubicBezTo>
                      <a:cubicBezTo>
                        <a:pt x="619125" y="653893"/>
                        <a:pt x="576263" y="677610"/>
                        <a:pt x="539401" y="661799"/>
                      </a:cubicBezTo>
                      <a:cubicBezTo>
                        <a:pt x="502634" y="645987"/>
                        <a:pt x="484251" y="614459"/>
                        <a:pt x="484251" y="614459"/>
                      </a:cubicBezTo>
                      <a:cubicBezTo>
                        <a:pt x="484251" y="614459"/>
                        <a:pt x="422910" y="638177"/>
                        <a:pt x="373952" y="638177"/>
                      </a:cubicBezTo>
                      <a:cubicBezTo>
                        <a:pt x="324993" y="638177"/>
                        <a:pt x="300419" y="614459"/>
                        <a:pt x="300419" y="614459"/>
                      </a:cubicBezTo>
                      <a:cubicBezTo>
                        <a:pt x="300419" y="614459"/>
                        <a:pt x="294323" y="638177"/>
                        <a:pt x="251365" y="630271"/>
                      </a:cubicBezTo>
                      <a:cubicBezTo>
                        <a:pt x="208407" y="622365"/>
                        <a:pt x="183928" y="582932"/>
                        <a:pt x="183928" y="582932"/>
                      </a:cubicBezTo>
                      <a:cubicBezTo>
                        <a:pt x="183928" y="582932"/>
                        <a:pt x="153257" y="622365"/>
                        <a:pt x="116491" y="622365"/>
                      </a:cubicBezTo>
                      <a:cubicBezTo>
                        <a:pt x="79724" y="622365"/>
                        <a:pt x="0" y="590742"/>
                        <a:pt x="0" y="590742"/>
                      </a:cubicBezTo>
                      <a:lnTo>
                        <a:pt x="190" y="590742"/>
                      </a:lnTo>
                      <a:close/>
                    </a:path>
                  </a:pathLst>
                </a:custGeom>
                <a:solidFill>
                  <a:schemeClr val="tx1">
                    <a:lumMod val="85000"/>
                    <a:lumOff val="1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B5D6F0B5-4060-31E4-1913-F54696375E43}"/>
                </a:ext>
              </a:extLst>
            </p:cNvPr>
            <p:cNvGrpSpPr/>
            <p:nvPr/>
          </p:nvGrpSpPr>
          <p:grpSpPr>
            <a:xfrm flipH="1">
              <a:off x="403407" y="5567505"/>
              <a:ext cx="20192473" cy="1715520"/>
              <a:chOff x="-16483985" y="4044388"/>
              <a:chExt cx="32811232" cy="2787589"/>
            </a:xfrm>
          </p:grpSpPr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94272FCE-5F7F-5F20-C7BD-203EC63DD244}"/>
                  </a:ext>
                </a:extLst>
              </p:cNvPr>
              <p:cNvGrpSpPr/>
              <p:nvPr/>
            </p:nvGrpSpPr>
            <p:grpSpPr>
              <a:xfrm>
                <a:off x="-4035935" y="4044388"/>
                <a:ext cx="20363182" cy="2787589"/>
                <a:chOff x="-4035935" y="4044388"/>
                <a:chExt cx="20363182" cy="2787589"/>
              </a:xfrm>
            </p:grpSpPr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id="{78CC46CB-C5CA-5BBE-AC70-9C3EF01F6784}"/>
                    </a:ext>
                  </a:extLst>
                </p:cNvPr>
                <p:cNvSpPr/>
                <p:nvPr/>
              </p:nvSpPr>
              <p:spPr>
                <a:xfrm flipH="1">
                  <a:off x="-4035935" y="4044388"/>
                  <a:ext cx="7541227" cy="2280839"/>
                </a:xfrm>
                <a:custGeom>
                  <a:avLst/>
                  <a:gdLst>
                    <a:gd name="connsiteX0" fmla="*/ 0 w 2652318"/>
                    <a:gd name="connsiteY0" fmla="*/ 630704 h 802192"/>
                    <a:gd name="connsiteX1" fmla="*/ 63912 w 2652318"/>
                    <a:gd name="connsiteY1" fmla="*/ 596985 h 802192"/>
                    <a:gd name="connsiteX2" fmla="*/ 98012 w 2652318"/>
                    <a:gd name="connsiteY2" fmla="*/ 605463 h 802192"/>
                    <a:gd name="connsiteX3" fmla="*/ 123634 w 2652318"/>
                    <a:gd name="connsiteY3" fmla="*/ 571744 h 802192"/>
                    <a:gd name="connsiteX4" fmla="*/ 157734 w 2652318"/>
                    <a:gd name="connsiteY4" fmla="*/ 613940 h 802192"/>
                    <a:gd name="connsiteX5" fmla="*/ 208883 w 2652318"/>
                    <a:gd name="connsiteY5" fmla="*/ 605463 h 802192"/>
                    <a:gd name="connsiteX6" fmla="*/ 247269 w 2652318"/>
                    <a:gd name="connsiteY6" fmla="*/ 622322 h 802192"/>
                    <a:gd name="connsiteX7" fmla="*/ 247269 w 2652318"/>
                    <a:gd name="connsiteY7" fmla="*/ 478971 h 802192"/>
                    <a:gd name="connsiteX8" fmla="*/ 298418 w 2652318"/>
                    <a:gd name="connsiteY8" fmla="*/ 453634 h 802192"/>
                    <a:gd name="connsiteX9" fmla="*/ 306991 w 2652318"/>
                    <a:gd name="connsiteY9" fmla="*/ 411438 h 802192"/>
                    <a:gd name="connsiteX10" fmla="*/ 366713 w 2652318"/>
                    <a:gd name="connsiteY10" fmla="*/ 436775 h 802192"/>
                    <a:gd name="connsiteX11" fmla="*/ 422148 w 2652318"/>
                    <a:gd name="connsiteY11" fmla="*/ 428298 h 802192"/>
                    <a:gd name="connsiteX12" fmla="*/ 439198 w 2652318"/>
                    <a:gd name="connsiteY12" fmla="*/ 377720 h 802192"/>
                    <a:gd name="connsiteX13" fmla="*/ 486060 w 2652318"/>
                    <a:gd name="connsiteY13" fmla="*/ 377720 h 802192"/>
                    <a:gd name="connsiteX14" fmla="*/ 571309 w 2652318"/>
                    <a:gd name="connsiteY14" fmla="*/ 284946 h 802192"/>
                    <a:gd name="connsiteX15" fmla="*/ 669321 w 2652318"/>
                    <a:gd name="connsiteY15" fmla="*/ 344001 h 802192"/>
                    <a:gd name="connsiteX16" fmla="*/ 733234 w 2652318"/>
                    <a:gd name="connsiteY16" fmla="*/ 352479 h 802192"/>
                    <a:gd name="connsiteX17" fmla="*/ 750284 w 2652318"/>
                    <a:gd name="connsiteY17" fmla="*/ 285042 h 802192"/>
                    <a:gd name="connsiteX18" fmla="*/ 784384 w 2652318"/>
                    <a:gd name="connsiteY18" fmla="*/ 301901 h 802192"/>
                    <a:gd name="connsiteX19" fmla="*/ 805719 w 2652318"/>
                    <a:gd name="connsiteY19" fmla="*/ 268182 h 802192"/>
                    <a:gd name="connsiteX20" fmla="*/ 856869 w 2652318"/>
                    <a:gd name="connsiteY20" fmla="*/ 310378 h 802192"/>
                    <a:gd name="connsiteX21" fmla="*/ 908018 w 2652318"/>
                    <a:gd name="connsiteY21" fmla="*/ 276660 h 802192"/>
                    <a:gd name="connsiteX22" fmla="*/ 1018889 w 2652318"/>
                    <a:gd name="connsiteY22" fmla="*/ 116354 h 802192"/>
                    <a:gd name="connsiteX23" fmla="*/ 1044511 w 2652318"/>
                    <a:gd name="connsiteY23" fmla="*/ 23580 h 802192"/>
                    <a:gd name="connsiteX24" fmla="*/ 1099947 w 2652318"/>
                    <a:gd name="connsiteY24" fmla="*/ 32058 h 802192"/>
                    <a:gd name="connsiteX25" fmla="*/ 1180909 w 2652318"/>
                    <a:gd name="connsiteY25" fmla="*/ 15198 h 802192"/>
                    <a:gd name="connsiteX26" fmla="*/ 1232059 w 2652318"/>
                    <a:gd name="connsiteY26" fmla="*/ 107972 h 802192"/>
                    <a:gd name="connsiteX27" fmla="*/ 1261872 w 2652318"/>
                    <a:gd name="connsiteY27" fmla="*/ 133308 h 802192"/>
                    <a:gd name="connsiteX28" fmla="*/ 1244822 w 2652318"/>
                    <a:gd name="connsiteY28" fmla="*/ 200745 h 802192"/>
                    <a:gd name="connsiteX29" fmla="*/ 1313021 w 2652318"/>
                    <a:gd name="connsiteY29" fmla="*/ 217605 h 802192"/>
                    <a:gd name="connsiteX30" fmla="*/ 1338643 w 2652318"/>
                    <a:gd name="connsiteY30" fmla="*/ 158550 h 802192"/>
                    <a:gd name="connsiteX31" fmla="*/ 1415415 w 2652318"/>
                    <a:gd name="connsiteY31" fmla="*/ 167027 h 802192"/>
                    <a:gd name="connsiteX32" fmla="*/ 1458087 w 2652318"/>
                    <a:gd name="connsiteY32" fmla="*/ 82635 h 802192"/>
                    <a:gd name="connsiteX33" fmla="*/ 1547622 w 2652318"/>
                    <a:gd name="connsiteY33" fmla="*/ 141690 h 802192"/>
                    <a:gd name="connsiteX34" fmla="*/ 1594485 w 2652318"/>
                    <a:gd name="connsiteY34" fmla="*/ 150168 h 802192"/>
                    <a:gd name="connsiteX35" fmla="*/ 1611535 w 2652318"/>
                    <a:gd name="connsiteY35" fmla="*/ 234559 h 802192"/>
                    <a:gd name="connsiteX36" fmla="*/ 1696783 w 2652318"/>
                    <a:gd name="connsiteY36" fmla="*/ 243036 h 802192"/>
                    <a:gd name="connsiteX37" fmla="*/ 1824704 w 2652318"/>
                    <a:gd name="connsiteY37" fmla="*/ 192459 h 802192"/>
                    <a:gd name="connsiteX38" fmla="*/ 1914239 w 2652318"/>
                    <a:gd name="connsiteY38" fmla="*/ 243036 h 802192"/>
                    <a:gd name="connsiteX39" fmla="*/ 1978152 w 2652318"/>
                    <a:gd name="connsiteY39" fmla="*/ 251514 h 802192"/>
                    <a:gd name="connsiteX40" fmla="*/ 2007965 w 2652318"/>
                    <a:gd name="connsiteY40" fmla="*/ 327428 h 802192"/>
                    <a:gd name="connsiteX41" fmla="*/ 2050637 w 2652318"/>
                    <a:gd name="connsiteY41" fmla="*/ 327428 h 802192"/>
                    <a:gd name="connsiteX42" fmla="*/ 2029301 w 2652318"/>
                    <a:gd name="connsiteY42" fmla="*/ 386483 h 802192"/>
                    <a:gd name="connsiteX43" fmla="*/ 2042064 w 2652318"/>
                    <a:gd name="connsiteY43" fmla="*/ 420201 h 802192"/>
                    <a:gd name="connsiteX44" fmla="*/ 2093214 w 2652318"/>
                    <a:gd name="connsiteY44" fmla="*/ 386483 h 802192"/>
                    <a:gd name="connsiteX45" fmla="*/ 2148649 w 2652318"/>
                    <a:gd name="connsiteY45" fmla="*/ 403342 h 802192"/>
                    <a:gd name="connsiteX46" fmla="*/ 2165699 w 2652318"/>
                    <a:gd name="connsiteY46" fmla="*/ 335905 h 802192"/>
                    <a:gd name="connsiteX47" fmla="*/ 2199798 w 2652318"/>
                    <a:gd name="connsiteY47" fmla="*/ 335905 h 802192"/>
                    <a:gd name="connsiteX48" fmla="*/ 2221135 w 2652318"/>
                    <a:gd name="connsiteY48" fmla="*/ 268468 h 802192"/>
                    <a:gd name="connsiteX49" fmla="*/ 2293620 w 2652318"/>
                    <a:gd name="connsiteY49" fmla="*/ 361242 h 802192"/>
                    <a:gd name="connsiteX50" fmla="*/ 2391632 w 2652318"/>
                    <a:gd name="connsiteY50" fmla="*/ 361242 h 802192"/>
                    <a:gd name="connsiteX51" fmla="*/ 2391632 w 2652318"/>
                    <a:gd name="connsiteY51" fmla="*/ 462492 h 802192"/>
                    <a:gd name="connsiteX52" fmla="*/ 2447068 w 2652318"/>
                    <a:gd name="connsiteY52" fmla="*/ 487829 h 802192"/>
                    <a:gd name="connsiteX53" fmla="*/ 2455640 w 2652318"/>
                    <a:gd name="connsiteY53" fmla="*/ 521547 h 802192"/>
                    <a:gd name="connsiteX54" fmla="*/ 2553652 w 2652318"/>
                    <a:gd name="connsiteY54" fmla="*/ 530025 h 802192"/>
                    <a:gd name="connsiteX55" fmla="*/ 2562225 w 2652318"/>
                    <a:gd name="connsiteY55" fmla="*/ 546884 h 802192"/>
                    <a:gd name="connsiteX56" fmla="*/ 2600611 w 2652318"/>
                    <a:gd name="connsiteY56" fmla="*/ 530025 h 802192"/>
                    <a:gd name="connsiteX57" fmla="*/ 2634710 w 2652318"/>
                    <a:gd name="connsiteY57" fmla="*/ 513165 h 802192"/>
                    <a:gd name="connsiteX58" fmla="*/ 2634710 w 2652318"/>
                    <a:gd name="connsiteY58" fmla="*/ 614416 h 802192"/>
                    <a:gd name="connsiteX59" fmla="*/ 2570797 w 2652318"/>
                    <a:gd name="connsiteY59" fmla="*/ 589080 h 802192"/>
                    <a:gd name="connsiteX60" fmla="*/ 2536698 w 2652318"/>
                    <a:gd name="connsiteY60" fmla="*/ 639657 h 802192"/>
                    <a:gd name="connsiteX61" fmla="*/ 2489835 w 2652318"/>
                    <a:gd name="connsiteY61" fmla="*/ 681853 h 802192"/>
                    <a:gd name="connsiteX62" fmla="*/ 2400300 w 2652318"/>
                    <a:gd name="connsiteY62" fmla="*/ 681853 h 802192"/>
                    <a:gd name="connsiteX63" fmla="*/ 2298001 w 2652318"/>
                    <a:gd name="connsiteY63" fmla="*/ 724049 h 802192"/>
                    <a:gd name="connsiteX64" fmla="*/ 2229802 w 2652318"/>
                    <a:gd name="connsiteY64" fmla="*/ 799963 h 802192"/>
                    <a:gd name="connsiteX65" fmla="*/ 2148840 w 2652318"/>
                    <a:gd name="connsiteY65" fmla="*/ 732526 h 802192"/>
                    <a:gd name="connsiteX66" fmla="*/ 2093404 w 2652318"/>
                    <a:gd name="connsiteY66" fmla="*/ 681948 h 802192"/>
                    <a:gd name="connsiteX67" fmla="*/ 2029491 w 2652318"/>
                    <a:gd name="connsiteY67" fmla="*/ 690426 h 802192"/>
                    <a:gd name="connsiteX68" fmla="*/ 1905857 w 2652318"/>
                    <a:gd name="connsiteY68" fmla="*/ 741003 h 802192"/>
                    <a:gd name="connsiteX69" fmla="*/ 1799272 w 2652318"/>
                    <a:gd name="connsiteY69" fmla="*/ 800058 h 802192"/>
                    <a:gd name="connsiteX70" fmla="*/ 1658588 w 2652318"/>
                    <a:gd name="connsiteY70" fmla="*/ 698808 h 802192"/>
                    <a:gd name="connsiteX71" fmla="*/ 1590389 w 2652318"/>
                    <a:gd name="connsiteY71" fmla="*/ 698808 h 802192"/>
                    <a:gd name="connsiteX72" fmla="*/ 1407128 w 2652318"/>
                    <a:gd name="connsiteY72" fmla="*/ 766245 h 802192"/>
                    <a:gd name="connsiteX73" fmla="*/ 1287780 w 2652318"/>
                    <a:gd name="connsiteY73" fmla="*/ 698808 h 802192"/>
                    <a:gd name="connsiteX74" fmla="*/ 1181195 w 2652318"/>
                    <a:gd name="connsiteY74" fmla="*/ 757863 h 802192"/>
                    <a:gd name="connsiteX75" fmla="*/ 1049083 w 2652318"/>
                    <a:gd name="connsiteY75" fmla="*/ 698808 h 802192"/>
                    <a:gd name="connsiteX76" fmla="*/ 972312 w 2652318"/>
                    <a:gd name="connsiteY76" fmla="*/ 715667 h 802192"/>
                    <a:gd name="connsiteX77" fmla="*/ 908399 w 2652318"/>
                    <a:gd name="connsiteY77" fmla="*/ 656612 h 802192"/>
                    <a:gd name="connsiteX78" fmla="*/ 861536 w 2652318"/>
                    <a:gd name="connsiteY78" fmla="*/ 656612 h 802192"/>
                    <a:gd name="connsiteX79" fmla="*/ 818864 w 2652318"/>
                    <a:gd name="connsiteY79" fmla="*/ 715667 h 802192"/>
                    <a:gd name="connsiteX80" fmla="*/ 661130 w 2652318"/>
                    <a:gd name="connsiteY80" fmla="*/ 715667 h 802192"/>
                    <a:gd name="connsiteX81" fmla="*/ 499110 w 2652318"/>
                    <a:gd name="connsiteY81" fmla="*/ 749385 h 802192"/>
                    <a:gd name="connsiteX82" fmla="*/ 430911 w 2652318"/>
                    <a:gd name="connsiteY82" fmla="*/ 698808 h 802192"/>
                    <a:gd name="connsiteX83" fmla="*/ 375475 w 2652318"/>
                    <a:gd name="connsiteY83" fmla="*/ 707285 h 802192"/>
                    <a:gd name="connsiteX84" fmla="*/ 337089 w 2652318"/>
                    <a:gd name="connsiteY84" fmla="*/ 656707 h 802192"/>
                    <a:gd name="connsiteX85" fmla="*/ 260318 w 2652318"/>
                    <a:gd name="connsiteY85" fmla="*/ 682044 h 802192"/>
                    <a:gd name="connsiteX86" fmla="*/ 209169 w 2652318"/>
                    <a:gd name="connsiteY86" fmla="*/ 656707 h 802192"/>
                    <a:gd name="connsiteX87" fmla="*/ 175069 w 2652318"/>
                    <a:gd name="connsiteY87" fmla="*/ 673566 h 802192"/>
                    <a:gd name="connsiteX88" fmla="*/ 128206 w 2652318"/>
                    <a:gd name="connsiteY88" fmla="*/ 622989 h 802192"/>
                    <a:gd name="connsiteX89" fmla="*/ 81343 w 2652318"/>
                    <a:gd name="connsiteY89" fmla="*/ 665184 h 802192"/>
                    <a:gd name="connsiteX90" fmla="*/ 381 w 2652318"/>
                    <a:gd name="connsiteY90" fmla="*/ 631466 h 802192"/>
                    <a:gd name="connsiteX91" fmla="*/ 381 w 2652318"/>
                    <a:gd name="connsiteY91" fmla="*/ 631466 h 802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</a:cxnLst>
                  <a:rect l="l" t="t" r="r" b="b"/>
                  <a:pathLst>
                    <a:path w="2652318" h="802192">
                      <a:moveTo>
                        <a:pt x="0" y="630704"/>
                      </a:moveTo>
                      <a:cubicBezTo>
                        <a:pt x="8572" y="613845"/>
                        <a:pt x="38385" y="596985"/>
                        <a:pt x="63912" y="596985"/>
                      </a:cubicBezTo>
                      <a:cubicBezTo>
                        <a:pt x="89439" y="596985"/>
                        <a:pt x="98012" y="605463"/>
                        <a:pt x="98012" y="605463"/>
                      </a:cubicBezTo>
                      <a:cubicBezTo>
                        <a:pt x="98012" y="605463"/>
                        <a:pt x="98012" y="554885"/>
                        <a:pt x="123634" y="571744"/>
                      </a:cubicBezTo>
                      <a:cubicBezTo>
                        <a:pt x="149257" y="588603"/>
                        <a:pt x="157734" y="613940"/>
                        <a:pt x="157734" y="613940"/>
                      </a:cubicBezTo>
                      <a:cubicBezTo>
                        <a:pt x="157734" y="613940"/>
                        <a:pt x="187547" y="605463"/>
                        <a:pt x="208883" y="605463"/>
                      </a:cubicBezTo>
                      <a:cubicBezTo>
                        <a:pt x="230219" y="605463"/>
                        <a:pt x="247269" y="622322"/>
                        <a:pt x="247269" y="622322"/>
                      </a:cubicBezTo>
                      <a:cubicBezTo>
                        <a:pt x="247269" y="622322"/>
                        <a:pt x="208883" y="529548"/>
                        <a:pt x="247269" y="478971"/>
                      </a:cubicBezTo>
                      <a:cubicBezTo>
                        <a:pt x="285655" y="428393"/>
                        <a:pt x="298418" y="453634"/>
                        <a:pt x="298418" y="453634"/>
                      </a:cubicBezTo>
                      <a:cubicBezTo>
                        <a:pt x="298418" y="453634"/>
                        <a:pt x="281368" y="419916"/>
                        <a:pt x="306991" y="411438"/>
                      </a:cubicBezTo>
                      <a:cubicBezTo>
                        <a:pt x="332613" y="402961"/>
                        <a:pt x="366713" y="436775"/>
                        <a:pt x="366713" y="436775"/>
                      </a:cubicBezTo>
                      <a:cubicBezTo>
                        <a:pt x="366713" y="436775"/>
                        <a:pt x="400812" y="411438"/>
                        <a:pt x="422148" y="428298"/>
                      </a:cubicBezTo>
                      <a:cubicBezTo>
                        <a:pt x="422148" y="428298"/>
                        <a:pt x="409384" y="394579"/>
                        <a:pt x="439198" y="377720"/>
                      </a:cubicBezTo>
                      <a:cubicBezTo>
                        <a:pt x="469011" y="360861"/>
                        <a:pt x="486060" y="377720"/>
                        <a:pt x="486060" y="377720"/>
                      </a:cubicBezTo>
                      <a:cubicBezTo>
                        <a:pt x="486060" y="377720"/>
                        <a:pt x="515874" y="284946"/>
                        <a:pt x="571309" y="284946"/>
                      </a:cubicBezTo>
                      <a:cubicBezTo>
                        <a:pt x="626745" y="284946"/>
                        <a:pt x="669321" y="344001"/>
                        <a:pt x="669321" y="344001"/>
                      </a:cubicBezTo>
                      <a:lnTo>
                        <a:pt x="733234" y="352479"/>
                      </a:lnTo>
                      <a:cubicBezTo>
                        <a:pt x="733234" y="352479"/>
                        <a:pt x="724662" y="293424"/>
                        <a:pt x="750284" y="285042"/>
                      </a:cubicBezTo>
                      <a:cubicBezTo>
                        <a:pt x="775906" y="276564"/>
                        <a:pt x="784384" y="301901"/>
                        <a:pt x="784384" y="301901"/>
                      </a:cubicBezTo>
                      <a:cubicBezTo>
                        <a:pt x="784384" y="301901"/>
                        <a:pt x="784384" y="268182"/>
                        <a:pt x="805719" y="268182"/>
                      </a:cubicBezTo>
                      <a:cubicBezTo>
                        <a:pt x="827055" y="268182"/>
                        <a:pt x="856869" y="310378"/>
                        <a:pt x="856869" y="310378"/>
                      </a:cubicBezTo>
                      <a:cubicBezTo>
                        <a:pt x="856869" y="310378"/>
                        <a:pt x="886682" y="259800"/>
                        <a:pt x="908018" y="276660"/>
                      </a:cubicBezTo>
                      <a:cubicBezTo>
                        <a:pt x="908018" y="276660"/>
                        <a:pt x="899446" y="99495"/>
                        <a:pt x="1018889" y="116354"/>
                      </a:cubicBezTo>
                      <a:cubicBezTo>
                        <a:pt x="1018889" y="116354"/>
                        <a:pt x="997553" y="48917"/>
                        <a:pt x="1044511" y="23580"/>
                      </a:cubicBezTo>
                      <a:cubicBezTo>
                        <a:pt x="1091374" y="-1756"/>
                        <a:pt x="1099947" y="32058"/>
                        <a:pt x="1099947" y="32058"/>
                      </a:cubicBezTo>
                      <a:cubicBezTo>
                        <a:pt x="1099947" y="32058"/>
                        <a:pt x="1134047" y="-26997"/>
                        <a:pt x="1180909" y="15198"/>
                      </a:cubicBezTo>
                      <a:cubicBezTo>
                        <a:pt x="1227772" y="57394"/>
                        <a:pt x="1236345" y="99590"/>
                        <a:pt x="1232059" y="107972"/>
                      </a:cubicBezTo>
                      <a:cubicBezTo>
                        <a:pt x="1227772" y="116449"/>
                        <a:pt x="1261872" y="91113"/>
                        <a:pt x="1261872" y="133308"/>
                      </a:cubicBezTo>
                      <a:cubicBezTo>
                        <a:pt x="1261872" y="175504"/>
                        <a:pt x="1244822" y="200745"/>
                        <a:pt x="1244822" y="200745"/>
                      </a:cubicBezTo>
                      <a:cubicBezTo>
                        <a:pt x="1244822" y="200745"/>
                        <a:pt x="1295972" y="183886"/>
                        <a:pt x="1313021" y="217605"/>
                      </a:cubicBezTo>
                      <a:cubicBezTo>
                        <a:pt x="1313021" y="217605"/>
                        <a:pt x="1304448" y="175409"/>
                        <a:pt x="1338643" y="158550"/>
                      </a:cubicBezTo>
                      <a:cubicBezTo>
                        <a:pt x="1372743" y="141690"/>
                        <a:pt x="1415415" y="167027"/>
                        <a:pt x="1415415" y="167027"/>
                      </a:cubicBezTo>
                      <a:cubicBezTo>
                        <a:pt x="1415415" y="167027"/>
                        <a:pt x="1415415" y="91113"/>
                        <a:pt x="1458087" y="82635"/>
                      </a:cubicBezTo>
                      <a:cubicBezTo>
                        <a:pt x="1500759" y="74158"/>
                        <a:pt x="1547622" y="141690"/>
                        <a:pt x="1547622" y="141690"/>
                      </a:cubicBezTo>
                      <a:cubicBezTo>
                        <a:pt x="1547622" y="141690"/>
                        <a:pt x="1573244" y="116354"/>
                        <a:pt x="1594485" y="150168"/>
                      </a:cubicBezTo>
                      <a:cubicBezTo>
                        <a:pt x="1615821" y="183886"/>
                        <a:pt x="1611535" y="234559"/>
                        <a:pt x="1611535" y="234559"/>
                      </a:cubicBezTo>
                      <a:cubicBezTo>
                        <a:pt x="1611535" y="234559"/>
                        <a:pt x="1675447" y="209223"/>
                        <a:pt x="1696783" y="243036"/>
                      </a:cubicBezTo>
                      <a:cubicBezTo>
                        <a:pt x="1696783" y="243036"/>
                        <a:pt x="1756505" y="183981"/>
                        <a:pt x="1824704" y="192459"/>
                      </a:cubicBezTo>
                      <a:cubicBezTo>
                        <a:pt x="1892903" y="200936"/>
                        <a:pt x="1914239" y="243036"/>
                        <a:pt x="1914239" y="243036"/>
                      </a:cubicBezTo>
                      <a:cubicBezTo>
                        <a:pt x="1914239" y="243036"/>
                        <a:pt x="1944052" y="192459"/>
                        <a:pt x="1978152" y="251514"/>
                      </a:cubicBezTo>
                      <a:cubicBezTo>
                        <a:pt x="2012251" y="310569"/>
                        <a:pt x="2007965" y="327428"/>
                        <a:pt x="2007965" y="327428"/>
                      </a:cubicBezTo>
                      <a:cubicBezTo>
                        <a:pt x="2007965" y="327428"/>
                        <a:pt x="2037779" y="293709"/>
                        <a:pt x="2050637" y="327428"/>
                      </a:cubicBezTo>
                      <a:cubicBezTo>
                        <a:pt x="2063400" y="361146"/>
                        <a:pt x="2029301" y="386483"/>
                        <a:pt x="2029301" y="386483"/>
                      </a:cubicBezTo>
                      <a:cubicBezTo>
                        <a:pt x="2029301" y="386483"/>
                        <a:pt x="2025015" y="420201"/>
                        <a:pt x="2042064" y="420201"/>
                      </a:cubicBezTo>
                      <a:cubicBezTo>
                        <a:pt x="2059114" y="420201"/>
                        <a:pt x="2054828" y="394865"/>
                        <a:pt x="2093214" y="386483"/>
                      </a:cubicBezTo>
                      <a:cubicBezTo>
                        <a:pt x="2131600" y="378006"/>
                        <a:pt x="2148649" y="403342"/>
                        <a:pt x="2148649" y="403342"/>
                      </a:cubicBezTo>
                      <a:cubicBezTo>
                        <a:pt x="2148649" y="403342"/>
                        <a:pt x="2144363" y="344287"/>
                        <a:pt x="2165699" y="335905"/>
                      </a:cubicBezTo>
                      <a:cubicBezTo>
                        <a:pt x="2187035" y="327428"/>
                        <a:pt x="2199798" y="335905"/>
                        <a:pt x="2199798" y="335905"/>
                      </a:cubicBezTo>
                      <a:cubicBezTo>
                        <a:pt x="2199798" y="335905"/>
                        <a:pt x="2191226" y="268468"/>
                        <a:pt x="2221135" y="268468"/>
                      </a:cubicBezTo>
                      <a:cubicBezTo>
                        <a:pt x="2251043" y="268468"/>
                        <a:pt x="2280856" y="310664"/>
                        <a:pt x="2293620" y="361242"/>
                      </a:cubicBezTo>
                      <a:cubicBezTo>
                        <a:pt x="2293620" y="361242"/>
                        <a:pt x="2370391" y="319046"/>
                        <a:pt x="2391632" y="361242"/>
                      </a:cubicBezTo>
                      <a:cubicBezTo>
                        <a:pt x="2412968" y="403437"/>
                        <a:pt x="2391632" y="462492"/>
                        <a:pt x="2391632" y="462492"/>
                      </a:cubicBezTo>
                      <a:cubicBezTo>
                        <a:pt x="2391632" y="462492"/>
                        <a:pt x="2434304" y="462492"/>
                        <a:pt x="2447068" y="487829"/>
                      </a:cubicBezTo>
                      <a:cubicBezTo>
                        <a:pt x="2459831" y="513165"/>
                        <a:pt x="2455640" y="521547"/>
                        <a:pt x="2455640" y="521547"/>
                      </a:cubicBezTo>
                      <a:cubicBezTo>
                        <a:pt x="2455640" y="521547"/>
                        <a:pt x="2528125" y="496211"/>
                        <a:pt x="2553652" y="530025"/>
                      </a:cubicBezTo>
                      <a:cubicBezTo>
                        <a:pt x="2579275" y="563743"/>
                        <a:pt x="2562225" y="546884"/>
                        <a:pt x="2562225" y="546884"/>
                      </a:cubicBezTo>
                      <a:cubicBezTo>
                        <a:pt x="2562225" y="546884"/>
                        <a:pt x="2587847" y="521547"/>
                        <a:pt x="2600611" y="530025"/>
                      </a:cubicBezTo>
                      <a:cubicBezTo>
                        <a:pt x="2613374" y="538502"/>
                        <a:pt x="2609183" y="470970"/>
                        <a:pt x="2634710" y="513165"/>
                      </a:cubicBezTo>
                      <a:cubicBezTo>
                        <a:pt x="2660237" y="555361"/>
                        <a:pt x="2656046" y="614416"/>
                        <a:pt x="2634710" y="614416"/>
                      </a:cubicBezTo>
                      <a:cubicBezTo>
                        <a:pt x="2613374" y="614416"/>
                        <a:pt x="2570797" y="589080"/>
                        <a:pt x="2570797" y="589080"/>
                      </a:cubicBezTo>
                      <a:cubicBezTo>
                        <a:pt x="2570797" y="589080"/>
                        <a:pt x="2562225" y="639657"/>
                        <a:pt x="2536698" y="639657"/>
                      </a:cubicBezTo>
                      <a:cubicBezTo>
                        <a:pt x="2536698" y="639657"/>
                        <a:pt x="2532412" y="673376"/>
                        <a:pt x="2489835" y="681853"/>
                      </a:cubicBezTo>
                      <a:cubicBezTo>
                        <a:pt x="2447163" y="690330"/>
                        <a:pt x="2400300" y="681853"/>
                        <a:pt x="2400300" y="681853"/>
                      </a:cubicBezTo>
                      <a:cubicBezTo>
                        <a:pt x="2400300" y="681853"/>
                        <a:pt x="2332101" y="732431"/>
                        <a:pt x="2298001" y="724049"/>
                      </a:cubicBezTo>
                      <a:cubicBezTo>
                        <a:pt x="2298001" y="724049"/>
                        <a:pt x="2285238" y="783104"/>
                        <a:pt x="2229802" y="799963"/>
                      </a:cubicBezTo>
                      <a:cubicBezTo>
                        <a:pt x="2174367" y="816822"/>
                        <a:pt x="2148840" y="732526"/>
                        <a:pt x="2148840" y="732526"/>
                      </a:cubicBezTo>
                      <a:cubicBezTo>
                        <a:pt x="2148840" y="732526"/>
                        <a:pt x="2114740" y="749385"/>
                        <a:pt x="2093404" y="681948"/>
                      </a:cubicBezTo>
                      <a:cubicBezTo>
                        <a:pt x="2093404" y="681948"/>
                        <a:pt x="2042255" y="707285"/>
                        <a:pt x="2029491" y="690426"/>
                      </a:cubicBezTo>
                      <a:cubicBezTo>
                        <a:pt x="2016728" y="673566"/>
                        <a:pt x="1991106" y="774817"/>
                        <a:pt x="1905857" y="741003"/>
                      </a:cubicBezTo>
                      <a:cubicBezTo>
                        <a:pt x="1905857" y="741003"/>
                        <a:pt x="1880235" y="791581"/>
                        <a:pt x="1799272" y="800058"/>
                      </a:cubicBezTo>
                      <a:cubicBezTo>
                        <a:pt x="1718310" y="808536"/>
                        <a:pt x="1658588" y="698808"/>
                        <a:pt x="1658588" y="698808"/>
                      </a:cubicBezTo>
                      <a:cubicBezTo>
                        <a:pt x="1658588" y="698808"/>
                        <a:pt x="1615916" y="715667"/>
                        <a:pt x="1590389" y="698808"/>
                      </a:cubicBezTo>
                      <a:cubicBezTo>
                        <a:pt x="1590389" y="698808"/>
                        <a:pt x="1471041" y="783199"/>
                        <a:pt x="1407128" y="766245"/>
                      </a:cubicBezTo>
                      <a:cubicBezTo>
                        <a:pt x="1343215" y="749385"/>
                        <a:pt x="1287780" y="698808"/>
                        <a:pt x="1287780" y="698808"/>
                      </a:cubicBezTo>
                      <a:cubicBezTo>
                        <a:pt x="1287780" y="698808"/>
                        <a:pt x="1249394" y="757863"/>
                        <a:pt x="1181195" y="757863"/>
                      </a:cubicBezTo>
                      <a:cubicBezTo>
                        <a:pt x="1112996" y="757863"/>
                        <a:pt x="1049083" y="698808"/>
                        <a:pt x="1049083" y="698808"/>
                      </a:cubicBezTo>
                      <a:cubicBezTo>
                        <a:pt x="1049083" y="698808"/>
                        <a:pt x="1006411" y="724144"/>
                        <a:pt x="972312" y="715667"/>
                      </a:cubicBezTo>
                      <a:cubicBezTo>
                        <a:pt x="938213" y="707190"/>
                        <a:pt x="908399" y="656612"/>
                        <a:pt x="908399" y="656612"/>
                      </a:cubicBezTo>
                      <a:cubicBezTo>
                        <a:pt x="908399" y="656612"/>
                        <a:pt x="891349" y="690330"/>
                        <a:pt x="861536" y="656612"/>
                      </a:cubicBezTo>
                      <a:cubicBezTo>
                        <a:pt x="861536" y="656612"/>
                        <a:pt x="857250" y="690330"/>
                        <a:pt x="818864" y="715667"/>
                      </a:cubicBezTo>
                      <a:cubicBezTo>
                        <a:pt x="780479" y="741003"/>
                        <a:pt x="678180" y="732526"/>
                        <a:pt x="661130" y="715667"/>
                      </a:cubicBezTo>
                      <a:cubicBezTo>
                        <a:pt x="661130" y="715667"/>
                        <a:pt x="563118" y="774722"/>
                        <a:pt x="499110" y="749385"/>
                      </a:cubicBezTo>
                      <a:cubicBezTo>
                        <a:pt x="435197" y="724049"/>
                        <a:pt x="430911" y="698808"/>
                        <a:pt x="430911" y="698808"/>
                      </a:cubicBezTo>
                      <a:cubicBezTo>
                        <a:pt x="430911" y="698808"/>
                        <a:pt x="401098" y="724144"/>
                        <a:pt x="375475" y="707285"/>
                      </a:cubicBezTo>
                      <a:cubicBezTo>
                        <a:pt x="349853" y="690426"/>
                        <a:pt x="337089" y="656707"/>
                        <a:pt x="337089" y="656707"/>
                      </a:cubicBezTo>
                      <a:cubicBezTo>
                        <a:pt x="337089" y="656707"/>
                        <a:pt x="294418" y="682044"/>
                        <a:pt x="260318" y="682044"/>
                      </a:cubicBezTo>
                      <a:cubicBezTo>
                        <a:pt x="226219" y="682044"/>
                        <a:pt x="209169" y="656707"/>
                        <a:pt x="209169" y="656707"/>
                      </a:cubicBezTo>
                      <a:cubicBezTo>
                        <a:pt x="209169" y="656707"/>
                        <a:pt x="204882" y="682044"/>
                        <a:pt x="175069" y="673566"/>
                      </a:cubicBezTo>
                      <a:cubicBezTo>
                        <a:pt x="145256" y="665089"/>
                        <a:pt x="128206" y="622989"/>
                        <a:pt x="128206" y="622989"/>
                      </a:cubicBezTo>
                      <a:cubicBezTo>
                        <a:pt x="128206" y="622989"/>
                        <a:pt x="106870" y="665184"/>
                        <a:pt x="81343" y="665184"/>
                      </a:cubicBezTo>
                      <a:cubicBezTo>
                        <a:pt x="55816" y="665184"/>
                        <a:pt x="381" y="631466"/>
                        <a:pt x="381" y="631466"/>
                      </a:cubicBezTo>
                      <a:lnTo>
                        <a:pt x="381" y="631466"/>
                      </a:lnTo>
                      <a:close/>
                    </a:path>
                  </a:pathLst>
                </a:custGeom>
                <a:solidFill>
                  <a:schemeClr val="tx1">
                    <a:lumMod val="85000"/>
                    <a:lumOff val="1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6EA00443-3A6D-AB78-BDCF-4684CABD92EB}"/>
                    </a:ext>
                  </a:extLst>
                </p:cNvPr>
                <p:cNvSpPr/>
                <p:nvPr/>
              </p:nvSpPr>
              <p:spPr>
                <a:xfrm>
                  <a:off x="8786020" y="4044388"/>
                  <a:ext cx="7541227" cy="2280839"/>
                </a:xfrm>
                <a:custGeom>
                  <a:avLst/>
                  <a:gdLst>
                    <a:gd name="connsiteX0" fmla="*/ 0 w 2652318"/>
                    <a:gd name="connsiteY0" fmla="*/ 630704 h 802192"/>
                    <a:gd name="connsiteX1" fmla="*/ 63912 w 2652318"/>
                    <a:gd name="connsiteY1" fmla="*/ 596985 h 802192"/>
                    <a:gd name="connsiteX2" fmla="*/ 98012 w 2652318"/>
                    <a:gd name="connsiteY2" fmla="*/ 605463 h 802192"/>
                    <a:gd name="connsiteX3" fmla="*/ 123634 w 2652318"/>
                    <a:gd name="connsiteY3" fmla="*/ 571744 h 802192"/>
                    <a:gd name="connsiteX4" fmla="*/ 157734 w 2652318"/>
                    <a:gd name="connsiteY4" fmla="*/ 613940 h 802192"/>
                    <a:gd name="connsiteX5" fmla="*/ 208883 w 2652318"/>
                    <a:gd name="connsiteY5" fmla="*/ 605463 h 802192"/>
                    <a:gd name="connsiteX6" fmla="*/ 247269 w 2652318"/>
                    <a:gd name="connsiteY6" fmla="*/ 622322 h 802192"/>
                    <a:gd name="connsiteX7" fmla="*/ 247269 w 2652318"/>
                    <a:gd name="connsiteY7" fmla="*/ 478971 h 802192"/>
                    <a:gd name="connsiteX8" fmla="*/ 298418 w 2652318"/>
                    <a:gd name="connsiteY8" fmla="*/ 453634 h 802192"/>
                    <a:gd name="connsiteX9" fmla="*/ 306991 w 2652318"/>
                    <a:gd name="connsiteY9" fmla="*/ 411438 h 802192"/>
                    <a:gd name="connsiteX10" fmla="*/ 366713 w 2652318"/>
                    <a:gd name="connsiteY10" fmla="*/ 436775 h 802192"/>
                    <a:gd name="connsiteX11" fmla="*/ 422148 w 2652318"/>
                    <a:gd name="connsiteY11" fmla="*/ 428298 h 802192"/>
                    <a:gd name="connsiteX12" fmla="*/ 439198 w 2652318"/>
                    <a:gd name="connsiteY12" fmla="*/ 377720 h 802192"/>
                    <a:gd name="connsiteX13" fmla="*/ 486060 w 2652318"/>
                    <a:gd name="connsiteY13" fmla="*/ 377720 h 802192"/>
                    <a:gd name="connsiteX14" fmla="*/ 571309 w 2652318"/>
                    <a:gd name="connsiteY14" fmla="*/ 284946 h 802192"/>
                    <a:gd name="connsiteX15" fmla="*/ 669321 w 2652318"/>
                    <a:gd name="connsiteY15" fmla="*/ 344001 h 802192"/>
                    <a:gd name="connsiteX16" fmla="*/ 733234 w 2652318"/>
                    <a:gd name="connsiteY16" fmla="*/ 352479 h 802192"/>
                    <a:gd name="connsiteX17" fmla="*/ 750284 w 2652318"/>
                    <a:gd name="connsiteY17" fmla="*/ 285042 h 802192"/>
                    <a:gd name="connsiteX18" fmla="*/ 784384 w 2652318"/>
                    <a:gd name="connsiteY18" fmla="*/ 301901 h 802192"/>
                    <a:gd name="connsiteX19" fmla="*/ 805719 w 2652318"/>
                    <a:gd name="connsiteY19" fmla="*/ 268182 h 802192"/>
                    <a:gd name="connsiteX20" fmla="*/ 856869 w 2652318"/>
                    <a:gd name="connsiteY20" fmla="*/ 310378 h 802192"/>
                    <a:gd name="connsiteX21" fmla="*/ 908018 w 2652318"/>
                    <a:gd name="connsiteY21" fmla="*/ 276660 h 802192"/>
                    <a:gd name="connsiteX22" fmla="*/ 1018889 w 2652318"/>
                    <a:gd name="connsiteY22" fmla="*/ 116354 h 802192"/>
                    <a:gd name="connsiteX23" fmla="*/ 1044511 w 2652318"/>
                    <a:gd name="connsiteY23" fmla="*/ 23580 h 802192"/>
                    <a:gd name="connsiteX24" fmla="*/ 1099947 w 2652318"/>
                    <a:gd name="connsiteY24" fmla="*/ 32058 h 802192"/>
                    <a:gd name="connsiteX25" fmla="*/ 1180909 w 2652318"/>
                    <a:gd name="connsiteY25" fmla="*/ 15198 h 802192"/>
                    <a:gd name="connsiteX26" fmla="*/ 1232059 w 2652318"/>
                    <a:gd name="connsiteY26" fmla="*/ 107972 h 802192"/>
                    <a:gd name="connsiteX27" fmla="*/ 1261872 w 2652318"/>
                    <a:gd name="connsiteY27" fmla="*/ 133308 h 802192"/>
                    <a:gd name="connsiteX28" fmla="*/ 1244822 w 2652318"/>
                    <a:gd name="connsiteY28" fmla="*/ 200745 h 802192"/>
                    <a:gd name="connsiteX29" fmla="*/ 1313021 w 2652318"/>
                    <a:gd name="connsiteY29" fmla="*/ 217605 h 802192"/>
                    <a:gd name="connsiteX30" fmla="*/ 1338643 w 2652318"/>
                    <a:gd name="connsiteY30" fmla="*/ 158550 h 802192"/>
                    <a:gd name="connsiteX31" fmla="*/ 1415415 w 2652318"/>
                    <a:gd name="connsiteY31" fmla="*/ 167027 h 802192"/>
                    <a:gd name="connsiteX32" fmla="*/ 1458087 w 2652318"/>
                    <a:gd name="connsiteY32" fmla="*/ 82635 h 802192"/>
                    <a:gd name="connsiteX33" fmla="*/ 1547622 w 2652318"/>
                    <a:gd name="connsiteY33" fmla="*/ 141690 h 802192"/>
                    <a:gd name="connsiteX34" fmla="*/ 1594485 w 2652318"/>
                    <a:gd name="connsiteY34" fmla="*/ 150168 h 802192"/>
                    <a:gd name="connsiteX35" fmla="*/ 1611535 w 2652318"/>
                    <a:gd name="connsiteY35" fmla="*/ 234559 h 802192"/>
                    <a:gd name="connsiteX36" fmla="*/ 1696783 w 2652318"/>
                    <a:gd name="connsiteY36" fmla="*/ 243036 h 802192"/>
                    <a:gd name="connsiteX37" fmla="*/ 1824704 w 2652318"/>
                    <a:gd name="connsiteY37" fmla="*/ 192459 h 802192"/>
                    <a:gd name="connsiteX38" fmla="*/ 1914239 w 2652318"/>
                    <a:gd name="connsiteY38" fmla="*/ 243036 h 802192"/>
                    <a:gd name="connsiteX39" fmla="*/ 1978152 w 2652318"/>
                    <a:gd name="connsiteY39" fmla="*/ 251514 h 802192"/>
                    <a:gd name="connsiteX40" fmla="*/ 2007965 w 2652318"/>
                    <a:gd name="connsiteY40" fmla="*/ 327428 h 802192"/>
                    <a:gd name="connsiteX41" fmla="*/ 2050637 w 2652318"/>
                    <a:gd name="connsiteY41" fmla="*/ 327428 h 802192"/>
                    <a:gd name="connsiteX42" fmla="*/ 2029301 w 2652318"/>
                    <a:gd name="connsiteY42" fmla="*/ 386483 h 802192"/>
                    <a:gd name="connsiteX43" fmla="*/ 2042064 w 2652318"/>
                    <a:gd name="connsiteY43" fmla="*/ 420201 h 802192"/>
                    <a:gd name="connsiteX44" fmla="*/ 2093214 w 2652318"/>
                    <a:gd name="connsiteY44" fmla="*/ 386483 h 802192"/>
                    <a:gd name="connsiteX45" fmla="*/ 2148649 w 2652318"/>
                    <a:gd name="connsiteY45" fmla="*/ 403342 h 802192"/>
                    <a:gd name="connsiteX46" fmla="*/ 2165699 w 2652318"/>
                    <a:gd name="connsiteY46" fmla="*/ 335905 h 802192"/>
                    <a:gd name="connsiteX47" fmla="*/ 2199798 w 2652318"/>
                    <a:gd name="connsiteY47" fmla="*/ 335905 h 802192"/>
                    <a:gd name="connsiteX48" fmla="*/ 2221135 w 2652318"/>
                    <a:gd name="connsiteY48" fmla="*/ 268468 h 802192"/>
                    <a:gd name="connsiteX49" fmla="*/ 2293620 w 2652318"/>
                    <a:gd name="connsiteY49" fmla="*/ 361242 h 802192"/>
                    <a:gd name="connsiteX50" fmla="*/ 2391632 w 2652318"/>
                    <a:gd name="connsiteY50" fmla="*/ 361242 h 802192"/>
                    <a:gd name="connsiteX51" fmla="*/ 2391632 w 2652318"/>
                    <a:gd name="connsiteY51" fmla="*/ 462492 h 802192"/>
                    <a:gd name="connsiteX52" fmla="*/ 2447068 w 2652318"/>
                    <a:gd name="connsiteY52" fmla="*/ 487829 h 802192"/>
                    <a:gd name="connsiteX53" fmla="*/ 2455640 w 2652318"/>
                    <a:gd name="connsiteY53" fmla="*/ 521547 h 802192"/>
                    <a:gd name="connsiteX54" fmla="*/ 2553652 w 2652318"/>
                    <a:gd name="connsiteY54" fmla="*/ 530025 h 802192"/>
                    <a:gd name="connsiteX55" fmla="*/ 2562225 w 2652318"/>
                    <a:gd name="connsiteY55" fmla="*/ 546884 h 802192"/>
                    <a:gd name="connsiteX56" fmla="*/ 2600611 w 2652318"/>
                    <a:gd name="connsiteY56" fmla="*/ 530025 h 802192"/>
                    <a:gd name="connsiteX57" fmla="*/ 2634710 w 2652318"/>
                    <a:gd name="connsiteY57" fmla="*/ 513165 h 802192"/>
                    <a:gd name="connsiteX58" fmla="*/ 2634710 w 2652318"/>
                    <a:gd name="connsiteY58" fmla="*/ 614416 h 802192"/>
                    <a:gd name="connsiteX59" fmla="*/ 2570797 w 2652318"/>
                    <a:gd name="connsiteY59" fmla="*/ 589080 h 802192"/>
                    <a:gd name="connsiteX60" fmla="*/ 2536698 w 2652318"/>
                    <a:gd name="connsiteY60" fmla="*/ 639657 h 802192"/>
                    <a:gd name="connsiteX61" fmla="*/ 2489835 w 2652318"/>
                    <a:gd name="connsiteY61" fmla="*/ 681853 h 802192"/>
                    <a:gd name="connsiteX62" fmla="*/ 2400300 w 2652318"/>
                    <a:gd name="connsiteY62" fmla="*/ 681853 h 802192"/>
                    <a:gd name="connsiteX63" fmla="*/ 2298001 w 2652318"/>
                    <a:gd name="connsiteY63" fmla="*/ 724049 h 802192"/>
                    <a:gd name="connsiteX64" fmla="*/ 2229802 w 2652318"/>
                    <a:gd name="connsiteY64" fmla="*/ 799963 h 802192"/>
                    <a:gd name="connsiteX65" fmla="*/ 2148840 w 2652318"/>
                    <a:gd name="connsiteY65" fmla="*/ 732526 h 802192"/>
                    <a:gd name="connsiteX66" fmla="*/ 2093404 w 2652318"/>
                    <a:gd name="connsiteY66" fmla="*/ 681948 h 802192"/>
                    <a:gd name="connsiteX67" fmla="*/ 2029491 w 2652318"/>
                    <a:gd name="connsiteY67" fmla="*/ 690426 h 802192"/>
                    <a:gd name="connsiteX68" fmla="*/ 1905857 w 2652318"/>
                    <a:gd name="connsiteY68" fmla="*/ 741003 h 802192"/>
                    <a:gd name="connsiteX69" fmla="*/ 1799272 w 2652318"/>
                    <a:gd name="connsiteY69" fmla="*/ 800058 h 802192"/>
                    <a:gd name="connsiteX70" fmla="*/ 1658588 w 2652318"/>
                    <a:gd name="connsiteY70" fmla="*/ 698808 h 802192"/>
                    <a:gd name="connsiteX71" fmla="*/ 1590389 w 2652318"/>
                    <a:gd name="connsiteY71" fmla="*/ 698808 h 802192"/>
                    <a:gd name="connsiteX72" fmla="*/ 1407128 w 2652318"/>
                    <a:gd name="connsiteY72" fmla="*/ 766245 h 802192"/>
                    <a:gd name="connsiteX73" fmla="*/ 1287780 w 2652318"/>
                    <a:gd name="connsiteY73" fmla="*/ 698808 h 802192"/>
                    <a:gd name="connsiteX74" fmla="*/ 1181195 w 2652318"/>
                    <a:gd name="connsiteY74" fmla="*/ 757863 h 802192"/>
                    <a:gd name="connsiteX75" fmla="*/ 1049083 w 2652318"/>
                    <a:gd name="connsiteY75" fmla="*/ 698808 h 802192"/>
                    <a:gd name="connsiteX76" fmla="*/ 972312 w 2652318"/>
                    <a:gd name="connsiteY76" fmla="*/ 715667 h 802192"/>
                    <a:gd name="connsiteX77" fmla="*/ 908399 w 2652318"/>
                    <a:gd name="connsiteY77" fmla="*/ 656612 h 802192"/>
                    <a:gd name="connsiteX78" fmla="*/ 861536 w 2652318"/>
                    <a:gd name="connsiteY78" fmla="*/ 656612 h 802192"/>
                    <a:gd name="connsiteX79" fmla="*/ 818864 w 2652318"/>
                    <a:gd name="connsiteY79" fmla="*/ 715667 h 802192"/>
                    <a:gd name="connsiteX80" fmla="*/ 661130 w 2652318"/>
                    <a:gd name="connsiteY80" fmla="*/ 715667 h 802192"/>
                    <a:gd name="connsiteX81" fmla="*/ 499110 w 2652318"/>
                    <a:gd name="connsiteY81" fmla="*/ 749385 h 802192"/>
                    <a:gd name="connsiteX82" fmla="*/ 430911 w 2652318"/>
                    <a:gd name="connsiteY82" fmla="*/ 698808 h 802192"/>
                    <a:gd name="connsiteX83" fmla="*/ 375475 w 2652318"/>
                    <a:gd name="connsiteY83" fmla="*/ 707285 h 802192"/>
                    <a:gd name="connsiteX84" fmla="*/ 337089 w 2652318"/>
                    <a:gd name="connsiteY84" fmla="*/ 656707 h 802192"/>
                    <a:gd name="connsiteX85" fmla="*/ 260318 w 2652318"/>
                    <a:gd name="connsiteY85" fmla="*/ 682044 h 802192"/>
                    <a:gd name="connsiteX86" fmla="*/ 209169 w 2652318"/>
                    <a:gd name="connsiteY86" fmla="*/ 656707 h 802192"/>
                    <a:gd name="connsiteX87" fmla="*/ 175069 w 2652318"/>
                    <a:gd name="connsiteY87" fmla="*/ 673566 h 802192"/>
                    <a:gd name="connsiteX88" fmla="*/ 128206 w 2652318"/>
                    <a:gd name="connsiteY88" fmla="*/ 622989 h 802192"/>
                    <a:gd name="connsiteX89" fmla="*/ 81343 w 2652318"/>
                    <a:gd name="connsiteY89" fmla="*/ 665184 h 802192"/>
                    <a:gd name="connsiteX90" fmla="*/ 381 w 2652318"/>
                    <a:gd name="connsiteY90" fmla="*/ 631466 h 802192"/>
                    <a:gd name="connsiteX91" fmla="*/ 381 w 2652318"/>
                    <a:gd name="connsiteY91" fmla="*/ 631466 h 802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</a:cxnLst>
                  <a:rect l="l" t="t" r="r" b="b"/>
                  <a:pathLst>
                    <a:path w="2652318" h="802192">
                      <a:moveTo>
                        <a:pt x="0" y="630704"/>
                      </a:moveTo>
                      <a:cubicBezTo>
                        <a:pt x="8572" y="613845"/>
                        <a:pt x="38385" y="596985"/>
                        <a:pt x="63912" y="596985"/>
                      </a:cubicBezTo>
                      <a:cubicBezTo>
                        <a:pt x="89439" y="596985"/>
                        <a:pt x="98012" y="605463"/>
                        <a:pt x="98012" y="605463"/>
                      </a:cubicBezTo>
                      <a:cubicBezTo>
                        <a:pt x="98012" y="605463"/>
                        <a:pt x="98012" y="554885"/>
                        <a:pt x="123634" y="571744"/>
                      </a:cubicBezTo>
                      <a:cubicBezTo>
                        <a:pt x="149257" y="588603"/>
                        <a:pt x="157734" y="613940"/>
                        <a:pt x="157734" y="613940"/>
                      </a:cubicBezTo>
                      <a:cubicBezTo>
                        <a:pt x="157734" y="613940"/>
                        <a:pt x="187547" y="605463"/>
                        <a:pt x="208883" y="605463"/>
                      </a:cubicBezTo>
                      <a:cubicBezTo>
                        <a:pt x="230219" y="605463"/>
                        <a:pt x="247269" y="622322"/>
                        <a:pt x="247269" y="622322"/>
                      </a:cubicBezTo>
                      <a:cubicBezTo>
                        <a:pt x="247269" y="622322"/>
                        <a:pt x="208883" y="529548"/>
                        <a:pt x="247269" y="478971"/>
                      </a:cubicBezTo>
                      <a:cubicBezTo>
                        <a:pt x="285655" y="428393"/>
                        <a:pt x="298418" y="453634"/>
                        <a:pt x="298418" y="453634"/>
                      </a:cubicBezTo>
                      <a:cubicBezTo>
                        <a:pt x="298418" y="453634"/>
                        <a:pt x="281368" y="419916"/>
                        <a:pt x="306991" y="411438"/>
                      </a:cubicBezTo>
                      <a:cubicBezTo>
                        <a:pt x="332613" y="402961"/>
                        <a:pt x="366713" y="436775"/>
                        <a:pt x="366713" y="436775"/>
                      </a:cubicBezTo>
                      <a:cubicBezTo>
                        <a:pt x="366713" y="436775"/>
                        <a:pt x="400812" y="411438"/>
                        <a:pt x="422148" y="428298"/>
                      </a:cubicBezTo>
                      <a:cubicBezTo>
                        <a:pt x="422148" y="428298"/>
                        <a:pt x="409384" y="394579"/>
                        <a:pt x="439198" y="377720"/>
                      </a:cubicBezTo>
                      <a:cubicBezTo>
                        <a:pt x="469011" y="360861"/>
                        <a:pt x="486060" y="377720"/>
                        <a:pt x="486060" y="377720"/>
                      </a:cubicBezTo>
                      <a:cubicBezTo>
                        <a:pt x="486060" y="377720"/>
                        <a:pt x="515874" y="284946"/>
                        <a:pt x="571309" y="284946"/>
                      </a:cubicBezTo>
                      <a:cubicBezTo>
                        <a:pt x="626745" y="284946"/>
                        <a:pt x="669321" y="344001"/>
                        <a:pt x="669321" y="344001"/>
                      </a:cubicBezTo>
                      <a:lnTo>
                        <a:pt x="733234" y="352479"/>
                      </a:lnTo>
                      <a:cubicBezTo>
                        <a:pt x="733234" y="352479"/>
                        <a:pt x="724662" y="293424"/>
                        <a:pt x="750284" y="285042"/>
                      </a:cubicBezTo>
                      <a:cubicBezTo>
                        <a:pt x="775906" y="276564"/>
                        <a:pt x="784384" y="301901"/>
                        <a:pt x="784384" y="301901"/>
                      </a:cubicBezTo>
                      <a:cubicBezTo>
                        <a:pt x="784384" y="301901"/>
                        <a:pt x="784384" y="268182"/>
                        <a:pt x="805719" y="268182"/>
                      </a:cubicBezTo>
                      <a:cubicBezTo>
                        <a:pt x="827055" y="268182"/>
                        <a:pt x="856869" y="310378"/>
                        <a:pt x="856869" y="310378"/>
                      </a:cubicBezTo>
                      <a:cubicBezTo>
                        <a:pt x="856869" y="310378"/>
                        <a:pt x="886682" y="259800"/>
                        <a:pt x="908018" y="276660"/>
                      </a:cubicBezTo>
                      <a:cubicBezTo>
                        <a:pt x="908018" y="276660"/>
                        <a:pt x="899446" y="99495"/>
                        <a:pt x="1018889" y="116354"/>
                      </a:cubicBezTo>
                      <a:cubicBezTo>
                        <a:pt x="1018889" y="116354"/>
                        <a:pt x="997553" y="48917"/>
                        <a:pt x="1044511" y="23580"/>
                      </a:cubicBezTo>
                      <a:cubicBezTo>
                        <a:pt x="1091374" y="-1756"/>
                        <a:pt x="1099947" y="32058"/>
                        <a:pt x="1099947" y="32058"/>
                      </a:cubicBezTo>
                      <a:cubicBezTo>
                        <a:pt x="1099947" y="32058"/>
                        <a:pt x="1134047" y="-26997"/>
                        <a:pt x="1180909" y="15198"/>
                      </a:cubicBezTo>
                      <a:cubicBezTo>
                        <a:pt x="1227772" y="57394"/>
                        <a:pt x="1236345" y="99590"/>
                        <a:pt x="1232059" y="107972"/>
                      </a:cubicBezTo>
                      <a:cubicBezTo>
                        <a:pt x="1227772" y="116449"/>
                        <a:pt x="1261872" y="91113"/>
                        <a:pt x="1261872" y="133308"/>
                      </a:cubicBezTo>
                      <a:cubicBezTo>
                        <a:pt x="1261872" y="175504"/>
                        <a:pt x="1244822" y="200745"/>
                        <a:pt x="1244822" y="200745"/>
                      </a:cubicBezTo>
                      <a:cubicBezTo>
                        <a:pt x="1244822" y="200745"/>
                        <a:pt x="1295972" y="183886"/>
                        <a:pt x="1313021" y="217605"/>
                      </a:cubicBezTo>
                      <a:cubicBezTo>
                        <a:pt x="1313021" y="217605"/>
                        <a:pt x="1304448" y="175409"/>
                        <a:pt x="1338643" y="158550"/>
                      </a:cubicBezTo>
                      <a:cubicBezTo>
                        <a:pt x="1372743" y="141690"/>
                        <a:pt x="1415415" y="167027"/>
                        <a:pt x="1415415" y="167027"/>
                      </a:cubicBezTo>
                      <a:cubicBezTo>
                        <a:pt x="1415415" y="167027"/>
                        <a:pt x="1415415" y="91113"/>
                        <a:pt x="1458087" y="82635"/>
                      </a:cubicBezTo>
                      <a:cubicBezTo>
                        <a:pt x="1500759" y="74158"/>
                        <a:pt x="1547622" y="141690"/>
                        <a:pt x="1547622" y="141690"/>
                      </a:cubicBezTo>
                      <a:cubicBezTo>
                        <a:pt x="1547622" y="141690"/>
                        <a:pt x="1573244" y="116354"/>
                        <a:pt x="1594485" y="150168"/>
                      </a:cubicBezTo>
                      <a:cubicBezTo>
                        <a:pt x="1615821" y="183886"/>
                        <a:pt x="1611535" y="234559"/>
                        <a:pt x="1611535" y="234559"/>
                      </a:cubicBezTo>
                      <a:cubicBezTo>
                        <a:pt x="1611535" y="234559"/>
                        <a:pt x="1675447" y="209223"/>
                        <a:pt x="1696783" y="243036"/>
                      </a:cubicBezTo>
                      <a:cubicBezTo>
                        <a:pt x="1696783" y="243036"/>
                        <a:pt x="1756505" y="183981"/>
                        <a:pt x="1824704" y="192459"/>
                      </a:cubicBezTo>
                      <a:cubicBezTo>
                        <a:pt x="1892903" y="200936"/>
                        <a:pt x="1914239" y="243036"/>
                        <a:pt x="1914239" y="243036"/>
                      </a:cubicBezTo>
                      <a:cubicBezTo>
                        <a:pt x="1914239" y="243036"/>
                        <a:pt x="1944052" y="192459"/>
                        <a:pt x="1978152" y="251514"/>
                      </a:cubicBezTo>
                      <a:cubicBezTo>
                        <a:pt x="2012251" y="310569"/>
                        <a:pt x="2007965" y="327428"/>
                        <a:pt x="2007965" y="327428"/>
                      </a:cubicBezTo>
                      <a:cubicBezTo>
                        <a:pt x="2007965" y="327428"/>
                        <a:pt x="2037779" y="293709"/>
                        <a:pt x="2050637" y="327428"/>
                      </a:cubicBezTo>
                      <a:cubicBezTo>
                        <a:pt x="2063400" y="361146"/>
                        <a:pt x="2029301" y="386483"/>
                        <a:pt x="2029301" y="386483"/>
                      </a:cubicBezTo>
                      <a:cubicBezTo>
                        <a:pt x="2029301" y="386483"/>
                        <a:pt x="2025015" y="420201"/>
                        <a:pt x="2042064" y="420201"/>
                      </a:cubicBezTo>
                      <a:cubicBezTo>
                        <a:pt x="2059114" y="420201"/>
                        <a:pt x="2054828" y="394865"/>
                        <a:pt x="2093214" y="386483"/>
                      </a:cubicBezTo>
                      <a:cubicBezTo>
                        <a:pt x="2131600" y="378006"/>
                        <a:pt x="2148649" y="403342"/>
                        <a:pt x="2148649" y="403342"/>
                      </a:cubicBezTo>
                      <a:cubicBezTo>
                        <a:pt x="2148649" y="403342"/>
                        <a:pt x="2144363" y="344287"/>
                        <a:pt x="2165699" y="335905"/>
                      </a:cubicBezTo>
                      <a:cubicBezTo>
                        <a:pt x="2187035" y="327428"/>
                        <a:pt x="2199798" y="335905"/>
                        <a:pt x="2199798" y="335905"/>
                      </a:cubicBezTo>
                      <a:cubicBezTo>
                        <a:pt x="2199798" y="335905"/>
                        <a:pt x="2191226" y="268468"/>
                        <a:pt x="2221135" y="268468"/>
                      </a:cubicBezTo>
                      <a:cubicBezTo>
                        <a:pt x="2251043" y="268468"/>
                        <a:pt x="2280856" y="310664"/>
                        <a:pt x="2293620" y="361242"/>
                      </a:cubicBezTo>
                      <a:cubicBezTo>
                        <a:pt x="2293620" y="361242"/>
                        <a:pt x="2370391" y="319046"/>
                        <a:pt x="2391632" y="361242"/>
                      </a:cubicBezTo>
                      <a:cubicBezTo>
                        <a:pt x="2412968" y="403437"/>
                        <a:pt x="2391632" y="462492"/>
                        <a:pt x="2391632" y="462492"/>
                      </a:cubicBezTo>
                      <a:cubicBezTo>
                        <a:pt x="2391632" y="462492"/>
                        <a:pt x="2434304" y="462492"/>
                        <a:pt x="2447068" y="487829"/>
                      </a:cubicBezTo>
                      <a:cubicBezTo>
                        <a:pt x="2459831" y="513165"/>
                        <a:pt x="2455640" y="521547"/>
                        <a:pt x="2455640" y="521547"/>
                      </a:cubicBezTo>
                      <a:cubicBezTo>
                        <a:pt x="2455640" y="521547"/>
                        <a:pt x="2528125" y="496211"/>
                        <a:pt x="2553652" y="530025"/>
                      </a:cubicBezTo>
                      <a:cubicBezTo>
                        <a:pt x="2579275" y="563743"/>
                        <a:pt x="2562225" y="546884"/>
                        <a:pt x="2562225" y="546884"/>
                      </a:cubicBezTo>
                      <a:cubicBezTo>
                        <a:pt x="2562225" y="546884"/>
                        <a:pt x="2587847" y="521547"/>
                        <a:pt x="2600611" y="530025"/>
                      </a:cubicBezTo>
                      <a:cubicBezTo>
                        <a:pt x="2613374" y="538502"/>
                        <a:pt x="2609183" y="470970"/>
                        <a:pt x="2634710" y="513165"/>
                      </a:cubicBezTo>
                      <a:cubicBezTo>
                        <a:pt x="2660237" y="555361"/>
                        <a:pt x="2656046" y="614416"/>
                        <a:pt x="2634710" y="614416"/>
                      </a:cubicBezTo>
                      <a:cubicBezTo>
                        <a:pt x="2613374" y="614416"/>
                        <a:pt x="2570797" y="589080"/>
                        <a:pt x="2570797" y="589080"/>
                      </a:cubicBezTo>
                      <a:cubicBezTo>
                        <a:pt x="2570797" y="589080"/>
                        <a:pt x="2562225" y="639657"/>
                        <a:pt x="2536698" y="639657"/>
                      </a:cubicBezTo>
                      <a:cubicBezTo>
                        <a:pt x="2536698" y="639657"/>
                        <a:pt x="2532412" y="673376"/>
                        <a:pt x="2489835" y="681853"/>
                      </a:cubicBezTo>
                      <a:cubicBezTo>
                        <a:pt x="2447163" y="690330"/>
                        <a:pt x="2400300" y="681853"/>
                        <a:pt x="2400300" y="681853"/>
                      </a:cubicBezTo>
                      <a:cubicBezTo>
                        <a:pt x="2400300" y="681853"/>
                        <a:pt x="2332101" y="732431"/>
                        <a:pt x="2298001" y="724049"/>
                      </a:cubicBezTo>
                      <a:cubicBezTo>
                        <a:pt x="2298001" y="724049"/>
                        <a:pt x="2285238" y="783104"/>
                        <a:pt x="2229802" y="799963"/>
                      </a:cubicBezTo>
                      <a:cubicBezTo>
                        <a:pt x="2174367" y="816822"/>
                        <a:pt x="2148840" y="732526"/>
                        <a:pt x="2148840" y="732526"/>
                      </a:cubicBezTo>
                      <a:cubicBezTo>
                        <a:pt x="2148840" y="732526"/>
                        <a:pt x="2114740" y="749385"/>
                        <a:pt x="2093404" y="681948"/>
                      </a:cubicBezTo>
                      <a:cubicBezTo>
                        <a:pt x="2093404" y="681948"/>
                        <a:pt x="2042255" y="707285"/>
                        <a:pt x="2029491" y="690426"/>
                      </a:cubicBezTo>
                      <a:cubicBezTo>
                        <a:pt x="2016728" y="673566"/>
                        <a:pt x="1991106" y="774817"/>
                        <a:pt x="1905857" y="741003"/>
                      </a:cubicBezTo>
                      <a:cubicBezTo>
                        <a:pt x="1905857" y="741003"/>
                        <a:pt x="1880235" y="791581"/>
                        <a:pt x="1799272" y="800058"/>
                      </a:cubicBezTo>
                      <a:cubicBezTo>
                        <a:pt x="1718310" y="808536"/>
                        <a:pt x="1658588" y="698808"/>
                        <a:pt x="1658588" y="698808"/>
                      </a:cubicBezTo>
                      <a:cubicBezTo>
                        <a:pt x="1658588" y="698808"/>
                        <a:pt x="1615916" y="715667"/>
                        <a:pt x="1590389" y="698808"/>
                      </a:cubicBezTo>
                      <a:cubicBezTo>
                        <a:pt x="1590389" y="698808"/>
                        <a:pt x="1471041" y="783199"/>
                        <a:pt x="1407128" y="766245"/>
                      </a:cubicBezTo>
                      <a:cubicBezTo>
                        <a:pt x="1343215" y="749385"/>
                        <a:pt x="1287780" y="698808"/>
                        <a:pt x="1287780" y="698808"/>
                      </a:cubicBezTo>
                      <a:cubicBezTo>
                        <a:pt x="1287780" y="698808"/>
                        <a:pt x="1249394" y="757863"/>
                        <a:pt x="1181195" y="757863"/>
                      </a:cubicBezTo>
                      <a:cubicBezTo>
                        <a:pt x="1112996" y="757863"/>
                        <a:pt x="1049083" y="698808"/>
                        <a:pt x="1049083" y="698808"/>
                      </a:cubicBezTo>
                      <a:cubicBezTo>
                        <a:pt x="1049083" y="698808"/>
                        <a:pt x="1006411" y="724144"/>
                        <a:pt x="972312" y="715667"/>
                      </a:cubicBezTo>
                      <a:cubicBezTo>
                        <a:pt x="938213" y="707190"/>
                        <a:pt x="908399" y="656612"/>
                        <a:pt x="908399" y="656612"/>
                      </a:cubicBezTo>
                      <a:cubicBezTo>
                        <a:pt x="908399" y="656612"/>
                        <a:pt x="891349" y="690330"/>
                        <a:pt x="861536" y="656612"/>
                      </a:cubicBezTo>
                      <a:cubicBezTo>
                        <a:pt x="861536" y="656612"/>
                        <a:pt x="857250" y="690330"/>
                        <a:pt x="818864" y="715667"/>
                      </a:cubicBezTo>
                      <a:cubicBezTo>
                        <a:pt x="780479" y="741003"/>
                        <a:pt x="678180" y="732526"/>
                        <a:pt x="661130" y="715667"/>
                      </a:cubicBezTo>
                      <a:cubicBezTo>
                        <a:pt x="661130" y="715667"/>
                        <a:pt x="563118" y="774722"/>
                        <a:pt x="499110" y="749385"/>
                      </a:cubicBezTo>
                      <a:cubicBezTo>
                        <a:pt x="435197" y="724049"/>
                        <a:pt x="430911" y="698808"/>
                        <a:pt x="430911" y="698808"/>
                      </a:cubicBezTo>
                      <a:cubicBezTo>
                        <a:pt x="430911" y="698808"/>
                        <a:pt x="401098" y="724144"/>
                        <a:pt x="375475" y="707285"/>
                      </a:cubicBezTo>
                      <a:cubicBezTo>
                        <a:pt x="349853" y="690426"/>
                        <a:pt x="337089" y="656707"/>
                        <a:pt x="337089" y="656707"/>
                      </a:cubicBezTo>
                      <a:cubicBezTo>
                        <a:pt x="337089" y="656707"/>
                        <a:pt x="294418" y="682044"/>
                        <a:pt x="260318" y="682044"/>
                      </a:cubicBezTo>
                      <a:cubicBezTo>
                        <a:pt x="226219" y="682044"/>
                        <a:pt x="209169" y="656707"/>
                        <a:pt x="209169" y="656707"/>
                      </a:cubicBezTo>
                      <a:cubicBezTo>
                        <a:pt x="209169" y="656707"/>
                        <a:pt x="204882" y="682044"/>
                        <a:pt x="175069" y="673566"/>
                      </a:cubicBezTo>
                      <a:cubicBezTo>
                        <a:pt x="145256" y="665089"/>
                        <a:pt x="128206" y="622989"/>
                        <a:pt x="128206" y="622989"/>
                      </a:cubicBezTo>
                      <a:cubicBezTo>
                        <a:pt x="128206" y="622989"/>
                        <a:pt x="106870" y="665184"/>
                        <a:pt x="81343" y="665184"/>
                      </a:cubicBezTo>
                      <a:cubicBezTo>
                        <a:pt x="55816" y="665184"/>
                        <a:pt x="381" y="631466"/>
                        <a:pt x="381" y="631466"/>
                      </a:cubicBezTo>
                      <a:lnTo>
                        <a:pt x="381" y="631466"/>
                      </a:lnTo>
                      <a:close/>
                    </a:path>
                  </a:pathLst>
                </a:custGeom>
                <a:solidFill>
                  <a:schemeClr val="tx1">
                    <a:lumMod val="85000"/>
                    <a:lumOff val="1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AAD3E819-7625-24DA-14EF-9BAAEA89ED2B}"/>
                    </a:ext>
                  </a:extLst>
                </p:cNvPr>
                <p:cNvSpPr/>
                <p:nvPr/>
              </p:nvSpPr>
              <p:spPr>
                <a:xfrm>
                  <a:off x="6880864" y="5178233"/>
                  <a:ext cx="5467838" cy="1653744"/>
                </a:xfrm>
                <a:custGeom>
                  <a:avLst/>
                  <a:gdLst>
                    <a:gd name="connsiteX0" fmla="*/ 0 w 2652318"/>
                    <a:gd name="connsiteY0" fmla="*/ 630704 h 802192"/>
                    <a:gd name="connsiteX1" fmla="*/ 63912 w 2652318"/>
                    <a:gd name="connsiteY1" fmla="*/ 596985 h 802192"/>
                    <a:gd name="connsiteX2" fmla="*/ 98012 w 2652318"/>
                    <a:gd name="connsiteY2" fmla="*/ 605463 h 802192"/>
                    <a:gd name="connsiteX3" fmla="*/ 123634 w 2652318"/>
                    <a:gd name="connsiteY3" fmla="*/ 571744 h 802192"/>
                    <a:gd name="connsiteX4" fmla="*/ 157734 w 2652318"/>
                    <a:gd name="connsiteY4" fmla="*/ 613940 h 802192"/>
                    <a:gd name="connsiteX5" fmla="*/ 208883 w 2652318"/>
                    <a:gd name="connsiteY5" fmla="*/ 605463 h 802192"/>
                    <a:gd name="connsiteX6" fmla="*/ 247269 w 2652318"/>
                    <a:gd name="connsiteY6" fmla="*/ 622322 h 802192"/>
                    <a:gd name="connsiteX7" fmla="*/ 247269 w 2652318"/>
                    <a:gd name="connsiteY7" fmla="*/ 478971 h 802192"/>
                    <a:gd name="connsiteX8" fmla="*/ 298418 w 2652318"/>
                    <a:gd name="connsiteY8" fmla="*/ 453634 h 802192"/>
                    <a:gd name="connsiteX9" fmla="*/ 306991 w 2652318"/>
                    <a:gd name="connsiteY9" fmla="*/ 411438 h 802192"/>
                    <a:gd name="connsiteX10" fmla="*/ 366713 w 2652318"/>
                    <a:gd name="connsiteY10" fmla="*/ 436775 h 802192"/>
                    <a:gd name="connsiteX11" fmla="*/ 422148 w 2652318"/>
                    <a:gd name="connsiteY11" fmla="*/ 428298 h 802192"/>
                    <a:gd name="connsiteX12" fmla="*/ 439198 w 2652318"/>
                    <a:gd name="connsiteY12" fmla="*/ 377720 h 802192"/>
                    <a:gd name="connsiteX13" fmla="*/ 486060 w 2652318"/>
                    <a:gd name="connsiteY13" fmla="*/ 377720 h 802192"/>
                    <a:gd name="connsiteX14" fmla="*/ 571309 w 2652318"/>
                    <a:gd name="connsiteY14" fmla="*/ 284946 h 802192"/>
                    <a:gd name="connsiteX15" fmla="*/ 669321 w 2652318"/>
                    <a:gd name="connsiteY15" fmla="*/ 344001 h 802192"/>
                    <a:gd name="connsiteX16" fmla="*/ 733234 w 2652318"/>
                    <a:gd name="connsiteY16" fmla="*/ 352479 h 802192"/>
                    <a:gd name="connsiteX17" fmla="*/ 750284 w 2652318"/>
                    <a:gd name="connsiteY17" fmla="*/ 285042 h 802192"/>
                    <a:gd name="connsiteX18" fmla="*/ 784384 w 2652318"/>
                    <a:gd name="connsiteY18" fmla="*/ 301901 h 802192"/>
                    <a:gd name="connsiteX19" fmla="*/ 805719 w 2652318"/>
                    <a:gd name="connsiteY19" fmla="*/ 268182 h 802192"/>
                    <a:gd name="connsiteX20" fmla="*/ 856869 w 2652318"/>
                    <a:gd name="connsiteY20" fmla="*/ 310378 h 802192"/>
                    <a:gd name="connsiteX21" fmla="*/ 908018 w 2652318"/>
                    <a:gd name="connsiteY21" fmla="*/ 276660 h 802192"/>
                    <a:gd name="connsiteX22" fmla="*/ 1018889 w 2652318"/>
                    <a:gd name="connsiteY22" fmla="*/ 116354 h 802192"/>
                    <a:gd name="connsiteX23" fmla="*/ 1044511 w 2652318"/>
                    <a:gd name="connsiteY23" fmla="*/ 23580 h 802192"/>
                    <a:gd name="connsiteX24" fmla="*/ 1099947 w 2652318"/>
                    <a:gd name="connsiteY24" fmla="*/ 32058 h 802192"/>
                    <a:gd name="connsiteX25" fmla="*/ 1180909 w 2652318"/>
                    <a:gd name="connsiteY25" fmla="*/ 15198 h 802192"/>
                    <a:gd name="connsiteX26" fmla="*/ 1232059 w 2652318"/>
                    <a:gd name="connsiteY26" fmla="*/ 107972 h 802192"/>
                    <a:gd name="connsiteX27" fmla="*/ 1261872 w 2652318"/>
                    <a:gd name="connsiteY27" fmla="*/ 133308 h 802192"/>
                    <a:gd name="connsiteX28" fmla="*/ 1244822 w 2652318"/>
                    <a:gd name="connsiteY28" fmla="*/ 200745 h 802192"/>
                    <a:gd name="connsiteX29" fmla="*/ 1313021 w 2652318"/>
                    <a:gd name="connsiteY29" fmla="*/ 217605 h 802192"/>
                    <a:gd name="connsiteX30" fmla="*/ 1338643 w 2652318"/>
                    <a:gd name="connsiteY30" fmla="*/ 158550 h 802192"/>
                    <a:gd name="connsiteX31" fmla="*/ 1415415 w 2652318"/>
                    <a:gd name="connsiteY31" fmla="*/ 167027 h 802192"/>
                    <a:gd name="connsiteX32" fmla="*/ 1458087 w 2652318"/>
                    <a:gd name="connsiteY32" fmla="*/ 82635 h 802192"/>
                    <a:gd name="connsiteX33" fmla="*/ 1547622 w 2652318"/>
                    <a:gd name="connsiteY33" fmla="*/ 141690 h 802192"/>
                    <a:gd name="connsiteX34" fmla="*/ 1594485 w 2652318"/>
                    <a:gd name="connsiteY34" fmla="*/ 150168 h 802192"/>
                    <a:gd name="connsiteX35" fmla="*/ 1611535 w 2652318"/>
                    <a:gd name="connsiteY35" fmla="*/ 234559 h 802192"/>
                    <a:gd name="connsiteX36" fmla="*/ 1696783 w 2652318"/>
                    <a:gd name="connsiteY36" fmla="*/ 243036 h 802192"/>
                    <a:gd name="connsiteX37" fmla="*/ 1824704 w 2652318"/>
                    <a:gd name="connsiteY37" fmla="*/ 192459 h 802192"/>
                    <a:gd name="connsiteX38" fmla="*/ 1914239 w 2652318"/>
                    <a:gd name="connsiteY38" fmla="*/ 243036 h 802192"/>
                    <a:gd name="connsiteX39" fmla="*/ 1978152 w 2652318"/>
                    <a:gd name="connsiteY39" fmla="*/ 251514 h 802192"/>
                    <a:gd name="connsiteX40" fmla="*/ 2007965 w 2652318"/>
                    <a:gd name="connsiteY40" fmla="*/ 327428 h 802192"/>
                    <a:gd name="connsiteX41" fmla="*/ 2050637 w 2652318"/>
                    <a:gd name="connsiteY41" fmla="*/ 327428 h 802192"/>
                    <a:gd name="connsiteX42" fmla="*/ 2029301 w 2652318"/>
                    <a:gd name="connsiteY42" fmla="*/ 386483 h 802192"/>
                    <a:gd name="connsiteX43" fmla="*/ 2042064 w 2652318"/>
                    <a:gd name="connsiteY43" fmla="*/ 420201 h 802192"/>
                    <a:gd name="connsiteX44" fmla="*/ 2093214 w 2652318"/>
                    <a:gd name="connsiteY44" fmla="*/ 386483 h 802192"/>
                    <a:gd name="connsiteX45" fmla="*/ 2148649 w 2652318"/>
                    <a:gd name="connsiteY45" fmla="*/ 403342 h 802192"/>
                    <a:gd name="connsiteX46" fmla="*/ 2165699 w 2652318"/>
                    <a:gd name="connsiteY46" fmla="*/ 335905 h 802192"/>
                    <a:gd name="connsiteX47" fmla="*/ 2199798 w 2652318"/>
                    <a:gd name="connsiteY47" fmla="*/ 335905 h 802192"/>
                    <a:gd name="connsiteX48" fmla="*/ 2221135 w 2652318"/>
                    <a:gd name="connsiteY48" fmla="*/ 268468 h 802192"/>
                    <a:gd name="connsiteX49" fmla="*/ 2293620 w 2652318"/>
                    <a:gd name="connsiteY49" fmla="*/ 361242 h 802192"/>
                    <a:gd name="connsiteX50" fmla="*/ 2391632 w 2652318"/>
                    <a:gd name="connsiteY50" fmla="*/ 361242 h 802192"/>
                    <a:gd name="connsiteX51" fmla="*/ 2391632 w 2652318"/>
                    <a:gd name="connsiteY51" fmla="*/ 462492 h 802192"/>
                    <a:gd name="connsiteX52" fmla="*/ 2447068 w 2652318"/>
                    <a:gd name="connsiteY52" fmla="*/ 487829 h 802192"/>
                    <a:gd name="connsiteX53" fmla="*/ 2455640 w 2652318"/>
                    <a:gd name="connsiteY53" fmla="*/ 521547 h 802192"/>
                    <a:gd name="connsiteX54" fmla="*/ 2553652 w 2652318"/>
                    <a:gd name="connsiteY54" fmla="*/ 530025 h 802192"/>
                    <a:gd name="connsiteX55" fmla="*/ 2562225 w 2652318"/>
                    <a:gd name="connsiteY55" fmla="*/ 546884 h 802192"/>
                    <a:gd name="connsiteX56" fmla="*/ 2600611 w 2652318"/>
                    <a:gd name="connsiteY56" fmla="*/ 530025 h 802192"/>
                    <a:gd name="connsiteX57" fmla="*/ 2634710 w 2652318"/>
                    <a:gd name="connsiteY57" fmla="*/ 513165 h 802192"/>
                    <a:gd name="connsiteX58" fmla="*/ 2634710 w 2652318"/>
                    <a:gd name="connsiteY58" fmla="*/ 614416 h 802192"/>
                    <a:gd name="connsiteX59" fmla="*/ 2570797 w 2652318"/>
                    <a:gd name="connsiteY59" fmla="*/ 589080 h 802192"/>
                    <a:gd name="connsiteX60" fmla="*/ 2536698 w 2652318"/>
                    <a:gd name="connsiteY60" fmla="*/ 639657 h 802192"/>
                    <a:gd name="connsiteX61" fmla="*/ 2489835 w 2652318"/>
                    <a:gd name="connsiteY61" fmla="*/ 681853 h 802192"/>
                    <a:gd name="connsiteX62" fmla="*/ 2400300 w 2652318"/>
                    <a:gd name="connsiteY62" fmla="*/ 681853 h 802192"/>
                    <a:gd name="connsiteX63" fmla="*/ 2298001 w 2652318"/>
                    <a:gd name="connsiteY63" fmla="*/ 724049 h 802192"/>
                    <a:gd name="connsiteX64" fmla="*/ 2229802 w 2652318"/>
                    <a:gd name="connsiteY64" fmla="*/ 799963 h 802192"/>
                    <a:gd name="connsiteX65" fmla="*/ 2148840 w 2652318"/>
                    <a:gd name="connsiteY65" fmla="*/ 732526 h 802192"/>
                    <a:gd name="connsiteX66" fmla="*/ 2093404 w 2652318"/>
                    <a:gd name="connsiteY66" fmla="*/ 681948 h 802192"/>
                    <a:gd name="connsiteX67" fmla="*/ 2029491 w 2652318"/>
                    <a:gd name="connsiteY67" fmla="*/ 690426 h 802192"/>
                    <a:gd name="connsiteX68" fmla="*/ 1905857 w 2652318"/>
                    <a:gd name="connsiteY68" fmla="*/ 741003 h 802192"/>
                    <a:gd name="connsiteX69" fmla="*/ 1799272 w 2652318"/>
                    <a:gd name="connsiteY69" fmla="*/ 800058 h 802192"/>
                    <a:gd name="connsiteX70" fmla="*/ 1658588 w 2652318"/>
                    <a:gd name="connsiteY70" fmla="*/ 698808 h 802192"/>
                    <a:gd name="connsiteX71" fmla="*/ 1590389 w 2652318"/>
                    <a:gd name="connsiteY71" fmla="*/ 698808 h 802192"/>
                    <a:gd name="connsiteX72" fmla="*/ 1407128 w 2652318"/>
                    <a:gd name="connsiteY72" fmla="*/ 766245 h 802192"/>
                    <a:gd name="connsiteX73" fmla="*/ 1287780 w 2652318"/>
                    <a:gd name="connsiteY73" fmla="*/ 698808 h 802192"/>
                    <a:gd name="connsiteX74" fmla="*/ 1181195 w 2652318"/>
                    <a:gd name="connsiteY74" fmla="*/ 757863 h 802192"/>
                    <a:gd name="connsiteX75" fmla="*/ 1049083 w 2652318"/>
                    <a:gd name="connsiteY75" fmla="*/ 698808 h 802192"/>
                    <a:gd name="connsiteX76" fmla="*/ 972312 w 2652318"/>
                    <a:gd name="connsiteY76" fmla="*/ 715667 h 802192"/>
                    <a:gd name="connsiteX77" fmla="*/ 908399 w 2652318"/>
                    <a:gd name="connsiteY77" fmla="*/ 656612 h 802192"/>
                    <a:gd name="connsiteX78" fmla="*/ 861536 w 2652318"/>
                    <a:gd name="connsiteY78" fmla="*/ 656612 h 802192"/>
                    <a:gd name="connsiteX79" fmla="*/ 818864 w 2652318"/>
                    <a:gd name="connsiteY79" fmla="*/ 715667 h 802192"/>
                    <a:gd name="connsiteX80" fmla="*/ 661130 w 2652318"/>
                    <a:gd name="connsiteY80" fmla="*/ 715667 h 802192"/>
                    <a:gd name="connsiteX81" fmla="*/ 499110 w 2652318"/>
                    <a:gd name="connsiteY81" fmla="*/ 749385 h 802192"/>
                    <a:gd name="connsiteX82" fmla="*/ 430911 w 2652318"/>
                    <a:gd name="connsiteY82" fmla="*/ 698808 h 802192"/>
                    <a:gd name="connsiteX83" fmla="*/ 375475 w 2652318"/>
                    <a:gd name="connsiteY83" fmla="*/ 707285 h 802192"/>
                    <a:gd name="connsiteX84" fmla="*/ 337089 w 2652318"/>
                    <a:gd name="connsiteY84" fmla="*/ 656707 h 802192"/>
                    <a:gd name="connsiteX85" fmla="*/ 260318 w 2652318"/>
                    <a:gd name="connsiteY85" fmla="*/ 682044 h 802192"/>
                    <a:gd name="connsiteX86" fmla="*/ 209169 w 2652318"/>
                    <a:gd name="connsiteY86" fmla="*/ 656707 h 802192"/>
                    <a:gd name="connsiteX87" fmla="*/ 175069 w 2652318"/>
                    <a:gd name="connsiteY87" fmla="*/ 673566 h 802192"/>
                    <a:gd name="connsiteX88" fmla="*/ 128206 w 2652318"/>
                    <a:gd name="connsiteY88" fmla="*/ 622989 h 802192"/>
                    <a:gd name="connsiteX89" fmla="*/ 81343 w 2652318"/>
                    <a:gd name="connsiteY89" fmla="*/ 665184 h 802192"/>
                    <a:gd name="connsiteX90" fmla="*/ 381 w 2652318"/>
                    <a:gd name="connsiteY90" fmla="*/ 631466 h 802192"/>
                    <a:gd name="connsiteX91" fmla="*/ 381 w 2652318"/>
                    <a:gd name="connsiteY91" fmla="*/ 631466 h 802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</a:cxnLst>
                  <a:rect l="l" t="t" r="r" b="b"/>
                  <a:pathLst>
                    <a:path w="2652318" h="802192">
                      <a:moveTo>
                        <a:pt x="0" y="630704"/>
                      </a:moveTo>
                      <a:cubicBezTo>
                        <a:pt x="8572" y="613845"/>
                        <a:pt x="38385" y="596985"/>
                        <a:pt x="63912" y="596985"/>
                      </a:cubicBezTo>
                      <a:cubicBezTo>
                        <a:pt x="89439" y="596985"/>
                        <a:pt x="98012" y="605463"/>
                        <a:pt x="98012" y="605463"/>
                      </a:cubicBezTo>
                      <a:cubicBezTo>
                        <a:pt x="98012" y="605463"/>
                        <a:pt x="98012" y="554885"/>
                        <a:pt x="123634" y="571744"/>
                      </a:cubicBezTo>
                      <a:cubicBezTo>
                        <a:pt x="149257" y="588603"/>
                        <a:pt x="157734" y="613940"/>
                        <a:pt x="157734" y="613940"/>
                      </a:cubicBezTo>
                      <a:cubicBezTo>
                        <a:pt x="157734" y="613940"/>
                        <a:pt x="187547" y="605463"/>
                        <a:pt x="208883" y="605463"/>
                      </a:cubicBezTo>
                      <a:cubicBezTo>
                        <a:pt x="230219" y="605463"/>
                        <a:pt x="247269" y="622322"/>
                        <a:pt x="247269" y="622322"/>
                      </a:cubicBezTo>
                      <a:cubicBezTo>
                        <a:pt x="247269" y="622322"/>
                        <a:pt x="208883" y="529548"/>
                        <a:pt x="247269" y="478971"/>
                      </a:cubicBezTo>
                      <a:cubicBezTo>
                        <a:pt x="285655" y="428393"/>
                        <a:pt x="298418" y="453634"/>
                        <a:pt x="298418" y="453634"/>
                      </a:cubicBezTo>
                      <a:cubicBezTo>
                        <a:pt x="298418" y="453634"/>
                        <a:pt x="281368" y="419916"/>
                        <a:pt x="306991" y="411438"/>
                      </a:cubicBezTo>
                      <a:cubicBezTo>
                        <a:pt x="332613" y="402961"/>
                        <a:pt x="366713" y="436775"/>
                        <a:pt x="366713" y="436775"/>
                      </a:cubicBezTo>
                      <a:cubicBezTo>
                        <a:pt x="366713" y="436775"/>
                        <a:pt x="400812" y="411438"/>
                        <a:pt x="422148" y="428298"/>
                      </a:cubicBezTo>
                      <a:cubicBezTo>
                        <a:pt x="422148" y="428298"/>
                        <a:pt x="409384" y="394579"/>
                        <a:pt x="439198" y="377720"/>
                      </a:cubicBezTo>
                      <a:cubicBezTo>
                        <a:pt x="469011" y="360861"/>
                        <a:pt x="486060" y="377720"/>
                        <a:pt x="486060" y="377720"/>
                      </a:cubicBezTo>
                      <a:cubicBezTo>
                        <a:pt x="486060" y="377720"/>
                        <a:pt x="515874" y="284946"/>
                        <a:pt x="571309" y="284946"/>
                      </a:cubicBezTo>
                      <a:cubicBezTo>
                        <a:pt x="626745" y="284946"/>
                        <a:pt x="669321" y="344001"/>
                        <a:pt x="669321" y="344001"/>
                      </a:cubicBezTo>
                      <a:lnTo>
                        <a:pt x="733234" y="352479"/>
                      </a:lnTo>
                      <a:cubicBezTo>
                        <a:pt x="733234" y="352479"/>
                        <a:pt x="724662" y="293424"/>
                        <a:pt x="750284" y="285042"/>
                      </a:cubicBezTo>
                      <a:cubicBezTo>
                        <a:pt x="775906" y="276564"/>
                        <a:pt x="784384" y="301901"/>
                        <a:pt x="784384" y="301901"/>
                      </a:cubicBezTo>
                      <a:cubicBezTo>
                        <a:pt x="784384" y="301901"/>
                        <a:pt x="784384" y="268182"/>
                        <a:pt x="805719" y="268182"/>
                      </a:cubicBezTo>
                      <a:cubicBezTo>
                        <a:pt x="827055" y="268182"/>
                        <a:pt x="856869" y="310378"/>
                        <a:pt x="856869" y="310378"/>
                      </a:cubicBezTo>
                      <a:cubicBezTo>
                        <a:pt x="856869" y="310378"/>
                        <a:pt x="886682" y="259800"/>
                        <a:pt x="908018" y="276660"/>
                      </a:cubicBezTo>
                      <a:cubicBezTo>
                        <a:pt x="908018" y="276660"/>
                        <a:pt x="899446" y="99495"/>
                        <a:pt x="1018889" y="116354"/>
                      </a:cubicBezTo>
                      <a:cubicBezTo>
                        <a:pt x="1018889" y="116354"/>
                        <a:pt x="997553" y="48917"/>
                        <a:pt x="1044511" y="23580"/>
                      </a:cubicBezTo>
                      <a:cubicBezTo>
                        <a:pt x="1091374" y="-1756"/>
                        <a:pt x="1099947" y="32058"/>
                        <a:pt x="1099947" y="32058"/>
                      </a:cubicBezTo>
                      <a:cubicBezTo>
                        <a:pt x="1099947" y="32058"/>
                        <a:pt x="1134047" y="-26997"/>
                        <a:pt x="1180909" y="15198"/>
                      </a:cubicBezTo>
                      <a:cubicBezTo>
                        <a:pt x="1227772" y="57394"/>
                        <a:pt x="1236345" y="99590"/>
                        <a:pt x="1232059" y="107972"/>
                      </a:cubicBezTo>
                      <a:cubicBezTo>
                        <a:pt x="1227772" y="116449"/>
                        <a:pt x="1261872" y="91113"/>
                        <a:pt x="1261872" y="133308"/>
                      </a:cubicBezTo>
                      <a:cubicBezTo>
                        <a:pt x="1261872" y="175504"/>
                        <a:pt x="1244822" y="200745"/>
                        <a:pt x="1244822" y="200745"/>
                      </a:cubicBezTo>
                      <a:cubicBezTo>
                        <a:pt x="1244822" y="200745"/>
                        <a:pt x="1295972" y="183886"/>
                        <a:pt x="1313021" y="217605"/>
                      </a:cubicBezTo>
                      <a:cubicBezTo>
                        <a:pt x="1313021" y="217605"/>
                        <a:pt x="1304448" y="175409"/>
                        <a:pt x="1338643" y="158550"/>
                      </a:cubicBezTo>
                      <a:cubicBezTo>
                        <a:pt x="1372743" y="141690"/>
                        <a:pt x="1415415" y="167027"/>
                        <a:pt x="1415415" y="167027"/>
                      </a:cubicBezTo>
                      <a:cubicBezTo>
                        <a:pt x="1415415" y="167027"/>
                        <a:pt x="1415415" y="91113"/>
                        <a:pt x="1458087" y="82635"/>
                      </a:cubicBezTo>
                      <a:cubicBezTo>
                        <a:pt x="1500759" y="74158"/>
                        <a:pt x="1547622" y="141690"/>
                        <a:pt x="1547622" y="141690"/>
                      </a:cubicBezTo>
                      <a:cubicBezTo>
                        <a:pt x="1547622" y="141690"/>
                        <a:pt x="1573244" y="116354"/>
                        <a:pt x="1594485" y="150168"/>
                      </a:cubicBezTo>
                      <a:cubicBezTo>
                        <a:pt x="1615821" y="183886"/>
                        <a:pt x="1611535" y="234559"/>
                        <a:pt x="1611535" y="234559"/>
                      </a:cubicBezTo>
                      <a:cubicBezTo>
                        <a:pt x="1611535" y="234559"/>
                        <a:pt x="1675447" y="209223"/>
                        <a:pt x="1696783" y="243036"/>
                      </a:cubicBezTo>
                      <a:cubicBezTo>
                        <a:pt x="1696783" y="243036"/>
                        <a:pt x="1756505" y="183981"/>
                        <a:pt x="1824704" y="192459"/>
                      </a:cubicBezTo>
                      <a:cubicBezTo>
                        <a:pt x="1892903" y="200936"/>
                        <a:pt x="1914239" y="243036"/>
                        <a:pt x="1914239" y="243036"/>
                      </a:cubicBezTo>
                      <a:cubicBezTo>
                        <a:pt x="1914239" y="243036"/>
                        <a:pt x="1944052" y="192459"/>
                        <a:pt x="1978152" y="251514"/>
                      </a:cubicBezTo>
                      <a:cubicBezTo>
                        <a:pt x="2012251" y="310569"/>
                        <a:pt x="2007965" y="327428"/>
                        <a:pt x="2007965" y="327428"/>
                      </a:cubicBezTo>
                      <a:cubicBezTo>
                        <a:pt x="2007965" y="327428"/>
                        <a:pt x="2037779" y="293709"/>
                        <a:pt x="2050637" y="327428"/>
                      </a:cubicBezTo>
                      <a:cubicBezTo>
                        <a:pt x="2063400" y="361146"/>
                        <a:pt x="2029301" y="386483"/>
                        <a:pt x="2029301" y="386483"/>
                      </a:cubicBezTo>
                      <a:cubicBezTo>
                        <a:pt x="2029301" y="386483"/>
                        <a:pt x="2025015" y="420201"/>
                        <a:pt x="2042064" y="420201"/>
                      </a:cubicBezTo>
                      <a:cubicBezTo>
                        <a:pt x="2059114" y="420201"/>
                        <a:pt x="2054828" y="394865"/>
                        <a:pt x="2093214" y="386483"/>
                      </a:cubicBezTo>
                      <a:cubicBezTo>
                        <a:pt x="2131600" y="378006"/>
                        <a:pt x="2148649" y="403342"/>
                        <a:pt x="2148649" y="403342"/>
                      </a:cubicBezTo>
                      <a:cubicBezTo>
                        <a:pt x="2148649" y="403342"/>
                        <a:pt x="2144363" y="344287"/>
                        <a:pt x="2165699" y="335905"/>
                      </a:cubicBezTo>
                      <a:cubicBezTo>
                        <a:pt x="2187035" y="327428"/>
                        <a:pt x="2199798" y="335905"/>
                        <a:pt x="2199798" y="335905"/>
                      </a:cubicBezTo>
                      <a:cubicBezTo>
                        <a:pt x="2199798" y="335905"/>
                        <a:pt x="2191226" y="268468"/>
                        <a:pt x="2221135" y="268468"/>
                      </a:cubicBezTo>
                      <a:cubicBezTo>
                        <a:pt x="2251043" y="268468"/>
                        <a:pt x="2280856" y="310664"/>
                        <a:pt x="2293620" y="361242"/>
                      </a:cubicBezTo>
                      <a:cubicBezTo>
                        <a:pt x="2293620" y="361242"/>
                        <a:pt x="2370391" y="319046"/>
                        <a:pt x="2391632" y="361242"/>
                      </a:cubicBezTo>
                      <a:cubicBezTo>
                        <a:pt x="2412968" y="403437"/>
                        <a:pt x="2391632" y="462492"/>
                        <a:pt x="2391632" y="462492"/>
                      </a:cubicBezTo>
                      <a:cubicBezTo>
                        <a:pt x="2391632" y="462492"/>
                        <a:pt x="2434304" y="462492"/>
                        <a:pt x="2447068" y="487829"/>
                      </a:cubicBezTo>
                      <a:cubicBezTo>
                        <a:pt x="2459831" y="513165"/>
                        <a:pt x="2455640" y="521547"/>
                        <a:pt x="2455640" y="521547"/>
                      </a:cubicBezTo>
                      <a:cubicBezTo>
                        <a:pt x="2455640" y="521547"/>
                        <a:pt x="2528125" y="496211"/>
                        <a:pt x="2553652" y="530025"/>
                      </a:cubicBezTo>
                      <a:cubicBezTo>
                        <a:pt x="2579275" y="563743"/>
                        <a:pt x="2562225" y="546884"/>
                        <a:pt x="2562225" y="546884"/>
                      </a:cubicBezTo>
                      <a:cubicBezTo>
                        <a:pt x="2562225" y="546884"/>
                        <a:pt x="2587847" y="521547"/>
                        <a:pt x="2600611" y="530025"/>
                      </a:cubicBezTo>
                      <a:cubicBezTo>
                        <a:pt x="2613374" y="538502"/>
                        <a:pt x="2609183" y="470970"/>
                        <a:pt x="2634710" y="513165"/>
                      </a:cubicBezTo>
                      <a:cubicBezTo>
                        <a:pt x="2660237" y="555361"/>
                        <a:pt x="2656046" y="614416"/>
                        <a:pt x="2634710" y="614416"/>
                      </a:cubicBezTo>
                      <a:cubicBezTo>
                        <a:pt x="2613374" y="614416"/>
                        <a:pt x="2570797" y="589080"/>
                        <a:pt x="2570797" y="589080"/>
                      </a:cubicBezTo>
                      <a:cubicBezTo>
                        <a:pt x="2570797" y="589080"/>
                        <a:pt x="2562225" y="639657"/>
                        <a:pt x="2536698" y="639657"/>
                      </a:cubicBezTo>
                      <a:cubicBezTo>
                        <a:pt x="2536698" y="639657"/>
                        <a:pt x="2532412" y="673376"/>
                        <a:pt x="2489835" y="681853"/>
                      </a:cubicBezTo>
                      <a:cubicBezTo>
                        <a:pt x="2447163" y="690330"/>
                        <a:pt x="2400300" y="681853"/>
                        <a:pt x="2400300" y="681853"/>
                      </a:cubicBezTo>
                      <a:cubicBezTo>
                        <a:pt x="2400300" y="681853"/>
                        <a:pt x="2332101" y="732431"/>
                        <a:pt x="2298001" y="724049"/>
                      </a:cubicBezTo>
                      <a:cubicBezTo>
                        <a:pt x="2298001" y="724049"/>
                        <a:pt x="2285238" y="783104"/>
                        <a:pt x="2229802" y="799963"/>
                      </a:cubicBezTo>
                      <a:cubicBezTo>
                        <a:pt x="2174367" y="816822"/>
                        <a:pt x="2148840" y="732526"/>
                        <a:pt x="2148840" y="732526"/>
                      </a:cubicBezTo>
                      <a:cubicBezTo>
                        <a:pt x="2148840" y="732526"/>
                        <a:pt x="2114740" y="749385"/>
                        <a:pt x="2093404" y="681948"/>
                      </a:cubicBezTo>
                      <a:cubicBezTo>
                        <a:pt x="2093404" y="681948"/>
                        <a:pt x="2042255" y="707285"/>
                        <a:pt x="2029491" y="690426"/>
                      </a:cubicBezTo>
                      <a:cubicBezTo>
                        <a:pt x="2016728" y="673566"/>
                        <a:pt x="1991106" y="774817"/>
                        <a:pt x="1905857" y="741003"/>
                      </a:cubicBezTo>
                      <a:cubicBezTo>
                        <a:pt x="1905857" y="741003"/>
                        <a:pt x="1880235" y="791581"/>
                        <a:pt x="1799272" y="800058"/>
                      </a:cubicBezTo>
                      <a:cubicBezTo>
                        <a:pt x="1718310" y="808536"/>
                        <a:pt x="1658588" y="698808"/>
                        <a:pt x="1658588" y="698808"/>
                      </a:cubicBezTo>
                      <a:cubicBezTo>
                        <a:pt x="1658588" y="698808"/>
                        <a:pt x="1615916" y="715667"/>
                        <a:pt x="1590389" y="698808"/>
                      </a:cubicBezTo>
                      <a:cubicBezTo>
                        <a:pt x="1590389" y="698808"/>
                        <a:pt x="1471041" y="783199"/>
                        <a:pt x="1407128" y="766245"/>
                      </a:cubicBezTo>
                      <a:cubicBezTo>
                        <a:pt x="1343215" y="749385"/>
                        <a:pt x="1287780" y="698808"/>
                        <a:pt x="1287780" y="698808"/>
                      </a:cubicBezTo>
                      <a:cubicBezTo>
                        <a:pt x="1287780" y="698808"/>
                        <a:pt x="1249394" y="757863"/>
                        <a:pt x="1181195" y="757863"/>
                      </a:cubicBezTo>
                      <a:cubicBezTo>
                        <a:pt x="1112996" y="757863"/>
                        <a:pt x="1049083" y="698808"/>
                        <a:pt x="1049083" y="698808"/>
                      </a:cubicBezTo>
                      <a:cubicBezTo>
                        <a:pt x="1049083" y="698808"/>
                        <a:pt x="1006411" y="724144"/>
                        <a:pt x="972312" y="715667"/>
                      </a:cubicBezTo>
                      <a:cubicBezTo>
                        <a:pt x="938213" y="707190"/>
                        <a:pt x="908399" y="656612"/>
                        <a:pt x="908399" y="656612"/>
                      </a:cubicBezTo>
                      <a:cubicBezTo>
                        <a:pt x="908399" y="656612"/>
                        <a:pt x="891349" y="690330"/>
                        <a:pt x="861536" y="656612"/>
                      </a:cubicBezTo>
                      <a:cubicBezTo>
                        <a:pt x="861536" y="656612"/>
                        <a:pt x="857250" y="690330"/>
                        <a:pt x="818864" y="715667"/>
                      </a:cubicBezTo>
                      <a:cubicBezTo>
                        <a:pt x="780479" y="741003"/>
                        <a:pt x="678180" y="732526"/>
                        <a:pt x="661130" y="715667"/>
                      </a:cubicBezTo>
                      <a:cubicBezTo>
                        <a:pt x="661130" y="715667"/>
                        <a:pt x="563118" y="774722"/>
                        <a:pt x="499110" y="749385"/>
                      </a:cubicBezTo>
                      <a:cubicBezTo>
                        <a:pt x="435197" y="724049"/>
                        <a:pt x="430911" y="698808"/>
                        <a:pt x="430911" y="698808"/>
                      </a:cubicBezTo>
                      <a:cubicBezTo>
                        <a:pt x="430911" y="698808"/>
                        <a:pt x="401098" y="724144"/>
                        <a:pt x="375475" y="707285"/>
                      </a:cubicBezTo>
                      <a:cubicBezTo>
                        <a:pt x="349853" y="690426"/>
                        <a:pt x="337089" y="656707"/>
                        <a:pt x="337089" y="656707"/>
                      </a:cubicBezTo>
                      <a:cubicBezTo>
                        <a:pt x="337089" y="656707"/>
                        <a:pt x="294418" y="682044"/>
                        <a:pt x="260318" y="682044"/>
                      </a:cubicBezTo>
                      <a:cubicBezTo>
                        <a:pt x="226219" y="682044"/>
                        <a:pt x="209169" y="656707"/>
                        <a:pt x="209169" y="656707"/>
                      </a:cubicBezTo>
                      <a:cubicBezTo>
                        <a:pt x="209169" y="656707"/>
                        <a:pt x="204882" y="682044"/>
                        <a:pt x="175069" y="673566"/>
                      </a:cubicBezTo>
                      <a:cubicBezTo>
                        <a:pt x="145256" y="665089"/>
                        <a:pt x="128206" y="622989"/>
                        <a:pt x="128206" y="622989"/>
                      </a:cubicBezTo>
                      <a:cubicBezTo>
                        <a:pt x="128206" y="622989"/>
                        <a:pt x="106870" y="665184"/>
                        <a:pt x="81343" y="665184"/>
                      </a:cubicBezTo>
                      <a:cubicBezTo>
                        <a:pt x="55816" y="665184"/>
                        <a:pt x="381" y="631466"/>
                        <a:pt x="381" y="631466"/>
                      </a:cubicBezTo>
                      <a:lnTo>
                        <a:pt x="381" y="631466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99A1C5E8-8F7B-775A-906E-AAE4A3E7E67E}"/>
                    </a:ext>
                  </a:extLst>
                </p:cNvPr>
                <p:cNvSpPr/>
                <p:nvPr/>
              </p:nvSpPr>
              <p:spPr>
                <a:xfrm>
                  <a:off x="3981999" y="4800083"/>
                  <a:ext cx="5492354" cy="1649252"/>
                </a:xfrm>
                <a:custGeom>
                  <a:avLst/>
                  <a:gdLst>
                    <a:gd name="connsiteX0" fmla="*/ 14478 w 2664210"/>
                    <a:gd name="connsiteY0" fmla="*/ 472888 h 800013"/>
                    <a:gd name="connsiteX1" fmla="*/ 14478 w 2664210"/>
                    <a:gd name="connsiteY1" fmla="*/ 504415 h 800013"/>
                    <a:gd name="connsiteX2" fmla="*/ 104013 w 2664210"/>
                    <a:gd name="connsiteY2" fmla="*/ 491842 h 800013"/>
                    <a:gd name="connsiteX3" fmla="*/ 128397 w 2664210"/>
                    <a:gd name="connsiteY3" fmla="*/ 517084 h 800013"/>
                    <a:gd name="connsiteX4" fmla="*/ 177260 w 2664210"/>
                    <a:gd name="connsiteY4" fmla="*/ 517084 h 800013"/>
                    <a:gd name="connsiteX5" fmla="*/ 274891 w 2664210"/>
                    <a:gd name="connsiteY5" fmla="*/ 517084 h 800013"/>
                    <a:gd name="connsiteX6" fmla="*/ 356235 w 2664210"/>
                    <a:gd name="connsiteY6" fmla="*/ 617858 h 800013"/>
                    <a:gd name="connsiteX7" fmla="*/ 502729 w 2664210"/>
                    <a:gd name="connsiteY7" fmla="*/ 661959 h 800013"/>
                    <a:gd name="connsiteX8" fmla="*/ 608552 w 2664210"/>
                    <a:gd name="connsiteY8" fmla="*/ 636718 h 800013"/>
                    <a:gd name="connsiteX9" fmla="*/ 698087 w 2664210"/>
                    <a:gd name="connsiteY9" fmla="*/ 680818 h 800013"/>
                    <a:gd name="connsiteX10" fmla="*/ 934117 w 2664210"/>
                    <a:gd name="connsiteY10" fmla="*/ 680818 h 800013"/>
                    <a:gd name="connsiteX11" fmla="*/ 1186339 w 2664210"/>
                    <a:gd name="connsiteY11" fmla="*/ 762733 h 800013"/>
                    <a:gd name="connsiteX12" fmla="*/ 1463040 w 2664210"/>
                    <a:gd name="connsiteY12" fmla="*/ 743874 h 800013"/>
                    <a:gd name="connsiteX13" fmla="*/ 1585055 w 2664210"/>
                    <a:gd name="connsiteY13" fmla="*/ 743874 h 800013"/>
                    <a:gd name="connsiteX14" fmla="*/ 1747838 w 2664210"/>
                    <a:gd name="connsiteY14" fmla="*/ 762733 h 800013"/>
                    <a:gd name="connsiteX15" fmla="*/ 2024539 w 2664210"/>
                    <a:gd name="connsiteY15" fmla="*/ 787975 h 800013"/>
                    <a:gd name="connsiteX16" fmla="*/ 2114074 w 2664210"/>
                    <a:gd name="connsiteY16" fmla="*/ 725014 h 800013"/>
                    <a:gd name="connsiteX17" fmla="*/ 2236089 w 2664210"/>
                    <a:gd name="connsiteY17" fmla="*/ 699773 h 800013"/>
                    <a:gd name="connsiteX18" fmla="*/ 2520886 w 2664210"/>
                    <a:gd name="connsiteY18" fmla="*/ 687200 h 800013"/>
                    <a:gd name="connsiteX19" fmla="*/ 2561558 w 2664210"/>
                    <a:gd name="connsiteY19" fmla="*/ 636813 h 800013"/>
                    <a:gd name="connsiteX20" fmla="*/ 2642902 w 2664210"/>
                    <a:gd name="connsiteY20" fmla="*/ 573853 h 800013"/>
                    <a:gd name="connsiteX21" fmla="*/ 2626614 w 2664210"/>
                    <a:gd name="connsiteY21" fmla="*/ 504511 h 800013"/>
                    <a:gd name="connsiteX22" fmla="*/ 2642902 w 2664210"/>
                    <a:gd name="connsiteY22" fmla="*/ 447837 h 800013"/>
                    <a:gd name="connsiteX23" fmla="*/ 2553367 w 2664210"/>
                    <a:gd name="connsiteY23" fmla="*/ 447837 h 800013"/>
                    <a:gd name="connsiteX24" fmla="*/ 2480120 w 2664210"/>
                    <a:gd name="connsiteY24" fmla="*/ 391163 h 800013"/>
                    <a:gd name="connsiteX25" fmla="*/ 2382488 w 2664210"/>
                    <a:gd name="connsiteY25" fmla="*/ 410023 h 800013"/>
                    <a:gd name="connsiteX26" fmla="*/ 2349913 w 2664210"/>
                    <a:gd name="connsiteY26" fmla="*/ 359635 h 800013"/>
                    <a:gd name="connsiteX27" fmla="*/ 2235994 w 2664210"/>
                    <a:gd name="connsiteY27" fmla="*/ 372208 h 800013"/>
                    <a:gd name="connsiteX28" fmla="*/ 2154651 w 2664210"/>
                    <a:gd name="connsiteY28" fmla="*/ 340681 h 800013"/>
                    <a:gd name="connsiteX29" fmla="*/ 1918621 w 2664210"/>
                    <a:gd name="connsiteY29" fmla="*/ 359540 h 800013"/>
                    <a:gd name="connsiteX30" fmla="*/ 1902333 w 2664210"/>
                    <a:gd name="connsiteY30" fmla="*/ 290198 h 800013"/>
                    <a:gd name="connsiteX31" fmla="*/ 1829086 w 2664210"/>
                    <a:gd name="connsiteY31" fmla="*/ 227238 h 800013"/>
                    <a:gd name="connsiteX32" fmla="*/ 1755839 w 2664210"/>
                    <a:gd name="connsiteY32" fmla="*/ 258766 h 800013"/>
                    <a:gd name="connsiteX33" fmla="*/ 1666304 w 2664210"/>
                    <a:gd name="connsiteY33" fmla="*/ 227238 h 800013"/>
                    <a:gd name="connsiteX34" fmla="*/ 1641920 w 2664210"/>
                    <a:gd name="connsiteY34" fmla="*/ 176851 h 800013"/>
                    <a:gd name="connsiteX35" fmla="*/ 1552384 w 2664210"/>
                    <a:gd name="connsiteY35" fmla="*/ 157991 h 800013"/>
                    <a:gd name="connsiteX36" fmla="*/ 1544288 w 2664210"/>
                    <a:gd name="connsiteY36" fmla="*/ 101317 h 800013"/>
                    <a:gd name="connsiteX37" fmla="*/ 1479232 w 2664210"/>
                    <a:gd name="connsiteY37" fmla="*/ 107604 h 800013"/>
                    <a:gd name="connsiteX38" fmla="*/ 1471136 w 2664210"/>
                    <a:gd name="connsiteY38" fmla="*/ 44644 h 800013"/>
                    <a:gd name="connsiteX39" fmla="*/ 1397889 w 2664210"/>
                    <a:gd name="connsiteY39" fmla="*/ 44644 h 800013"/>
                    <a:gd name="connsiteX40" fmla="*/ 1332833 w 2664210"/>
                    <a:gd name="connsiteY40" fmla="*/ 543 h 800013"/>
                    <a:gd name="connsiteX41" fmla="*/ 1235202 w 2664210"/>
                    <a:gd name="connsiteY41" fmla="*/ 44644 h 800013"/>
                    <a:gd name="connsiteX42" fmla="*/ 1137571 w 2664210"/>
                    <a:gd name="connsiteY42" fmla="*/ 57217 h 800013"/>
                    <a:gd name="connsiteX43" fmla="*/ 1080611 w 2664210"/>
                    <a:gd name="connsiteY43" fmla="*/ 145418 h 800013"/>
                    <a:gd name="connsiteX44" fmla="*/ 869061 w 2664210"/>
                    <a:gd name="connsiteY44" fmla="*/ 151705 h 800013"/>
                    <a:gd name="connsiteX45" fmla="*/ 706279 w 2664210"/>
                    <a:gd name="connsiteY45" fmla="*/ 202092 h 800013"/>
                    <a:gd name="connsiteX46" fmla="*/ 657416 w 2664210"/>
                    <a:gd name="connsiteY46" fmla="*/ 220951 h 800013"/>
                    <a:gd name="connsiteX47" fmla="*/ 567880 w 2664210"/>
                    <a:gd name="connsiteY47" fmla="*/ 183137 h 800013"/>
                    <a:gd name="connsiteX48" fmla="*/ 494633 w 2664210"/>
                    <a:gd name="connsiteY48" fmla="*/ 265052 h 800013"/>
                    <a:gd name="connsiteX49" fmla="*/ 348139 w 2664210"/>
                    <a:gd name="connsiteY49" fmla="*/ 271339 h 800013"/>
                    <a:gd name="connsiteX50" fmla="*/ 266795 w 2664210"/>
                    <a:gd name="connsiteY50" fmla="*/ 309153 h 800013"/>
                    <a:gd name="connsiteX51" fmla="*/ 283083 w 2664210"/>
                    <a:gd name="connsiteY51" fmla="*/ 302866 h 800013"/>
                    <a:gd name="connsiteX52" fmla="*/ 177260 w 2664210"/>
                    <a:gd name="connsiteY52" fmla="*/ 258766 h 800013"/>
                    <a:gd name="connsiteX53" fmla="*/ 120301 w 2664210"/>
                    <a:gd name="connsiteY53" fmla="*/ 340681 h 800013"/>
                    <a:gd name="connsiteX54" fmla="*/ 38958 w 2664210"/>
                    <a:gd name="connsiteY54" fmla="*/ 397354 h 800013"/>
                    <a:gd name="connsiteX55" fmla="*/ 14573 w 2664210"/>
                    <a:gd name="connsiteY55" fmla="*/ 472983 h 800013"/>
                    <a:gd name="connsiteX56" fmla="*/ 14573 w 2664210"/>
                    <a:gd name="connsiteY56" fmla="*/ 472983 h 800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</a:cxnLst>
                  <a:rect l="l" t="t" r="r" b="b"/>
                  <a:pathLst>
                    <a:path w="2664210" h="800013">
                      <a:moveTo>
                        <a:pt x="14478" y="472888"/>
                      </a:moveTo>
                      <a:cubicBezTo>
                        <a:pt x="14478" y="472888"/>
                        <a:pt x="-18098" y="498129"/>
                        <a:pt x="14478" y="504415"/>
                      </a:cubicBezTo>
                      <a:cubicBezTo>
                        <a:pt x="47054" y="510702"/>
                        <a:pt x="104013" y="491842"/>
                        <a:pt x="104013" y="491842"/>
                      </a:cubicBezTo>
                      <a:cubicBezTo>
                        <a:pt x="104013" y="491842"/>
                        <a:pt x="87725" y="504415"/>
                        <a:pt x="128397" y="517084"/>
                      </a:cubicBezTo>
                      <a:cubicBezTo>
                        <a:pt x="169069" y="529657"/>
                        <a:pt x="177260" y="517084"/>
                        <a:pt x="177260" y="517084"/>
                      </a:cubicBezTo>
                      <a:cubicBezTo>
                        <a:pt x="177260" y="517084"/>
                        <a:pt x="234220" y="542325"/>
                        <a:pt x="274891" y="517084"/>
                      </a:cubicBezTo>
                      <a:cubicBezTo>
                        <a:pt x="274891" y="517084"/>
                        <a:pt x="258604" y="567471"/>
                        <a:pt x="356235" y="617858"/>
                      </a:cubicBezTo>
                      <a:cubicBezTo>
                        <a:pt x="453866" y="668245"/>
                        <a:pt x="502729" y="661959"/>
                        <a:pt x="502729" y="661959"/>
                      </a:cubicBezTo>
                      <a:lnTo>
                        <a:pt x="608552" y="636718"/>
                      </a:lnTo>
                      <a:cubicBezTo>
                        <a:pt x="608552" y="636718"/>
                        <a:pt x="592264" y="661959"/>
                        <a:pt x="698087" y="680818"/>
                      </a:cubicBezTo>
                      <a:cubicBezTo>
                        <a:pt x="803910" y="699678"/>
                        <a:pt x="934117" y="680818"/>
                        <a:pt x="934117" y="680818"/>
                      </a:cubicBezTo>
                      <a:cubicBezTo>
                        <a:pt x="934117" y="680818"/>
                        <a:pt x="1039939" y="756447"/>
                        <a:pt x="1186339" y="762733"/>
                      </a:cubicBezTo>
                      <a:cubicBezTo>
                        <a:pt x="1332833" y="769020"/>
                        <a:pt x="1463040" y="743874"/>
                        <a:pt x="1463040" y="743874"/>
                      </a:cubicBezTo>
                      <a:cubicBezTo>
                        <a:pt x="1463040" y="743874"/>
                        <a:pt x="1544384" y="762733"/>
                        <a:pt x="1585055" y="743874"/>
                      </a:cubicBezTo>
                      <a:cubicBezTo>
                        <a:pt x="1585055" y="743874"/>
                        <a:pt x="1645825" y="762733"/>
                        <a:pt x="1747838" y="762733"/>
                      </a:cubicBezTo>
                      <a:cubicBezTo>
                        <a:pt x="1764126" y="762733"/>
                        <a:pt x="1894332" y="825694"/>
                        <a:pt x="2024539" y="787975"/>
                      </a:cubicBezTo>
                      <a:cubicBezTo>
                        <a:pt x="2154745" y="750160"/>
                        <a:pt x="2114074" y="725014"/>
                        <a:pt x="2114074" y="725014"/>
                      </a:cubicBezTo>
                      <a:cubicBezTo>
                        <a:pt x="2114074" y="725014"/>
                        <a:pt x="2171033" y="737587"/>
                        <a:pt x="2236089" y="699773"/>
                      </a:cubicBezTo>
                      <a:cubicBezTo>
                        <a:pt x="2236089" y="699773"/>
                        <a:pt x="2463927" y="718633"/>
                        <a:pt x="2520886" y="687200"/>
                      </a:cubicBezTo>
                      <a:cubicBezTo>
                        <a:pt x="2577846" y="655672"/>
                        <a:pt x="2561558" y="636813"/>
                        <a:pt x="2561558" y="636813"/>
                      </a:cubicBezTo>
                      <a:cubicBezTo>
                        <a:pt x="2561558" y="636813"/>
                        <a:pt x="2602230" y="598999"/>
                        <a:pt x="2642902" y="573853"/>
                      </a:cubicBezTo>
                      <a:cubicBezTo>
                        <a:pt x="2683574" y="548611"/>
                        <a:pt x="2659190" y="510892"/>
                        <a:pt x="2626614" y="504511"/>
                      </a:cubicBezTo>
                      <a:cubicBezTo>
                        <a:pt x="2626614" y="504511"/>
                        <a:pt x="2667286" y="466696"/>
                        <a:pt x="2642902" y="447837"/>
                      </a:cubicBezTo>
                      <a:cubicBezTo>
                        <a:pt x="2618518" y="428977"/>
                        <a:pt x="2553367" y="447837"/>
                        <a:pt x="2553367" y="447837"/>
                      </a:cubicBezTo>
                      <a:cubicBezTo>
                        <a:pt x="2553367" y="447837"/>
                        <a:pt x="2537079" y="403736"/>
                        <a:pt x="2480120" y="391163"/>
                      </a:cubicBezTo>
                      <a:cubicBezTo>
                        <a:pt x="2423160" y="378590"/>
                        <a:pt x="2382488" y="410023"/>
                        <a:pt x="2382488" y="410023"/>
                      </a:cubicBezTo>
                      <a:cubicBezTo>
                        <a:pt x="2382488" y="410023"/>
                        <a:pt x="2415064" y="378495"/>
                        <a:pt x="2349913" y="359635"/>
                      </a:cubicBezTo>
                      <a:cubicBezTo>
                        <a:pt x="2284857" y="340776"/>
                        <a:pt x="2235994" y="372208"/>
                        <a:pt x="2235994" y="372208"/>
                      </a:cubicBezTo>
                      <a:cubicBezTo>
                        <a:pt x="2235994" y="372208"/>
                        <a:pt x="2203419" y="346967"/>
                        <a:pt x="2154651" y="340681"/>
                      </a:cubicBezTo>
                      <a:cubicBezTo>
                        <a:pt x="2105883" y="334394"/>
                        <a:pt x="1967484" y="353254"/>
                        <a:pt x="1918621" y="359540"/>
                      </a:cubicBezTo>
                      <a:cubicBezTo>
                        <a:pt x="1869757" y="365827"/>
                        <a:pt x="1902333" y="315439"/>
                        <a:pt x="1902333" y="290198"/>
                      </a:cubicBezTo>
                      <a:cubicBezTo>
                        <a:pt x="1902333" y="264957"/>
                        <a:pt x="1861661" y="227238"/>
                        <a:pt x="1829086" y="227238"/>
                      </a:cubicBezTo>
                      <a:cubicBezTo>
                        <a:pt x="1796510" y="227238"/>
                        <a:pt x="1755839" y="258766"/>
                        <a:pt x="1755839" y="258766"/>
                      </a:cubicBezTo>
                      <a:cubicBezTo>
                        <a:pt x="1755839" y="258766"/>
                        <a:pt x="1731454" y="220951"/>
                        <a:pt x="1666304" y="227238"/>
                      </a:cubicBezTo>
                      <a:cubicBezTo>
                        <a:pt x="1666304" y="227238"/>
                        <a:pt x="1682592" y="201997"/>
                        <a:pt x="1641920" y="176851"/>
                      </a:cubicBezTo>
                      <a:cubicBezTo>
                        <a:pt x="1601248" y="151705"/>
                        <a:pt x="1552384" y="157991"/>
                        <a:pt x="1552384" y="157991"/>
                      </a:cubicBezTo>
                      <a:cubicBezTo>
                        <a:pt x="1552384" y="157991"/>
                        <a:pt x="1568672" y="113890"/>
                        <a:pt x="1544288" y="101317"/>
                      </a:cubicBezTo>
                      <a:cubicBezTo>
                        <a:pt x="1519904" y="88744"/>
                        <a:pt x="1479232" y="107604"/>
                        <a:pt x="1479232" y="107604"/>
                      </a:cubicBezTo>
                      <a:cubicBezTo>
                        <a:pt x="1479232" y="107604"/>
                        <a:pt x="1519904" y="57217"/>
                        <a:pt x="1471136" y="44644"/>
                      </a:cubicBezTo>
                      <a:cubicBezTo>
                        <a:pt x="1422273" y="32071"/>
                        <a:pt x="1397889" y="44644"/>
                        <a:pt x="1397889" y="44644"/>
                      </a:cubicBezTo>
                      <a:cubicBezTo>
                        <a:pt x="1397889" y="44644"/>
                        <a:pt x="1405985" y="-5744"/>
                        <a:pt x="1332833" y="543"/>
                      </a:cubicBezTo>
                      <a:cubicBezTo>
                        <a:pt x="1259681" y="6829"/>
                        <a:pt x="1235202" y="44644"/>
                        <a:pt x="1235202" y="44644"/>
                      </a:cubicBezTo>
                      <a:cubicBezTo>
                        <a:pt x="1235202" y="44644"/>
                        <a:pt x="1202627" y="19402"/>
                        <a:pt x="1137571" y="57217"/>
                      </a:cubicBezTo>
                      <a:cubicBezTo>
                        <a:pt x="1072515" y="95031"/>
                        <a:pt x="1080611" y="145418"/>
                        <a:pt x="1080611" y="145418"/>
                      </a:cubicBezTo>
                      <a:cubicBezTo>
                        <a:pt x="1080611" y="145418"/>
                        <a:pt x="926020" y="120177"/>
                        <a:pt x="869061" y="151705"/>
                      </a:cubicBezTo>
                      <a:cubicBezTo>
                        <a:pt x="869061" y="151705"/>
                        <a:pt x="763238" y="126463"/>
                        <a:pt x="706279" y="202092"/>
                      </a:cubicBezTo>
                      <a:cubicBezTo>
                        <a:pt x="706279" y="202092"/>
                        <a:pt x="681895" y="227333"/>
                        <a:pt x="657416" y="220951"/>
                      </a:cubicBezTo>
                      <a:cubicBezTo>
                        <a:pt x="633032" y="214665"/>
                        <a:pt x="633032" y="170564"/>
                        <a:pt x="567880" y="183137"/>
                      </a:cubicBezTo>
                      <a:cubicBezTo>
                        <a:pt x="502825" y="195710"/>
                        <a:pt x="494633" y="239811"/>
                        <a:pt x="494633" y="265052"/>
                      </a:cubicBezTo>
                      <a:cubicBezTo>
                        <a:pt x="494633" y="265052"/>
                        <a:pt x="413290" y="239811"/>
                        <a:pt x="348139" y="271339"/>
                      </a:cubicBezTo>
                      <a:cubicBezTo>
                        <a:pt x="282988" y="302866"/>
                        <a:pt x="266795" y="309153"/>
                        <a:pt x="266795" y="309153"/>
                      </a:cubicBezTo>
                      <a:lnTo>
                        <a:pt x="283083" y="302866"/>
                      </a:lnTo>
                      <a:cubicBezTo>
                        <a:pt x="283083" y="302866"/>
                        <a:pt x="266795" y="233524"/>
                        <a:pt x="177260" y="258766"/>
                      </a:cubicBezTo>
                      <a:cubicBezTo>
                        <a:pt x="87725" y="284007"/>
                        <a:pt x="120301" y="340681"/>
                        <a:pt x="120301" y="340681"/>
                      </a:cubicBezTo>
                      <a:cubicBezTo>
                        <a:pt x="120301" y="340681"/>
                        <a:pt x="63341" y="346967"/>
                        <a:pt x="38958" y="397354"/>
                      </a:cubicBezTo>
                      <a:cubicBezTo>
                        <a:pt x="14573" y="447742"/>
                        <a:pt x="14573" y="472983"/>
                        <a:pt x="14573" y="472983"/>
                      </a:cubicBezTo>
                      <a:lnTo>
                        <a:pt x="14573" y="472983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9C857EFB-E97B-E00B-8731-70772F9B63CC}"/>
                    </a:ext>
                  </a:extLst>
                </p:cNvPr>
                <p:cNvSpPr/>
                <p:nvPr/>
              </p:nvSpPr>
              <p:spPr>
                <a:xfrm>
                  <a:off x="-1313853" y="5180422"/>
                  <a:ext cx="7861709" cy="1547518"/>
                </a:xfrm>
                <a:custGeom>
                  <a:avLst/>
                  <a:gdLst>
                    <a:gd name="connsiteX0" fmla="*/ 190 w 3813528"/>
                    <a:gd name="connsiteY0" fmla="*/ 590742 h 750664"/>
                    <a:gd name="connsiteX1" fmla="*/ 92107 w 3813528"/>
                    <a:gd name="connsiteY1" fmla="*/ 559119 h 750664"/>
                    <a:gd name="connsiteX2" fmla="*/ 141161 w 3813528"/>
                    <a:gd name="connsiteY2" fmla="*/ 567025 h 750664"/>
                    <a:gd name="connsiteX3" fmla="*/ 177927 w 3813528"/>
                    <a:gd name="connsiteY3" fmla="*/ 535402 h 750664"/>
                    <a:gd name="connsiteX4" fmla="*/ 226981 w 3813528"/>
                    <a:gd name="connsiteY4" fmla="*/ 574835 h 750664"/>
                    <a:gd name="connsiteX5" fmla="*/ 300514 w 3813528"/>
                    <a:gd name="connsiteY5" fmla="*/ 566930 h 750664"/>
                    <a:gd name="connsiteX6" fmla="*/ 355664 w 3813528"/>
                    <a:gd name="connsiteY6" fmla="*/ 582741 h 750664"/>
                    <a:gd name="connsiteX7" fmla="*/ 355664 w 3813528"/>
                    <a:gd name="connsiteY7" fmla="*/ 448534 h 750664"/>
                    <a:gd name="connsiteX8" fmla="*/ 429197 w 3813528"/>
                    <a:gd name="connsiteY8" fmla="*/ 424817 h 750664"/>
                    <a:gd name="connsiteX9" fmla="*/ 441484 w 3813528"/>
                    <a:gd name="connsiteY9" fmla="*/ 385383 h 750664"/>
                    <a:gd name="connsiteX10" fmla="*/ 527304 w 3813528"/>
                    <a:gd name="connsiteY10" fmla="*/ 409100 h 750664"/>
                    <a:gd name="connsiteX11" fmla="*/ 607028 w 3813528"/>
                    <a:gd name="connsiteY11" fmla="*/ 401195 h 750664"/>
                    <a:gd name="connsiteX12" fmla="*/ 631508 w 3813528"/>
                    <a:gd name="connsiteY12" fmla="*/ 353855 h 750664"/>
                    <a:gd name="connsiteX13" fmla="*/ 698945 w 3813528"/>
                    <a:gd name="connsiteY13" fmla="*/ 353855 h 750664"/>
                    <a:gd name="connsiteX14" fmla="*/ 821531 w 3813528"/>
                    <a:gd name="connsiteY14" fmla="*/ 266987 h 750664"/>
                    <a:gd name="connsiteX15" fmla="*/ 962501 w 3813528"/>
                    <a:gd name="connsiteY15" fmla="*/ 322232 h 750664"/>
                    <a:gd name="connsiteX16" fmla="*/ 1054418 w 3813528"/>
                    <a:gd name="connsiteY16" fmla="*/ 330138 h 750664"/>
                    <a:gd name="connsiteX17" fmla="*/ 1078897 w 3813528"/>
                    <a:gd name="connsiteY17" fmla="*/ 266987 h 750664"/>
                    <a:gd name="connsiteX18" fmla="*/ 1127951 w 3813528"/>
                    <a:gd name="connsiteY18" fmla="*/ 282799 h 750664"/>
                    <a:gd name="connsiteX19" fmla="*/ 1158621 w 3813528"/>
                    <a:gd name="connsiteY19" fmla="*/ 251176 h 750664"/>
                    <a:gd name="connsiteX20" fmla="*/ 1232154 w 3813528"/>
                    <a:gd name="connsiteY20" fmla="*/ 290609 h 750664"/>
                    <a:gd name="connsiteX21" fmla="*/ 1305687 w 3813528"/>
                    <a:gd name="connsiteY21" fmla="*/ 258986 h 750664"/>
                    <a:gd name="connsiteX22" fmla="*/ 1465040 w 3813528"/>
                    <a:gd name="connsiteY22" fmla="*/ 108968 h 750664"/>
                    <a:gd name="connsiteX23" fmla="*/ 1501807 w 3813528"/>
                    <a:gd name="connsiteY23" fmla="*/ 22100 h 750664"/>
                    <a:gd name="connsiteX24" fmla="*/ 1581531 w 3813528"/>
                    <a:gd name="connsiteY24" fmla="*/ 30005 h 750664"/>
                    <a:gd name="connsiteX25" fmla="*/ 1698022 w 3813528"/>
                    <a:gd name="connsiteY25" fmla="*/ 14194 h 750664"/>
                    <a:gd name="connsiteX26" fmla="*/ 1771555 w 3813528"/>
                    <a:gd name="connsiteY26" fmla="*/ 101062 h 750664"/>
                    <a:gd name="connsiteX27" fmla="*/ 1814417 w 3813528"/>
                    <a:gd name="connsiteY27" fmla="*/ 124779 h 750664"/>
                    <a:gd name="connsiteX28" fmla="*/ 1789938 w 3813528"/>
                    <a:gd name="connsiteY28" fmla="*/ 187930 h 750664"/>
                    <a:gd name="connsiteX29" fmla="*/ 1888046 w 3813528"/>
                    <a:gd name="connsiteY29" fmla="*/ 203741 h 750664"/>
                    <a:gd name="connsiteX30" fmla="*/ 1924812 w 3813528"/>
                    <a:gd name="connsiteY30" fmla="*/ 148496 h 750664"/>
                    <a:gd name="connsiteX31" fmla="*/ 2035112 w 3813528"/>
                    <a:gd name="connsiteY31" fmla="*/ 156402 h 750664"/>
                    <a:gd name="connsiteX32" fmla="*/ 2096453 w 3813528"/>
                    <a:gd name="connsiteY32" fmla="*/ 77440 h 750664"/>
                    <a:gd name="connsiteX33" fmla="*/ 2225135 w 3813528"/>
                    <a:gd name="connsiteY33" fmla="*/ 132685 h 750664"/>
                    <a:gd name="connsiteX34" fmla="*/ 2292572 w 3813528"/>
                    <a:gd name="connsiteY34" fmla="*/ 140591 h 750664"/>
                    <a:gd name="connsiteX35" fmla="*/ 2317052 w 3813528"/>
                    <a:gd name="connsiteY35" fmla="*/ 219553 h 750664"/>
                    <a:gd name="connsiteX36" fmla="*/ 2439638 w 3813528"/>
                    <a:gd name="connsiteY36" fmla="*/ 227459 h 750664"/>
                    <a:gd name="connsiteX37" fmla="*/ 2623566 w 3813528"/>
                    <a:gd name="connsiteY37" fmla="*/ 180119 h 750664"/>
                    <a:gd name="connsiteX38" fmla="*/ 2752249 w 3813528"/>
                    <a:gd name="connsiteY38" fmla="*/ 227459 h 750664"/>
                    <a:gd name="connsiteX39" fmla="*/ 2844165 w 3813528"/>
                    <a:gd name="connsiteY39" fmla="*/ 235364 h 750664"/>
                    <a:gd name="connsiteX40" fmla="*/ 2887027 w 3813528"/>
                    <a:gd name="connsiteY40" fmla="*/ 306421 h 750664"/>
                    <a:gd name="connsiteX41" fmla="*/ 2948369 w 3813528"/>
                    <a:gd name="connsiteY41" fmla="*/ 306421 h 750664"/>
                    <a:gd name="connsiteX42" fmla="*/ 2917698 w 3813528"/>
                    <a:gd name="connsiteY42" fmla="*/ 361666 h 750664"/>
                    <a:gd name="connsiteX43" fmla="*/ 2936081 w 3813528"/>
                    <a:gd name="connsiteY43" fmla="*/ 393289 h 750664"/>
                    <a:gd name="connsiteX44" fmla="*/ 3009614 w 3813528"/>
                    <a:gd name="connsiteY44" fmla="*/ 361666 h 750664"/>
                    <a:gd name="connsiteX45" fmla="*/ 3089339 w 3813528"/>
                    <a:gd name="connsiteY45" fmla="*/ 377477 h 750664"/>
                    <a:gd name="connsiteX46" fmla="*/ 3113818 w 3813528"/>
                    <a:gd name="connsiteY46" fmla="*/ 314327 h 750664"/>
                    <a:gd name="connsiteX47" fmla="*/ 3162872 w 3813528"/>
                    <a:gd name="connsiteY47" fmla="*/ 314327 h 750664"/>
                    <a:gd name="connsiteX48" fmla="*/ 3193542 w 3813528"/>
                    <a:gd name="connsiteY48" fmla="*/ 251176 h 750664"/>
                    <a:gd name="connsiteX49" fmla="*/ 3297746 w 3813528"/>
                    <a:gd name="connsiteY49" fmla="*/ 338044 h 750664"/>
                    <a:gd name="connsiteX50" fmla="*/ 3438716 w 3813528"/>
                    <a:gd name="connsiteY50" fmla="*/ 338044 h 750664"/>
                    <a:gd name="connsiteX51" fmla="*/ 3438716 w 3813528"/>
                    <a:gd name="connsiteY51" fmla="*/ 432818 h 750664"/>
                    <a:gd name="connsiteX52" fmla="*/ 3518440 w 3813528"/>
                    <a:gd name="connsiteY52" fmla="*/ 456535 h 750664"/>
                    <a:gd name="connsiteX53" fmla="*/ 3530727 w 3813528"/>
                    <a:gd name="connsiteY53" fmla="*/ 488158 h 750664"/>
                    <a:gd name="connsiteX54" fmla="*/ 3671697 w 3813528"/>
                    <a:gd name="connsiteY54" fmla="*/ 496064 h 750664"/>
                    <a:gd name="connsiteX55" fmla="*/ 3683984 w 3813528"/>
                    <a:gd name="connsiteY55" fmla="*/ 511875 h 750664"/>
                    <a:gd name="connsiteX56" fmla="*/ 3739134 w 3813528"/>
                    <a:gd name="connsiteY56" fmla="*/ 496064 h 750664"/>
                    <a:gd name="connsiteX57" fmla="*/ 3788188 w 3813528"/>
                    <a:gd name="connsiteY57" fmla="*/ 480252 h 750664"/>
                    <a:gd name="connsiteX58" fmla="*/ 3788188 w 3813528"/>
                    <a:gd name="connsiteY58" fmla="*/ 575026 h 750664"/>
                    <a:gd name="connsiteX59" fmla="*/ 3696272 w 3813528"/>
                    <a:gd name="connsiteY59" fmla="*/ 551309 h 750664"/>
                    <a:gd name="connsiteX60" fmla="*/ 3647218 w 3813528"/>
                    <a:gd name="connsiteY60" fmla="*/ 598648 h 750664"/>
                    <a:gd name="connsiteX61" fmla="*/ 3579781 w 3813528"/>
                    <a:gd name="connsiteY61" fmla="*/ 638081 h 750664"/>
                    <a:gd name="connsiteX62" fmla="*/ 3451098 w 3813528"/>
                    <a:gd name="connsiteY62" fmla="*/ 638081 h 750664"/>
                    <a:gd name="connsiteX63" fmla="*/ 3304032 w 3813528"/>
                    <a:gd name="connsiteY63" fmla="*/ 677515 h 750664"/>
                    <a:gd name="connsiteX64" fmla="*/ 3205925 w 3813528"/>
                    <a:gd name="connsiteY64" fmla="*/ 748571 h 750664"/>
                    <a:gd name="connsiteX65" fmla="*/ 3089434 w 3813528"/>
                    <a:gd name="connsiteY65" fmla="*/ 685421 h 750664"/>
                    <a:gd name="connsiteX66" fmla="*/ 3009710 w 3813528"/>
                    <a:gd name="connsiteY66" fmla="*/ 638081 h 750664"/>
                    <a:gd name="connsiteX67" fmla="*/ 2917793 w 3813528"/>
                    <a:gd name="connsiteY67" fmla="*/ 645987 h 750664"/>
                    <a:gd name="connsiteX68" fmla="*/ 2740057 w 3813528"/>
                    <a:gd name="connsiteY68" fmla="*/ 693326 h 750664"/>
                    <a:gd name="connsiteX69" fmla="*/ 2586800 w 3813528"/>
                    <a:gd name="connsiteY69" fmla="*/ 748571 h 750664"/>
                    <a:gd name="connsiteX70" fmla="*/ 2384489 w 3813528"/>
                    <a:gd name="connsiteY70" fmla="*/ 653798 h 750664"/>
                    <a:gd name="connsiteX71" fmla="*/ 2286381 w 3813528"/>
                    <a:gd name="connsiteY71" fmla="*/ 653798 h 750664"/>
                    <a:gd name="connsiteX72" fmla="*/ 2022824 w 3813528"/>
                    <a:gd name="connsiteY72" fmla="*/ 716948 h 750664"/>
                    <a:gd name="connsiteX73" fmla="*/ 1851184 w 3813528"/>
                    <a:gd name="connsiteY73" fmla="*/ 653798 h 750664"/>
                    <a:gd name="connsiteX74" fmla="*/ 1697927 w 3813528"/>
                    <a:gd name="connsiteY74" fmla="*/ 709043 h 750664"/>
                    <a:gd name="connsiteX75" fmla="*/ 1507903 w 3813528"/>
                    <a:gd name="connsiteY75" fmla="*/ 653798 h 750664"/>
                    <a:gd name="connsiteX76" fmla="*/ 1397603 w 3813528"/>
                    <a:gd name="connsiteY76" fmla="*/ 669609 h 750664"/>
                    <a:gd name="connsiteX77" fmla="*/ 1305687 w 3813528"/>
                    <a:gd name="connsiteY77" fmla="*/ 614364 h 750664"/>
                    <a:gd name="connsiteX78" fmla="*/ 1238250 w 3813528"/>
                    <a:gd name="connsiteY78" fmla="*/ 614364 h 750664"/>
                    <a:gd name="connsiteX79" fmla="*/ 1176909 w 3813528"/>
                    <a:gd name="connsiteY79" fmla="*/ 669609 h 750664"/>
                    <a:gd name="connsiteX80" fmla="*/ 950119 w 3813528"/>
                    <a:gd name="connsiteY80" fmla="*/ 669609 h 750664"/>
                    <a:gd name="connsiteX81" fmla="*/ 717233 w 3813528"/>
                    <a:gd name="connsiteY81" fmla="*/ 701232 h 750664"/>
                    <a:gd name="connsiteX82" fmla="*/ 619125 w 3813528"/>
                    <a:gd name="connsiteY82" fmla="*/ 653893 h 750664"/>
                    <a:gd name="connsiteX83" fmla="*/ 539401 w 3813528"/>
                    <a:gd name="connsiteY83" fmla="*/ 661799 h 750664"/>
                    <a:gd name="connsiteX84" fmla="*/ 484251 w 3813528"/>
                    <a:gd name="connsiteY84" fmla="*/ 614459 h 750664"/>
                    <a:gd name="connsiteX85" fmla="*/ 373952 w 3813528"/>
                    <a:gd name="connsiteY85" fmla="*/ 638177 h 750664"/>
                    <a:gd name="connsiteX86" fmla="*/ 300419 w 3813528"/>
                    <a:gd name="connsiteY86" fmla="*/ 614459 h 750664"/>
                    <a:gd name="connsiteX87" fmla="*/ 251365 w 3813528"/>
                    <a:gd name="connsiteY87" fmla="*/ 630271 h 750664"/>
                    <a:gd name="connsiteX88" fmla="*/ 183928 w 3813528"/>
                    <a:gd name="connsiteY88" fmla="*/ 582932 h 750664"/>
                    <a:gd name="connsiteX89" fmla="*/ 116491 w 3813528"/>
                    <a:gd name="connsiteY89" fmla="*/ 622365 h 750664"/>
                    <a:gd name="connsiteX90" fmla="*/ 0 w 3813528"/>
                    <a:gd name="connsiteY90" fmla="*/ 590742 h 750664"/>
                    <a:gd name="connsiteX91" fmla="*/ 190 w 3813528"/>
                    <a:gd name="connsiteY91" fmla="*/ 590742 h 7506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</a:cxnLst>
                  <a:rect l="l" t="t" r="r" b="b"/>
                  <a:pathLst>
                    <a:path w="3813528" h="750664">
                      <a:moveTo>
                        <a:pt x="190" y="590742"/>
                      </a:moveTo>
                      <a:cubicBezTo>
                        <a:pt x="12478" y="574931"/>
                        <a:pt x="55340" y="559119"/>
                        <a:pt x="92107" y="559119"/>
                      </a:cubicBezTo>
                      <a:cubicBezTo>
                        <a:pt x="128873" y="559119"/>
                        <a:pt x="141161" y="567025"/>
                        <a:pt x="141161" y="567025"/>
                      </a:cubicBezTo>
                      <a:cubicBezTo>
                        <a:pt x="141161" y="567025"/>
                        <a:pt x="141161" y="519686"/>
                        <a:pt x="177927" y="535402"/>
                      </a:cubicBezTo>
                      <a:cubicBezTo>
                        <a:pt x="214694" y="551213"/>
                        <a:pt x="226981" y="574835"/>
                        <a:pt x="226981" y="574835"/>
                      </a:cubicBezTo>
                      <a:cubicBezTo>
                        <a:pt x="226981" y="574835"/>
                        <a:pt x="269843" y="566930"/>
                        <a:pt x="300514" y="566930"/>
                      </a:cubicBezTo>
                      <a:cubicBezTo>
                        <a:pt x="331184" y="566930"/>
                        <a:pt x="355664" y="582741"/>
                        <a:pt x="355664" y="582741"/>
                      </a:cubicBezTo>
                      <a:cubicBezTo>
                        <a:pt x="355664" y="582741"/>
                        <a:pt x="300514" y="495873"/>
                        <a:pt x="355664" y="448534"/>
                      </a:cubicBezTo>
                      <a:cubicBezTo>
                        <a:pt x="410813" y="401195"/>
                        <a:pt x="429197" y="424817"/>
                        <a:pt x="429197" y="424817"/>
                      </a:cubicBezTo>
                      <a:cubicBezTo>
                        <a:pt x="429197" y="424817"/>
                        <a:pt x="404717" y="393194"/>
                        <a:pt x="441484" y="385383"/>
                      </a:cubicBezTo>
                      <a:cubicBezTo>
                        <a:pt x="478250" y="377477"/>
                        <a:pt x="527304" y="409100"/>
                        <a:pt x="527304" y="409100"/>
                      </a:cubicBezTo>
                      <a:cubicBezTo>
                        <a:pt x="527304" y="409100"/>
                        <a:pt x="576358" y="385383"/>
                        <a:pt x="607028" y="401195"/>
                      </a:cubicBezTo>
                      <a:cubicBezTo>
                        <a:pt x="607028" y="401195"/>
                        <a:pt x="588645" y="369572"/>
                        <a:pt x="631508" y="353855"/>
                      </a:cubicBezTo>
                      <a:cubicBezTo>
                        <a:pt x="674370" y="338044"/>
                        <a:pt x="698945" y="353855"/>
                        <a:pt x="698945" y="353855"/>
                      </a:cubicBezTo>
                      <a:cubicBezTo>
                        <a:pt x="698945" y="353855"/>
                        <a:pt x="741807" y="266987"/>
                        <a:pt x="821531" y="266987"/>
                      </a:cubicBezTo>
                      <a:cubicBezTo>
                        <a:pt x="901256" y="266987"/>
                        <a:pt x="962501" y="322232"/>
                        <a:pt x="962501" y="322232"/>
                      </a:cubicBezTo>
                      <a:lnTo>
                        <a:pt x="1054418" y="330138"/>
                      </a:lnTo>
                      <a:cubicBezTo>
                        <a:pt x="1054418" y="330138"/>
                        <a:pt x="1042130" y="274893"/>
                        <a:pt x="1078897" y="266987"/>
                      </a:cubicBezTo>
                      <a:cubicBezTo>
                        <a:pt x="1115663" y="259082"/>
                        <a:pt x="1127951" y="282799"/>
                        <a:pt x="1127951" y="282799"/>
                      </a:cubicBezTo>
                      <a:cubicBezTo>
                        <a:pt x="1127951" y="282799"/>
                        <a:pt x="1127951" y="251176"/>
                        <a:pt x="1158621" y="251176"/>
                      </a:cubicBezTo>
                      <a:cubicBezTo>
                        <a:pt x="1189292" y="251176"/>
                        <a:pt x="1232154" y="290609"/>
                        <a:pt x="1232154" y="290609"/>
                      </a:cubicBezTo>
                      <a:cubicBezTo>
                        <a:pt x="1232154" y="290609"/>
                        <a:pt x="1275017" y="243270"/>
                        <a:pt x="1305687" y="258986"/>
                      </a:cubicBezTo>
                      <a:cubicBezTo>
                        <a:pt x="1305687" y="258986"/>
                        <a:pt x="1293400" y="93156"/>
                        <a:pt x="1465040" y="108968"/>
                      </a:cubicBezTo>
                      <a:cubicBezTo>
                        <a:pt x="1465040" y="108968"/>
                        <a:pt x="1434370" y="45817"/>
                        <a:pt x="1501807" y="22100"/>
                      </a:cubicBezTo>
                      <a:cubicBezTo>
                        <a:pt x="1569244" y="-1618"/>
                        <a:pt x="1581531" y="30005"/>
                        <a:pt x="1581531" y="30005"/>
                      </a:cubicBezTo>
                      <a:cubicBezTo>
                        <a:pt x="1581531" y="30005"/>
                        <a:pt x="1630585" y="-25240"/>
                        <a:pt x="1698022" y="14194"/>
                      </a:cubicBezTo>
                      <a:cubicBezTo>
                        <a:pt x="1765459" y="53627"/>
                        <a:pt x="1777746" y="93156"/>
                        <a:pt x="1771555" y="101062"/>
                      </a:cubicBezTo>
                      <a:cubicBezTo>
                        <a:pt x="1765459" y="108968"/>
                        <a:pt x="1814417" y="85250"/>
                        <a:pt x="1814417" y="124779"/>
                      </a:cubicBezTo>
                      <a:cubicBezTo>
                        <a:pt x="1814417" y="164308"/>
                        <a:pt x="1789938" y="187930"/>
                        <a:pt x="1789938" y="187930"/>
                      </a:cubicBezTo>
                      <a:cubicBezTo>
                        <a:pt x="1789938" y="187930"/>
                        <a:pt x="1863471" y="172118"/>
                        <a:pt x="1888046" y="203741"/>
                      </a:cubicBezTo>
                      <a:cubicBezTo>
                        <a:pt x="1888046" y="203741"/>
                        <a:pt x="1875758" y="164308"/>
                        <a:pt x="1924812" y="148496"/>
                      </a:cubicBezTo>
                      <a:cubicBezTo>
                        <a:pt x="1973866" y="132685"/>
                        <a:pt x="2035112" y="156402"/>
                        <a:pt x="2035112" y="156402"/>
                      </a:cubicBezTo>
                      <a:cubicBezTo>
                        <a:pt x="2035112" y="156402"/>
                        <a:pt x="2035112" y="85346"/>
                        <a:pt x="2096453" y="77440"/>
                      </a:cubicBezTo>
                      <a:cubicBezTo>
                        <a:pt x="2157794" y="69534"/>
                        <a:pt x="2225135" y="132685"/>
                        <a:pt x="2225135" y="132685"/>
                      </a:cubicBezTo>
                      <a:cubicBezTo>
                        <a:pt x="2225135" y="132685"/>
                        <a:pt x="2261902" y="108968"/>
                        <a:pt x="2292572" y="140591"/>
                      </a:cubicBezTo>
                      <a:cubicBezTo>
                        <a:pt x="2323243" y="172214"/>
                        <a:pt x="2317052" y="219553"/>
                        <a:pt x="2317052" y="219553"/>
                      </a:cubicBezTo>
                      <a:cubicBezTo>
                        <a:pt x="2317052" y="219553"/>
                        <a:pt x="2408968" y="195836"/>
                        <a:pt x="2439638" y="227459"/>
                      </a:cubicBezTo>
                      <a:cubicBezTo>
                        <a:pt x="2439638" y="227459"/>
                        <a:pt x="2525459" y="172214"/>
                        <a:pt x="2623566" y="180119"/>
                      </a:cubicBezTo>
                      <a:cubicBezTo>
                        <a:pt x="2721674" y="188025"/>
                        <a:pt x="2752249" y="227459"/>
                        <a:pt x="2752249" y="227459"/>
                      </a:cubicBezTo>
                      <a:cubicBezTo>
                        <a:pt x="2752249" y="227459"/>
                        <a:pt x="2795111" y="180119"/>
                        <a:pt x="2844165" y="235364"/>
                      </a:cubicBezTo>
                      <a:cubicBezTo>
                        <a:pt x="2893219" y="290609"/>
                        <a:pt x="2887027" y="306421"/>
                        <a:pt x="2887027" y="306421"/>
                      </a:cubicBezTo>
                      <a:cubicBezTo>
                        <a:pt x="2887027" y="306421"/>
                        <a:pt x="2929890" y="274798"/>
                        <a:pt x="2948369" y="306421"/>
                      </a:cubicBezTo>
                      <a:cubicBezTo>
                        <a:pt x="2966752" y="338044"/>
                        <a:pt x="2917698" y="361666"/>
                        <a:pt x="2917698" y="361666"/>
                      </a:cubicBezTo>
                      <a:cubicBezTo>
                        <a:pt x="2917698" y="361666"/>
                        <a:pt x="2911602" y="393289"/>
                        <a:pt x="2936081" y="393289"/>
                      </a:cubicBezTo>
                      <a:cubicBezTo>
                        <a:pt x="2960561" y="393289"/>
                        <a:pt x="2954465" y="369572"/>
                        <a:pt x="3009614" y="361666"/>
                      </a:cubicBezTo>
                      <a:cubicBezTo>
                        <a:pt x="3064764" y="353760"/>
                        <a:pt x="3089339" y="377477"/>
                        <a:pt x="3089339" y="377477"/>
                      </a:cubicBezTo>
                      <a:cubicBezTo>
                        <a:pt x="3089339" y="377477"/>
                        <a:pt x="3083243" y="322232"/>
                        <a:pt x="3113818" y="314327"/>
                      </a:cubicBezTo>
                      <a:cubicBezTo>
                        <a:pt x="3144488" y="306421"/>
                        <a:pt x="3162872" y="314327"/>
                        <a:pt x="3162872" y="314327"/>
                      </a:cubicBezTo>
                      <a:cubicBezTo>
                        <a:pt x="3162872" y="314327"/>
                        <a:pt x="3150584" y="251176"/>
                        <a:pt x="3193542" y="251176"/>
                      </a:cubicBezTo>
                      <a:cubicBezTo>
                        <a:pt x="3236500" y="251176"/>
                        <a:pt x="3279362" y="290609"/>
                        <a:pt x="3297746" y="338044"/>
                      </a:cubicBezTo>
                      <a:cubicBezTo>
                        <a:pt x="3297746" y="338044"/>
                        <a:pt x="3408045" y="298610"/>
                        <a:pt x="3438716" y="338044"/>
                      </a:cubicBezTo>
                      <a:cubicBezTo>
                        <a:pt x="3469386" y="377477"/>
                        <a:pt x="3438716" y="432818"/>
                        <a:pt x="3438716" y="432818"/>
                      </a:cubicBezTo>
                      <a:cubicBezTo>
                        <a:pt x="3438716" y="432818"/>
                        <a:pt x="3500057" y="432818"/>
                        <a:pt x="3518440" y="456535"/>
                      </a:cubicBezTo>
                      <a:cubicBezTo>
                        <a:pt x="3536823" y="480252"/>
                        <a:pt x="3530727" y="488158"/>
                        <a:pt x="3530727" y="488158"/>
                      </a:cubicBezTo>
                      <a:cubicBezTo>
                        <a:pt x="3530727" y="488158"/>
                        <a:pt x="3634931" y="464441"/>
                        <a:pt x="3671697" y="496064"/>
                      </a:cubicBezTo>
                      <a:cubicBezTo>
                        <a:pt x="3708464" y="527687"/>
                        <a:pt x="3683984" y="511875"/>
                        <a:pt x="3683984" y="511875"/>
                      </a:cubicBezTo>
                      <a:cubicBezTo>
                        <a:pt x="3683984" y="511875"/>
                        <a:pt x="3720751" y="488158"/>
                        <a:pt x="3739134" y="496064"/>
                      </a:cubicBezTo>
                      <a:cubicBezTo>
                        <a:pt x="3757517" y="503969"/>
                        <a:pt x="3751421" y="440819"/>
                        <a:pt x="3788188" y="480252"/>
                      </a:cubicBezTo>
                      <a:cubicBezTo>
                        <a:pt x="3824954" y="519686"/>
                        <a:pt x="3818858" y="575026"/>
                        <a:pt x="3788188" y="575026"/>
                      </a:cubicBezTo>
                      <a:cubicBezTo>
                        <a:pt x="3757517" y="575026"/>
                        <a:pt x="3696272" y="551309"/>
                        <a:pt x="3696272" y="551309"/>
                      </a:cubicBezTo>
                      <a:cubicBezTo>
                        <a:pt x="3696272" y="551309"/>
                        <a:pt x="3683984" y="598648"/>
                        <a:pt x="3647218" y="598648"/>
                      </a:cubicBezTo>
                      <a:cubicBezTo>
                        <a:pt x="3647218" y="598648"/>
                        <a:pt x="3641122" y="630271"/>
                        <a:pt x="3579781" y="638081"/>
                      </a:cubicBezTo>
                      <a:cubicBezTo>
                        <a:pt x="3518440" y="645987"/>
                        <a:pt x="3451098" y="638081"/>
                        <a:pt x="3451098" y="638081"/>
                      </a:cubicBezTo>
                      <a:cubicBezTo>
                        <a:pt x="3451098" y="638081"/>
                        <a:pt x="3352991" y="685421"/>
                        <a:pt x="3304032" y="677515"/>
                      </a:cubicBezTo>
                      <a:cubicBezTo>
                        <a:pt x="3304032" y="677515"/>
                        <a:pt x="3285649" y="732760"/>
                        <a:pt x="3205925" y="748571"/>
                      </a:cubicBezTo>
                      <a:cubicBezTo>
                        <a:pt x="3126200" y="764383"/>
                        <a:pt x="3089434" y="685421"/>
                        <a:pt x="3089434" y="685421"/>
                      </a:cubicBezTo>
                      <a:cubicBezTo>
                        <a:pt x="3089434" y="685421"/>
                        <a:pt x="3040380" y="701232"/>
                        <a:pt x="3009710" y="638081"/>
                      </a:cubicBezTo>
                      <a:cubicBezTo>
                        <a:pt x="3009710" y="638081"/>
                        <a:pt x="2936177" y="661799"/>
                        <a:pt x="2917793" y="645987"/>
                      </a:cubicBezTo>
                      <a:cubicBezTo>
                        <a:pt x="2899410" y="630176"/>
                        <a:pt x="2862644" y="724949"/>
                        <a:pt x="2740057" y="693326"/>
                      </a:cubicBezTo>
                      <a:cubicBezTo>
                        <a:pt x="2740057" y="693326"/>
                        <a:pt x="2703290" y="740666"/>
                        <a:pt x="2586800" y="748571"/>
                      </a:cubicBezTo>
                      <a:cubicBezTo>
                        <a:pt x="2470309" y="756477"/>
                        <a:pt x="2384489" y="653798"/>
                        <a:pt x="2384489" y="653798"/>
                      </a:cubicBezTo>
                      <a:cubicBezTo>
                        <a:pt x="2384489" y="653798"/>
                        <a:pt x="2323148" y="669609"/>
                        <a:pt x="2286381" y="653798"/>
                      </a:cubicBezTo>
                      <a:cubicBezTo>
                        <a:pt x="2286381" y="653798"/>
                        <a:pt x="2114741" y="732760"/>
                        <a:pt x="2022824" y="716948"/>
                      </a:cubicBezTo>
                      <a:cubicBezTo>
                        <a:pt x="1930908" y="701137"/>
                        <a:pt x="1851184" y="653798"/>
                        <a:pt x="1851184" y="653798"/>
                      </a:cubicBezTo>
                      <a:cubicBezTo>
                        <a:pt x="1851184" y="653798"/>
                        <a:pt x="1796034" y="709043"/>
                        <a:pt x="1697927" y="709043"/>
                      </a:cubicBezTo>
                      <a:cubicBezTo>
                        <a:pt x="1599819" y="709043"/>
                        <a:pt x="1507903" y="653798"/>
                        <a:pt x="1507903" y="653798"/>
                      </a:cubicBezTo>
                      <a:cubicBezTo>
                        <a:pt x="1507903" y="653798"/>
                        <a:pt x="1446562" y="677515"/>
                        <a:pt x="1397603" y="669609"/>
                      </a:cubicBezTo>
                      <a:cubicBezTo>
                        <a:pt x="1348645" y="661703"/>
                        <a:pt x="1305687" y="614364"/>
                        <a:pt x="1305687" y="614364"/>
                      </a:cubicBezTo>
                      <a:cubicBezTo>
                        <a:pt x="1305687" y="614364"/>
                        <a:pt x="1281208" y="645987"/>
                        <a:pt x="1238250" y="614364"/>
                      </a:cubicBezTo>
                      <a:cubicBezTo>
                        <a:pt x="1238250" y="614364"/>
                        <a:pt x="1232154" y="645987"/>
                        <a:pt x="1176909" y="669609"/>
                      </a:cubicBezTo>
                      <a:cubicBezTo>
                        <a:pt x="1121759" y="693326"/>
                        <a:pt x="974598" y="685421"/>
                        <a:pt x="950119" y="669609"/>
                      </a:cubicBezTo>
                      <a:cubicBezTo>
                        <a:pt x="950119" y="669609"/>
                        <a:pt x="809149" y="724854"/>
                        <a:pt x="717233" y="701232"/>
                      </a:cubicBezTo>
                      <a:cubicBezTo>
                        <a:pt x="625316" y="677515"/>
                        <a:pt x="619125" y="653893"/>
                        <a:pt x="619125" y="653893"/>
                      </a:cubicBezTo>
                      <a:cubicBezTo>
                        <a:pt x="619125" y="653893"/>
                        <a:pt x="576263" y="677610"/>
                        <a:pt x="539401" y="661799"/>
                      </a:cubicBezTo>
                      <a:cubicBezTo>
                        <a:pt x="502634" y="645987"/>
                        <a:pt x="484251" y="614459"/>
                        <a:pt x="484251" y="614459"/>
                      </a:cubicBezTo>
                      <a:cubicBezTo>
                        <a:pt x="484251" y="614459"/>
                        <a:pt x="422910" y="638177"/>
                        <a:pt x="373952" y="638177"/>
                      </a:cubicBezTo>
                      <a:cubicBezTo>
                        <a:pt x="324993" y="638177"/>
                        <a:pt x="300419" y="614459"/>
                        <a:pt x="300419" y="614459"/>
                      </a:cubicBezTo>
                      <a:cubicBezTo>
                        <a:pt x="300419" y="614459"/>
                        <a:pt x="294323" y="638177"/>
                        <a:pt x="251365" y="630271"/>
                      </a:cubicBezTo>
                      <a:cubicBezTo>
                        <a:pt x="208407" y="622365"/>
                        <a:pt x="183928" y="582932"/>
                        <a:pt x="183928" y="582932"/>
                      </a:cubicBezTo>
                      <a:cubicBezTo>
                        <a:pt x="183928" y="582932"/>
                        <a:pt x="153257" y="622365"/>
                        <a:pt x="116491" y="622365"/>
                      </a:cubicBezTo>
                      <a:cubicBezTo>
                        <a:pt x="79724" y="622365"/>
                        <a:pt x="0" y="590742"/>
                        <a:pt x="0" y="590742"/>
                      </a:cubicBezTo>
                      <a:lnTo>
                        <a:pt x="190" y="590742"/>
                      </a:lnTo>
                      <a:close/>
                    </a:path>
                  </a:pathLst>
                </a:custGeom>
                <a:solidFill>
                  <a:schemeClr val="tx1">
                    <a:lumMod val="85000"/>
                    <a:lumOff val="1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7A8E091A-3F2F-8704-D78B-6CE3BFD780B6}"/>
                  </a:ext>
                </a:extLst>
              </p:cNvPr>
              <p:cNvGrpSpPr/>
              <p:nvPr/>
            </p:nvGrpSpPr>
            <p:grpSpPr>
              <a:xfrm>
                <a:off x="-16483985" y="4044388"/>
                <a:ext cx="16384637" cy="2787589"/>
                <a:chOff x="-4035935" y="4044388"/>
                <a:chExt cx="16384637" cy="2787589"/>
              </a:xfrm>
            </p:grpSpPr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E0340FD5-C116-1338-24FA-6811E09C139A}"/>
                    </a:ext>
                  </a:extLst>
                </p:cNvPr>
                <p:cNvSpPr/>
                <p:nvPr/>
              </p:nvSpPr>
              <p:spPr>
                <a:xfrm flipH="1">
                  <a:off x="-4035935" y="4044388"/>
                  <a:ext cx="7541227" cy="2280839"/>
                </a:xfrm>
                <a:custGeom>
                  <a:avLst/>
                  <a:gdLst>
                    <a:gd name="connsiteX0" fmla="*/ 0 w 2652318"/>
                    <a:gd name="connsiteY0" fmla="*/ 630704 h 802192"/>
                    <a:gd name="connsiteX1" fmla="*/ 63912 w 2652318"/>
                    <a:gd name="connsiteY1" fmla="*/ 596985 h 802192"/>
                    <a:gd name="connsiteX2" fmla="*/ 98012 w 2652318"/>
                    <a:gd name="connsiteY2" fmla="*/ 605463 h 802192"/>
                    <a:gd name="connsiteX3" fmla="*/ 123634 w 2652318"/>
                    <a:gd name="connsiteY3" fmla="*/ 571744 h 802192"/>
                    <a:gd name="connsiteX4" fmla="*/ 157734 w 2652318"/>
                    <a:gd name="connsiteY4" fmla="*/ 613940 h 802192"/>
                    <a:gd name="connsiteX5" fmla="*/ 208883 w 2652318"/>
                    <a:gd name="connsiteY5" fmla="*/ 605463 h 802192"/>
                    <a:gd name="connsiteX6" fmla="*/ 247269 w 2652318"/>
                    <a:gd name="connsiteY6" fmla="*/ 622322 h 802192"/>
                    <a:gd name="connsiteX7" fmla="*/ 247269 w 2652318"/>
                    <a:gd name="connsiteY7" fmla="*/ 478971 h 802192"/>
                    <a:gd name="connsiteX8" fmla="*/ 298418 w 2652318"/>
                    <a:gd name="connsiteY8" fmla="*/ 453634 h 802192"/>
                    <a:gd name="connsiteX9" fmla="*/ 306991 w 2652318"/>
                    <a:gd name="connsiteY9" fmla="*/ 411438 h 802192"/>
                    <a:gd name="connsiteX10" fmla="*/ 366713 w 2652318"/>
                    <a:gd name="connsiteY10" fmla="*/ 436775 h 802192"/>
                    <a:gd name="connsiteX11" fmla="*/ 422148 w 2652318"/>
                    <a:gd name="connsiteY11" fmla="*/ 428298 h 802192"/>
                    <a:gd name="connsiteX12" fmla="*/ 439198 w 2652318"/>
                    <a:gd name="connsiteY12" fmla="*/ 377720 h 802192"/>
                    <a:gd name="connsiteX13" fmla="*/ 486060 w 2652318"/>
                    <a:gd name="connsiteY13" fmla="*/ 377720 h 802192"/>
                    <a:gd name="connsiteX14" fmla="*/ 571309 w 2652318"/>
                    <a:gd name="connsiteY14" fmla="*/ 284946 h 802192"/>
                    <a:gd name="connsiteX15" fmla="*/ 669321 w 2652318"/>
                    <a:gd name="connsiteY15" fmla="*/ 344001 h 802192"/>
                    <a:gd name="connsiteX16" fmla="*/ 733234 w 2652318"/>
                    <a:gd name="connsiteY16" fmla="*/ 352479 h 802192"/>
                    <a:gd name="connsiteX17" fmla="*/ 750284 w 2652318"/>
                    <a:gd name="connsiteY17" fmla="*/ 285042 h 802192"/>
                    <a:gd name="connsiteX18" fmla="*/ 784384 w 2652318"/>
                    <a:gd name="connsiteY18" fmla="*/ 301901 h 802192"/>
                    <a:gd name="connsiteX19" fmla="*/ 805719 w 2652318"/>
                    <a:gd name="connsiteY19" fmla="*/ 268182 h 802192"/>
                    <a:gd name="connsiteX20" fmla="*/ 856869 w 2652318"/>
                    <a:gd name="connsiteY20" fmla="*/ 310378 h 802192"/>
                    <a:gd name="connsiteX21" fmla="*/ 908018 w 2652318"/>
                    <a:gd name="connsiteY21" fmla="*/ 276660 h 802192"/>
                    <a:gd name="connsiteX22" fmla="*/ 1018889 w 2652318"/>
                    <a:gd name="connsiteY22" fmla="*/ 116354 h 802192"/>
                    <a:gd name="connsiteX23" fmla="*/ 1044511 w 2652318"/>
                    <a:gd name="connsiteY23" fmla="*/ 23580 h 802192"/>
                    <a:gd name="connsiteX24" fmla="*/ 1099947 w 2652318"/>
                    <a:gd name="connsiteY24" fmla="*/ 32058 h 802192"/>
                    <a:gd name="connsiteX25" fmla="*/ 1180909 w 2652318"/>
                    <a:gd name="connsiteY25" fmla="*/ 15198 h 802192"/>
                    <a:gd name="connsiteX26" fmla="*/ 1232059 w 2652318"/>
                    <a:gd name="connsiteY26" fmla="*/ 107972 h 802192"/>
                    <a:gd name="connsiteX27" fmla="*/ 1261872 w 2652318"/>
                    <a:gd name="connsiteY27" fmla="*/ 133308 h 802192"/>
                    <a:gd name="connsiteX28" fmla="*/ 1244822 w 2652318"/>
                    <a:gd name="connsiteY28" fmla="*/ 200745 h 802192"/>
                    <a:gd name="connsiteX29" fmla="*/ 1313021 w 2652318"/>
                    <a:gd name="connsiteY29" fmla="*/ 217605 h 802192"/>
                    <a:gd name="connsiteX30" fmla="*/ 1338643 w 2652318"/>
                    <a:gd name="connsiteY30" fmla="*/ 158550 h 802192"/>
                    <a:gd name="connsiteX31" fmla="*/ 1415415 w 2652318"/>
                    <a:gd name="connsiteY31" fmla="*/ 167027 h 802192"/>
                    <a:gd name="connsiteX32" fmla="*/ 1458087 w 2652318"/>
                    <a:gd name="connsiteY32" fmla="*/ 82635 h 802192"/>
                    <a:gd name="connsiteX33" fmla="*/ 1547622 w 2652318"/>
                    <a:gd name="connsiteY33" fmla="*/ 141690 h 802192"/>
                    <a:gd name="connsiteX34" fmla="*/ 1594485 w 2652318"/>
                    <a:gd name="connsiteY34" fmla="*/ 150168 h 802192"/>
                    <a:gd name="connsiteX35" fmla="*/ 1611535 w 2652318"/>
                    <a:gd name="connsiteY35" fmla="*/ 234559 h 802192"/>
                    <a:gd name="connsiteX36" fmla="*/ 1696783 w 2652318"/>
                    <a:gd name="connsiteY36" fmla="*/ 243036 h 802192"/>
                    <a:gd name="connsiteX37" fmla="*/ 1824704 w 2652318"/>
                    <a:gd name="connsiteY37" fmla="*/ 192459 h 802192"/>
                    <a:gd name="connsiteX38" fmla="*/ 1914239 w 2652318"/>
                    <a:gd name="connsiteY38" fmla="*/ 243036 h 802192"/>
                    <a:gd name="connsiteX39" fmla="*/ 1978152 w 2652318"/>
                    <a:gd name="connsiteY39" fmla="*/ 251514 h 802192"/>
                    <a:gd name="connsiteX40" fmla="*/ 2007965 w 2652318"/>
                    <a:gd name="connsiteY40" fmla="*/ 327428 h 802192"/>
                    <a:gd name="connsiteX41" fmla="*/ 2050637 w 2652318"/>
                    <a:gd name="connsiteY41" fmla="*/ 327428 h 802192"/>
                    <a:gd name="connsiteX42" fmla="*/ 2029301 w 2652318"/>
                    <a:gd name="connsiteY42" fmla="*/ 386483 h 802192"/>
                    <a:gd name="connsiteX43" fmla="*/ 2042064 w 2652318"/>
                    <a:gd name="connsiteY43" fmla="*/ 420201 h 802192"/>
                    <a:gd name="connsiteX44" fmla="*/ 2093214 w 2652318"/>
                    <a:gd name="connsiteY44" fmla="*/ 386483 h 802192"/>
                    <a:gd name="connsiteX45" fmla="*/ 2148649 w 2652318"/>
                    <a:gd name="connsiteY45" fmla="*/ 403342 h 802192"/>
                    <a:gd name="connsiteX46" fmla="*/ 2165699 w 2652318"/>
                    <a:gd name="connsiteY46" fmla="*/ 335905 h 802192"/>
                    <a:gd name="connsiteX47" fmla="*/ 2199798 w 2652318"/>
                    <a:gd name="connsiteY47" fmla="*/ 335905 h 802192"/>
                    <a:gd name="connsiteX48" fmla="*/ 2221135 w 2652318"/>
                    <a:gd name="connsiteY48" fmla="*/ 268468 h 802192"/>
                    <a:gd name="connsiteX49" fmla="*/ 2293620 w 2652318"/>
                    <a:gd name="connsiteY49" fmla="*/ 361242 h 802192"/>
                    <a:gd name="connsiteX50" fmla="*/ 2391632 w 2652318"/>
                    <a:gd name="connsiteY50" fmla="*/ 361242 h 802192"/>
                    <a:gd name="connsiteX51" fmla="*/ 2391632 w 2652318"/>
                    <a:gd name="connsiteY51" fmla="*/ 462492 h 802192"/>
                    <a:gd name="connsiteX52" fmla="*/ 2447068 w 2652318"/>
                    <a:gd name="connsiteY52" fmla="*/ 487829 h 802192"/>
                    <a:gd name="connsiteX53" fmla="*/ 2455640 w 2652318"/>
                    <a:gd name="connsiteY53" fmla="*/ 521547 h 802192"/>
                    <a:gd name="connsiteX54" fmla="*/ 2553652 w 2652318"/>
                    <a:gd name="connsiteY54" fmla="*/ 530025 h 802192"/>
                    <a:gd name="connsiteX55" fmla="*/ 2562225 w 2652318"/>
                    <a:gd name="connsiteY55" fmla="*/ 546884 h 802192"/>
                    <a:gd name="connsiteX56" fmla="*/ 2600611 w 2652318"/>
                    <a:gd name="connsiteY56" fmla="*/ 530025 h 802192"/>
                    <a:gd name="connsiteX57" fmla="*/ 2634710 w 2652318"/>
                    <a:gd name="connsiteY57" fmla="*/ 513165 h 802192"/>
                    <a:gd name="connsiteX58" fmla="*/ 2634710 w 2652318"/>
                    <a:gd name="connsiteY58" fmla="*/ 614416 h 802192"/>
                    <a:gd name="connsiteX59" fmla="*/ 2570797 w 2652318"/>
                    <a:gd name="connsiteY59" fmla="*/ 589080 h 802192"/>
                    <a:gd name="connsiteX60" fmla="*/ 2536698 w 2652318"/>
                    <a:gd name="connsiteY60" fmla="*/ 639657 h 802192"/>
                    <a:gd name="connsiteX61" fmla="*/ 2489835 w 2652318"/>
                    <a:gd name="connsiteY61" fmla="*/ 681853 h 802192"/>
                    <a:gd name="connsiteX62" fmla="*/ 2400300 w 2652318"/>
                    <a:gd name="connsiteY62" fmla="*/ 681853 h 802192"/>
                    <a:gd name="connsiteX63" fmla="*/ 2298001 w 2652318"/>
                    <a:gd name="connsiteY63" fmla="*/ 724049 h 802192"/>
                    <a:gd name="connsiteX64" fmla="*/ 2229802 w 2652318"/>
                    <a:gd name="connsiteY64" fmla="*/ 799963 h 802192"/>
                    <a:gd name="connsiteX65" fmla="*/ 2148840 w 2652318"/>
                    <a:gd name="connsiteY65" fmla="*/ 732526 h 802192"/>
                    <a:gd name="connsiteX66" fmla="*/ 2093404 w 2652318"/>
                    <a:gd name="connsiteY66" fmla="*/ 681948 h 802192"/>
                    <a:gd name="connsiteX67" fmla="*/ 2029491 w 2652318"/>
                    <a:gd name="connsiteY67" fmla="*/ 690426 h 802192"/>
                    <a:gd name="connsiteX68" fmla="*/ 1905857 w 2652318"/>
                    <a:gd name="connsiteY68" fmla="*/ 741003 h 802192"/>
                    <a:gd name="connsiteX69" fmla="*/ 1799272 w 2652318"/>
                    <a:gd name="connsiteY69" fmla="*/ 800058 h 802192"/>
                    <a:gd name="connsiteX70" fmla="*/ 1658588 w 2652318"/>
                    <a:gd name="connsiteY70" fmla="*/ 698808 h 802192"/>
                    <a:gd name="connsiteX71" fmla="*/ 1590389 w 2652318"/>
                    <a:gd name="connsiteY71" fmla="*/ 698808 h 802192"/>
                    <a:gd name="connsiteX72" fmla="*/ 1407128 w 2652318"/>
                    <a:gd name="connsiteY72" fmla="*/ 766245 h 802192"/>
                    <a:gd name="connsiteX73" fmla="*/ 1287780 w 2652318"/>
                    <a:gd name="connsiteY73" fmla="*/ 698808 h 802192"/>
                    <a:gd name="connsiteX74" fmla="*/ 1181195 w 2652318"/>
                    <a:gd name="connsiteY74" fmla="*/ 757863 h 802192"/>
                    <a:gd name="connsiteX75" fmla="*/ 1049083 w 2652318"/>
                    <a:gd name="connsiteY75" fmla="*/ 698808 h 802192"/>
                    <a:gd name="connsiteX76" fmla="*/ 972312 w 2652318"/>
                    <a:gd name="connsiteY76" fmla="*/ 715667 h 802192"/>
                    <a:gd name="connsiteX77" fmla="*/ 908399 w 2652318"/>
                    <a:gd name="connsiteY77" fmla="*/ 656612 h 802192"/>
                    <a:gd name="connsiteX78" fmla="*/ 861536 w 2652318"/>
                    <a:gd name="connsiteY78" fmla="*/ 656612 h 802192"/>
                    <a:gd name="connsiteX79" fmla="*/ 818864 w 2652318"/>
                    <a:gd name="connsiteY79" fmla="*/ 715667 h 802192"/>
                    <a:gd name="connsiteX80" fmla="*/ 661130 w 2652318"/>
                    <a:gd name="connsiteY80" fmla="*/ 715667 h 802192"/>
                    <a:gd name="connsiteX81" fmla="*/ 499110 w 2652318"/>
                    <a:gd name="connsiteY81" fmla="*/ 749385 h 802192"/>
                    <a:gd name="connsiteX82" fmla="*/ 430911 w 2652318"/>
                    <a:gd name="connsiteY82" fmla="*/ 698808 h 802192"/>
                    <a:gd name="connsiteX83" fmla="*/ 375475 w 2652318"/>
                    <a:gd name="connsiteY83" fmla="*/ 707285 h 802192"/>
                    <a:gd name="connsiteX84" fmla="*/ 337089 w 2652318"/>
                    <a:gd name="connsiteY84" fmla="*/ 656707 h 802192"/>
                    <a:gd name="connsiteX85" fmla="*/ 260318 w 2652318"/>
                    <a:gd name="connsiteY85" fmla="*/ 682044 h 802192"/>
                    <a:gd name="connsiteX86" fmla="*/ 209169 w 2652318"/>
                    <a:gd name="connsiteY86" fmla="*/ 656707 h 802192"/>
                    <a:gd name="connsiteX87" fmla="*/ 175069 w 2652318"/>
                    <a:gd name="connsiteY87" fmla="*/ 673566 h 802192"/>
                    <a:gd name="connsiteX88" fmla="*/ 128206 w 2652318"/>
                    <a:gd name="connsiteY88" fmla="*/ 622989 h 802192"/>
                    <a:gd name="connsiteX89" fmla="*/ 81343 w 2652318"/>
                    <a:gd name="connsiteY89" fmla="*/ 665184 h 802192"/>
                    <a:gd name="connsiteX90" fmla="*/ 381 w 2652318"/>
                    <a:gd name="connsiteY90" fmla="*/ 631466 h 802192"/>
                    <a:gd name="connsiteX91" fmla="*/ 381 w 2652318"/>
                    <a:gd name="connsiteY91" fmla="*/ 631466 h 802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</a:cxnLst>
                  <a:rect l="l" t="t" r="r" b="b"/>
                  <a:pathLst>
                    <a:path w="2652318" h="802192">
                      <a:moveTo>
                        <a:pt x="0" y="630704"/>
                      </a:moveTo>
                      <a:cubicBezTo>
                        <a:pt x="8572" y="613845"/>
                        <a:pt x="38385" y="596985"/>
                        <a:pt x="63912" y="596985"/>
                      </a:cubicBezTo>
                      <a:cubicBezTo>
                        <a:pt x="89439" y="596985"/>
                        <a:pt x="98012" y="605463"/>
                        <a:pt x="98012" y="605463"/>
                      </a:cubicBezTo>
                      <a:cubicBezTo>
                        <a:pt x="98012" y="605463"/>
                        <a:pt x="98012" y="554885"/>
                        <a:pt x="123634" y="571744"/>
                      </a:cubicBezTo>
                      <a:cubicBezTo>
                        <a:pt x="149257" y="588603"/>
                        <a:pt x="157734" y="613940"/>
                        <a:pt x="157734" y="613940"/>
                      </a:cubicBezTo>
                      <a:cubicBezTo>
                        <a:pt x="157734" y="613940"/>
                        <a:pt x="187547" y="605463"/>
                        <a:pt x="208883" y="605463"/>
                      </a:cubicBezTo>
                      <a:cubicBezTo>
                        <a:pt x="230219" y="605463"/>
                        <a:pt x="247269" y="622322"/>
                        <a:pt x="247269" y="622322"/>
                      </a:cubicBezTo>
                      <a:cubicBezTo>
                        <a:pt x="247269" y="622322"/>
                        <a:pt x="208883" y="529548"/>
                        <a:pt x="247269" y="478971"/>
                      </a:cubicBezTo>
                      <a:cubicBezTo>
                        <a:pt x="285655" y="428393"/>
                        <a:pt x="298418" y="453634"/>
                        <a:pt x="298418" y="453634"/>
                      </a:cubicBezTo>
                      <a:cubicBezTo>
                        <a:pt x="298418" y="453634"/>
                        <a:pt x="281368" y="419916"/>
                        <a:pt x="306991" y="411438"/>
                      </a:cubicBezTo>
                      <a:cubicBezTo>
                        <a:pt x="332613" y="402961"/>
                        <a:pt x="366713" y="436775"/>
                        <a:pt x="366713" y="436775"/>
                      </a:cubicBezTo>
                      <a:cubicBezTo>
                        <a:pt x="366713" y="436775"/>
                        <a:pt x="400812" y="411438"/>
                        <a:pt x="422148" y="428298"/>
                      </a:cubicBezTo>
                      <a:cubicBezTo>
                        <a:pt x="422148" y="428298"/>
                        <a:pt x="409384" y="394579"/>
                        <a:pt x="439198" y="377720"/>
                      </a:cubicBezTo>
                      <a:cubicBezTo>
                        <a:pt x="469011" y="360861"/>
                        <a:pt x="486060" y="377720"/>
                        <a:pt x="486060" y="377720"/>
                      </a:cubicBezTo>
                      <a:cubicBezTo>
                        <a:pt x="486060" y="377720"/>
                        <a:pt x="515874" y="284946"/>
                        <a:pt x="571309" y="284946"/>
                      </a:cubicBezTo>
                      <a:cubicBezTo>
                        <a:pt x="626745" y="284946"/>
                        <a:pt x="669321" y="344001"/>
                        <a:pt x="669321" y="344001"/>
                      </a:cubicBezTo>
                      <a:lnTo>
                        <a:pt x="733234" y="352479"/>
                      </a:lnTo>
                      <a:cubicBezTo>
                        <a:pt x="733234" y="352479"/>
                        <a:pt x="724662" y="293424"/>
                        <a:pt x="750284" y="285042"/>
                      </a:cubicBezTo>
                      <a:cubicBezTo>
                        <a:pt x="775906" y="276564"/>
                        <a:pt x="784384" y="301901"/>
                        <a:pt x="784384" y="301901"/>
                      </a:cubicBezTo>
                      <a:cubicBezTo>
                        <a:pt x="784384" y="301901"/>
                        <a:pt x="784384" y="268182"/>
                        <a:pt x="805719" y="268182"/>
                      </a:cubicBezTo>
                      <a:cubicBezTo>
                        <a:pt x="827055" y="268182"/>
                        <a:pt x="856869" y="310378"/>
                        <a:pt x="856869" y="310378"/>
                      </a:cubicBezTo>
                      <a:cubicBezTo>
                        <a:pt x="856869" y="310378"/>
                        <a:pt x="886682" y="259800"/>
                        <a:pt x="908018" y="276660"/>
                      </a:cubicBezTo>
                      <a:cubicBezTo>
                        <a:pt x="908018" y="276660"/>
                        <a:pt x="899446" y="99495"/>
                        <a:pt x="1018889" y="116354"/>
                      </a:cubicBezTo>
                      <a:cubicBezTo>
                        <a:pt x="1018889" y="116354"/>
                        <a:pt x="997553" y="48917"/>
                        <a:pt x="1044511" y="23580"/>
                      </a:cubicBezTo>
                      <a:cubicBezTo>
                        <a:pt x="1091374" y="-1756"/>
                        <a:pt x="1099947" y="32058"/>
                        <a:pt x="1099947" y="32058"/>
                      </a:cubicBezTo>
                      <a:cubicBezTo>
                        <a:pt x="1099947" y="32058"/>
                        <a:pt x="1134047" y="-26997"/>
                        <a:pt x="1180909" y="15198"/>
                      </a:cubicBezTo>
                      <a:cubicBezTo>
                        <a:pt x="1227772" y="57394"/>
                        <a:pt x="1236345" y="99590"/>
                        <a:pt x="1232059" y="107972"/>
                      </a:cubicBezTo>
                      <a:cubicBezTo>
                        <a:pt x="1227772" y="116449"/>
                        <a:pt x="1261872" y="91113"/>
                        <a:pt x="1261872" y="133308"/>
                      </a:cubicBezTo>
                      <a:cubicBezTo>
                        <a:pt x="1261872" y="175504"/>
                        <a:pt x="1244822" y="200745"/>
                        <a:pt x="1244822" y="200745"/>
                      </a:cubicBezTo>
                      <a:cubicBezTo>
                        <a:pt x="1244822" y="200745"/>
                        <a:pt x="1295972" y="183886"/>
                        <a:pt x="1313021" y="217605"/>
                      </a:cubicBezTo>
                      <a:cubicBezTo>
                        <a:pt x="1313021" y="217605"/>
                        <a:pt x="1304448" y="175409"/>
                        <a:pt x="1338643" y="158550"/>
                      </a:cubicBezTo>
                      <a:cubicBezTo>
                        <a:pt x="1372743" y="141690"/>
                        <a:pt x="1415415" y="167027"/>
                        <a:pt x="1415415" y="167027"/>
                      </a:cubicBezTo>
                      <a:cubicBezTo>
                        <a:pt x="1415415" y="167027"/>
                        <a:pt x="1415415" y="91113"/>
                        <a:pt x="1458087" y="82635"/>
                      </a:cubicBezTo>
                      <a:cubicBezTo>
                        <a:pt x="1500759" y="74158"/>
                        <a:pt x="1547622" y="141690"/>
                        <a:pt x="1547622" y="141690"/>
                      </a:cubicBezTo>
                      <a:cubicBezTo>
                        <a:pt x="1547622" y="141690"/>
                        <a:pt x="1573244" y="116354"/>
                        <a:pt x="1594485" y="150168"/>
                      </a:cubicBezTo>
                      <a:cubicBezTo>
                        <a:pt x="1615821" y="183886"/>
                        <a:pt x="1611535" y="234559"/>
                        <a:pt x="1611535" y="234559"/>
                      </a:cubicBezTo>
                      <a:cubicBezTo>
                        <a:pt x="1611535" y="234559"/>
                        <a:pt x="1675447" y="209223"/>
                        <a:pt x="1696783" y="243036"/>
                      </a:cubicBezTo>
                      <a:cubicBezTo>
                        <a:pt x="1696783" y="243036"/>
                        <a:pt x="1756505" y="183981"/>
                        <a:pt x="1824704" y="192459"/>
                      </a:cubicBezTo>
                      <a:cubicBezTo>
                        <a:pt x="1892903" y="200936"/>
                        <a:pt x="1914239" y="243036"/>
                        <a:pt x="1914239" y="243036"/>
                      </a:cubicBezTo>
                      <a:cubicBezTo>
                        <a:pt x="1914239" y="243036"/>
                        <a:pt x="1944052" y="192459"/>
                        <a:pt x="1978152" y="251514"/>
                      </a:cubicBezTo>
                      <a:cubicBezTo>
                        <a:pt x="2012251" y="310569"/>
                        <a:pt x="2007965" y="327428"/>
                        <a:pt x="2007965" y="327428"/>
                      </a:cubicBezTo>
                      <a:cubicBezTo>
                        <a:pt x="2007965" y="327428"/>
                        <a:pt x="2037779" y="293709"/>
                        <a:pt x="2050637" y="327428"/>
                      </a:cubicBezTo>
                      <a:cubicBezTo>
                        <a:pt x="2063400" y="361146"/>
                        <a:pt x="2029301" y="386483"/>
                        <a:pt x="2029301" y="386483"/>
                      </a:cubicBezTo>
                      <a:cubicBezTo>
                        <a:pt x="2029301" y="386483"/>
                        <a:pt x="2025015" y="420201"/>
                        <a:pt x="2042064" y="420201"/>
                      </a:cubicBezTo>
                      <a:cubicBezTo>
                        <a:pt x="2059114" y="420201"/>
                        <a:pt x="2054828" y="394865"/>
                        <a:pt x="2093214" y="386483"/>
                      </a:cubicBezTo>
                      <a:cubicBezTo>
                        <a:pt x="2131600" y="378006"/>
                        <a:pt x="2148649" y="403342"/>
                        <a:pt x="2148649" y="403342"/>
                      </a:cubicBezTo>
                      <a:cubicBezTo>
                        <a:pt x="2148649" y="403342"/>
                        <a:pt x="2144363" y="344287"/>
                        <a:pt x="2165699" y="335905"/>
                      </a:cubicBezTo>
                      <a:cubicBezTo>
                        <a:pt x="2187035" y="327428"/>
                        <a:pt x="2199798" y="335905"/>
                        <a:pt x="2199798" y="335905"/>
                      </a:cubicBezTo>
                      <a:cubicBezTo>
                        <a:pt x="2199798" y="335905"/>
                        <a:pt x="2191226" y="268468"/>
                        <a:pt x="2221135" y="268468"/>
                      </a:cubicBezTo>
                      <a:cubicBezTo>
                        <a:pt x="2251043" y="268468"/>
                        <a:pt x="2280856" y="310664"/>
                        <a:pt x="2293620" y="361242"/>
                      </a:cubicBezTo>
                      <a:cubicBezTo>
                        <a:pt x="2293620" y="361242"/>
                        <a:pt x="2370391" y="319046"/>
                        <a:pt x="2391632" y="361242"/>
                      </a:cubicBezTo>
                      <a:cubicBezTo>
                        <a:pt x="2412968" y="403437"/>
                        <a:pt x="2391632" y="462492"/>
                        <a:pt x="2391632" y="462492"/>
                      </a:cubicBezTo>
                      <a:cubicBezTo>
                        <a:pt x="2391632" y="462492"/>
                        <a:pt x="2434304" y="462492"/>
                        <a:pt x="2447068" y="487829"/>
                      </a:cubicBezTo>
                      <a:cubicBezTo>
                        <a:pt x="2459831" y="513165"/>
                        <a:pt x="2455640" y="521547"/>
                        <a:pt x="2455640" y="521547"/>
                      </a:cubicBezTo>
                      <a:cubicBezTo>
                        <a:pt x="2455640" y="521547"/>
                        <a:pt x="2528125" y="496211"/>
                        <a:pt x="2553652" y="530025"/>
                      </a:cubicBezTo>
                      <a:cubicBezTo>
                        <a:pt x="2579275" y="563743"/>
                        <a:pt x="2562225" y="546884"/>
                        <a:pt x="2562225" y="546884"/>
                      </a:cubicBezTo>
                      <a:cubicBezTo>
                        <a:pt x="2562225" y="546884"/>
                        <a:pt x="2587847" y="521547"/>
                        <a:pt x="2600611" y="530025"/>
                      </a:cubicBezTo>
                      <a:cubicBezTo>
                        <a:pt x="2613374" y="538502"/>
                        <a:pt x="2609183" y="470970"/>
                        <a:pt x="2634710" y="513165"/>
                      </a:cubicBezTo>
                      <a:cubicBezTo>
                        <a:pt x="2660237" y="555361"/>
                        <a:pt x="2656046" y="614416"/>
                        <a:pt x="2634710" y="614416"/>
                      </a:cubicBezTo>
                      <a:cubicBezTo>
                        <a:pt x="2613374" y="614416"/>
                        <a:pt x="2570797" y="589080"/>
                        <a:pt x="2570797" y="589080"/>
                      </a:cubicBezTo>
                      <a:cubicBezTo>
                        <a:pt x="2570797" y="589080"/>
                        <a:pt x="2562225" y="639657"/>
                        <a:pt x="2536698" y="639657"/>
                      </a:cubicBezTo>
                      <a:cubicBezTo>
                        <a:pt x="2536698" y="639657"/>
                        <a:pt x="2532412" y="673376"/>
                        <a:pt x="2489835" y="681853"/>
                      </a:cubicBezTo>
                      <a:cubicBezTo>
                        <a:pt x="2447163" y="690330"/>
                        <a:pt x="2400300" y="681853"/>
                        <a:pt x="2400300" y="681853"/>
                      </a:cubicBezTo>
                      <a:cubicBezTo>
                        <a:pt x="2400300" y="681853"/>
                        <a:pt x="2332101" y="732431"/>
                        <a:pt x="2298001" y="724049"/>
                      </a:cubicBezTo>
                      <a:cubicBezTo>
                        <a:pt x="2298001" y="724049"/>
                        <a:pt x="2285238" y="783104"/>
                        <a:pt x="2229802" y="799963"/>
                      </a:cubicBezTo>
                      <a:cubicBezTo>
                        <a:pt x="2174367" y="816822"/>
                        <a:pt x="2148840" y="732526"/>
                        <a:pt x="2148840" y="732526"/>
                      </a:cubicBezTo>
                      <a:cubicBezTo>
                        <a:pt x="2148840" y="732526"/>
                        <a:pt x="2114740" y="749385"/>
                        <a:pt x="2093404" y="681948"/>
                      </a:cubicBezTo>
                      <a:cubicBezTo>
                        <a:pt x="2093404" y="681948"/>
                        <a:pt x="2042255" y="707285"/>
                        <a:pt x="2029491" y="690426"/>
                      </a:cubicBezTo>
                      <a:cubicBezTo>
                        <a:pt x="2016728" y="673566"/>
                        <a:pt x="1991106" y="774817"/>
                        <a:pt x="1905857" y="741003"/>
                      </a:cubicBezTo>
                      <a:cubicBezTo>
                        <a:pt x="1905857" y="741003"/>
                        <a:pt x="1880235" y="791581"/>
                        <a:pt x="1799272" y="800058"/>
                      </a:cubicBezTo>
                      <a:cubicBezTo>
                        <a:pt x="1718310" y="808536"/>
                        <a:pt x="1658588" y="698808"/>
                        <a:pt x="1658588" y="698808"/>
                      </a:cubicBezTo>
                      <a:cubicBezTo>
                        <a:pt x="1658588" y="698808"/>
                        <a:pt x="1615916" y="715667"/>
                        <a:pt x="1590389" y="698808"/>
                      </a:cubicBezTo>
                      <a:cubicBezTo>
                        <a:pt x="1590389" y="698808"/>
                        <a:pt x="1471041" y="783199"/>
                        <a:pt x="1407128" y="766245"/>
                      </a:cubicBezTo>
                      <a:cubicBezTo>
                        <a:pt x="1343215" y="749385"/>
                        <a:pt x="1287780" y="698808"/>
                        <a:pt x="1287780" y="698808"/>
                      </a:cubicBezTo>
                      <a:cubicBezTo>
                        <a:pt x="1287780" y="698808"/>
                        <a:pt x="1249394" y="757863"/>
                        <a:pt x="1181195" y="757863"/>
                      </a:cubicBezTo>
                      <a:cubicBezTo>
                        <a:pt x="1112996" y="757863"/>
                        <a:pt x="1049083" y="698808"/>
                        <a:pt x="1049083" y="698808"/>
                      </a:cubicBezTo>
                      <a:cubicBezTo>
                        <a:pt x="1049083" y="698808"/>
                        <a:pt x="1006411" y="724144"/>
                        <a:pt x="972312" y="715667"/>
                      </a:cubicBezTo>
                      <a:cubicBezTo>
                        <a:pt x="938213" y="707190"/>
                        <a:pt x="908399" y="656612"/>
                        <a:pt x="908399" y="656612"/>
                      </a:cubicBezTo>
                      <a:cubicBezTo>
                        <a:pt x="908399" y="656612"/>
                        <a:pt x="891349" y="690330"/>
                        <a:pt x="861536" y="656612"/>
                      </a:cubicBezTo>
                      <a:cubicBezTo>
                        <a:pt x="861536" y="656612"/>
                        <a:pt x="857250" y="690330"/>
                        <a:pt x="818864" y="715667"/>
                      </a:cubicBezTo>
                      <a:cubicBezTo>
                        <a:pt x="780479" y="741003"/>
                        <a:pt x="678180" y="732526"/>
                        <a:pt x="661130" y="715667"/>
                      </a:cubicBezTo>
                      <a:cubicBezTo>
                        <a:pt x="661130" y="715667"/>
                        <a:pt x="563118" y="774722"/>
                        <a:pt x="499110" y="749385"/>
                      </a:cubicBezTo>
                      <a:cubicBezTo>
                        <a:pt x="435197" y="724049"/>
                        <a:pt x="430911" y="698808"/>
                        <a:pt x="430911" y="698808"/>
                      </a:cubicBezTo>
                      <a:cubicBezTo>
                        <a:pt x="430911" y="698808"/>
                        <a:pt x="401098" y="724144"/>
                        <a:pt x="375475" y="707285"/>
                      </a:cubicBezTo>
                      <a:cubicBezTo>
                        <a:pt x="349853" y="690426"/>
                        <a:pt x="337089" y="656707"/>
                        <a:pt x="337089" y="656707"/>
                      </a:cubicBezTo>
                      <a:cubicBezTo>
                        <a:pt x="337089" y="656707"/>
                        <a:pt x="294418" y="682044"/>
                        <a:pt x="260318" y="682044"/>
                      </a:cubicBezTo>
                      <a:cubicBezTo>
                        <a:pt x="226219" y="682044"/>
                        <a:pt x="209169" y="656707"/>
                        <a:pt x="209169" y="656707"/>
                      </a:cubicBezTo>
                      <a:cubicBezTo>
                        <a:pt x="209169" y="656707"/>
                        <a:pt x="204882" y="682044"/>
                        <a:pt x="175069" y="673566"/>
                      </a:cubicBezTo>
                      <a:cubicBezTo>
                        <a:pt x="145256" y="665089"/>
                        <a:pt x="128206" y="622989"/>
                        <a:pt x="128206" y="622989"/>
                      </a:cubicBezTo>
                      <a:cubicBezTo>
                        <a:pt x="128206" y="622989"/>
                        <a:pt x="106870" y="665184"/>
                        <a:pt x="81343" y="665184"/>
                      </a:cubicBezTo>
                      <a:cubicBezTo>
                        <a:pt x="55816" y="665184"/>
                        <a:pt x="381" y="631466"/>
                        <a:pt x="381" y="631466"/>
                      </a:cubicBezTo>
                      <a:lnTo>
                        <a:pt x="381" y="631466"/>
                      </a:lnTo>
                      <a:close/>
                    </a:path>
                  </a:pathLst>
                </a:custGeom>
                <a:solidFill>
                  <a:schemeClr val="tx1">
                    <a:lumMod val="85000"/>
                    <a:lumOff val="1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EB0F525B-F068-64D5-A1F5-D556DE50D62D}"/>
                    </a:ext>
                  </a:extLst>
                </p:cNvPr>
                <p:cNvSpPr/>
                <p:nvPr/>
              </p:nvSpPr>
              <p:spPr>
                <a:xfrm>
                  <a:off x="6880864" y="5178233"/>
                  <a:ext cx="5467838" cy="1653744"/>
                </a:xfrm>
                <a:custGeom>
                  <a:avLst/>
                  <a:gdLst>
                    <a:gd name="connsiteX0" fmla="*/ 0 w 2652318"/>
                    <a:gd name="connsiteY0" fmla="*/ 630704 h 802192"/>
                    <a:gd name="connsiteX1" fmla="*/ 63912 w 2652318"/>
                    <a:gd name="connsiteY1" fmla="*/ 596985 h 802192"/>
                    <a:gd name="connsiteX2" fmla="*/ 98012 w 2652318"/>
                    <a:gd name="connsiteY2" fmla="*/ 605463 h 802192"/>
                    <a:gd name="connsiteX3" fmla="*/ 123634 w 2652318"/>
                    <a:gd name="connsiteY3" fmla="*/ 571744 h 802192"/>
                    <a:gd name="connsiteX4" fmla="*/ 157734 w 2652318"/>
                    <a:gd name="connsiteY4" fmla="*/ 613940 h 802192"/>
                    <a:gd name="connsiteX5" fmla="*/ 208883 w 2652318"/>
                    <a:gd name="connsiteY5" fmla="*/ 605463 h 802192"/>
                    <a:gd name="connsiteX6" fmla="*/ 247269 w 2652318"/>
                    <a:gd name="connsiteY6" fmla="*/ 622322 h 802192"/>
                    <a:gd name="connsiteX7" fmla="*/ 247269 w 2652318"/>
                    <a:gd name="connsiteY7" fmla="*/ 478971 h 802192"/>
                    <a:gd name="connsiteX8" fmla="*/ 298418 w 2652318"/>
                    <a:gd name="connsiteY8" fmla="*/ 453634 h 802192"/>
                    <a:gd name="connsiteX9" fmla="*/ 306991 w 2652318"/>
                    <a:gd name="connsiteY9" fmla="*/ 411438 h 802192"/>
                    <a:gd name="connsiteX10" fmla="*/ 366713 w 2652318"/>
                    <a:gd name="connsiteY10" fmla="*/ 436775 h 802192"/>
                    <a:gd name="connsiteX11" fmla="*/ 422148 w 2652318"/>
                    <a:gd name="connsiteY11" fmla="*/ 428298 h 802192"/>
                    <a:gd name="connsiteX12" fmla="*/ 439198 w 2652318"/>
                    <a:gd name="connsiteY12" fmla="*/ 377720 h 802192"/>
                    <a:gd name="connsiteX13" fmla="*/ 486060 w 2652318"/>
                    <a:gd name="connsiteY13" fmla="*/ 377720 h 802192"/>
                    <a:gd name="connsiteX14" fmla="*/ 571309 w 2652318"/>
                    <a:gd name="connsiteY14" fmla="*/ 284946 h 802192"/>
                    <a:gd name="connsiteX15" fmla="*/ 669321 w 2652318"/>
                    <a:gd name="connsiteY15" fmla="*/ 344001 h 802192"/>
                    <a:gd name="connsiteX16" fmla="*/ 733234 w 2652318"/>
                    <a:gd name="connsiteY16" fmla="*/ 352479 h 802192"/>
                    <a:gd name="connsiteX17" fmla="*/ 750284 w 2652318"/>
                    <a:gd name="connsiteY17" fmla="*/ 285042 h 802192"/>
                    <a:gd name="connsiteX18" fmla="*/ 784384 w 2652318"/>
                    <a:gd name="connsiteY18" fmla="*/ 301901 h 802192"/>
                    <a:gd name="connsiteX19" fmla="*/ 805719 w 2652318"/>
                    <a:gd name="connsiteY19" fmla="*/ 268182 h 802192"/>
                    <a:gd name="connsiteX20" fmla="*/ 856869 w 2652318"/>
                    <a:gd name="connsiteY20" fmla="*/ 310378 h 802192"/>
                    <a:gd name="connsiteX21" fmla="*/ 908018 w 2652318"/>
                    <a:gd name="connsiteY21" fmla="*/ 276660 h 802192"/>
                    <a:gd name="connsiteX22" fmla="*/ 1018889 w 2652318"/>
                    <a:gd name="connsiteY22" fmla="*/ 116354 h 802192"/>
                    <a:gd name="connsiteX23" fmla="*/ 1044511 w 2652318"/>
                    <a:gd name="connsiteY23" fmla="*/ 23580 h 802192"/>
                    <a:gd name="connsiteX24" fmla="*/ 1099947 w 2652318"/>
                    <a:gd name="connsiteY24" fmla="*/ 32058 h 802192"/>
                    <a:gd name="connsiteX25" fmla="*/ 1180909 w 2652318"/>
                    <a:gd name="connsiteY25" fmla="*/ 15198 h 802192"/>
                    <a:gd name="connsiteX26" fmla="*/ 1232059 w 2652318"/>
                    <a:gd name="connsiteY26" fmla="*/ 107972 h 802192"/>
                    <a:gd name="connsiteX27" fmla="*/ 1261872 w 2652318"/>
                    <a:gd name="connsiteY27" fmla="*/ 133308 h 802192"/>
                    <a:gd name="connsiteX28" fmla="*/ 1244822 w 2652318"/>
                    <a:gd name="connsiteY28" fmla="*/ 200745 h 802192"/>
                    <a:gd name="connsiteX29" fmla="*/ 1313021 w 2652318"/>
                    <a:gd name="connsiteY29" fmla="*/ 217605 h 802192"/>
                    <a:gd name="connsiteX30" fmla="*/ 1338643 w 2652318"/>
                    <a:gd name="connsiteY30" fmla="*/ 158550 h 802192"/>
                    <a:gd name="connsiteX31" fmla="*/ 1415415 w 2652318"/>
                    <a:gd name="connsiteY31" fmla="*/ 167027 h 802192"/>
                    <a:gd name="connsiteX32" fmla="*/ 1458087 w 2652318"/>
                    <a:gd name="connsiteY32" fmla="*/ 82635 h 802192"/>
                    <a:gd name="connsiteX33" fmla="*/ 1547622 w 2652318"/>
                    <a:gd name="connsiteY33" fmla="*/ 141690 h 802192"/>
                    <a:gd name="connsiteX34" fmla="*/ 1594485 w 2652318"/>
                    <a:gd name="connsiteY34" fmla="*/ 150168 h 802192"/>
                    <a:gd name="connsiteX35" fmla="*/ 1611535 w 2652318"/>
                    <a:gd name="connsiteY35" fmla="*/ 234559 h 802192"/>
                    <a:gd name="connsiteX36" fmla="*/ 1696783 w 2652318"/>
                    <a:gd name="connsiteY36" fmla="*/ 243036 h 802192"/>
                    <a:gd name="connsiteX37" fmla="*/ 1824704 w 2652318"/>
                    <a:gd name="connsiteY37" fmla="*/ 192459 h 802192"/>
                    <a:gd name="connsiteX38" fmla="*/ 1914239 w 2652318"/>
                    <a:gd name="connsiteY38" fmla="*/ 243036 h 802192"/>
                    <a:gd name="connsiteX39" fmla="*/ 1978152 w 2652318"/>
                    <a:gd name="connsiteY39" fmla="*/ 251514 h 802192"/>
                    <a:gd name="connsiteX40" fmla="*/ 2007965 w 2652318"/>
                    <a:gd name="connsiteY40" fmla="*/ 327428 h 802192"/>
                    <a:gd name="connsiteX41" fmla="*/ 2050637 w 2652318"/>
                    <a:gd name="connsiteY41" fmla="*/ 327428 h 802192"/>
                    <a:gd name="connsiteX42" fmla="*/ 2029301 w 2652318"/>
                    <a:gd name="connsiteY42" fmla="*/ 386483 h 802192"/>
                    <a:gd name="connsiteX43" fmla="*/ 2042064 w 2652318"/>
                    <a:gd name="connsiteY43" fmla="*/ 420201 h 802192"/>
                    <a:gd name="connsiteX44" fmla="*/ 2093214 w 2652318"/>
                    <a:gd name="connsiteY44" fmla="*/ 386483 h 802192"/>
                    <a:gd name="connsiteX45" fmla="*/ 2148649 w 2652318"/>
                    <a:gd name="connsiteY45" fmla="*/ 403342 h 802192"/>
                    <a:gd name="connsiteX46" fmla="*/ 2165699 w 2652318"/>
                    <a:gd name="connsiteY46" fmla="*/ 335905 h 802192"/>
                    <a:gd name="connsiteX47" fmla="*/ 2199798 w 2652318"/>
                    <a:gd name="connsiteY47" fmla="*/ 335905 h 802192"/>
                    <a:gd name="connsiteX48" fmla="*/ 2221135 w 2652318"/>
                    <a:gd name="connsiteY48" fmla="*/ 268468 h 802192"/>
                    <a:gd name="connsiteX49" fmla="*/ 2293620 w 2652318"/>
                    <a:gd name="connsiteY49" fmla="*/ 361242 h 802192"/>
                    <a:gd name="connsiteX50" fmla="*/ 2391632 w 2652318"/>
                    <a:gd name="connsiteY50" fmla="*/ 361242 h 802192"/>
                    <a:gd name="connsiteX51" fmla="*/ 2391632 w 2652318"/>
                    <a:gd name="connsiteY51" fmla="*/ 462492 h 802192"/>
                    <a:gd name="connsiteX52" fmla="*/ 2447068 w 2652318"/>
                    <a:gd name="connsiteY52" fmla="*/ 487829 h 802192"/>
                    <a:gd name="connsiteX53" fmla="*/ 2455640 w 2652318"/>
                    <a:gd name="connsiteY53" fmla="*/ 521547 h 802192"/>
                    <a:gd name="connsiteX54" fmla="*/ 2553652 w 2652318"/>
                    <a:gd name="connsiteY54" fmla="*/ 530025 h 802192"/>
                    <a:gd name="connsiteX55" fmla="*/ 2562225 w 2652318"/>
                    <a:gd name="connsiteY55" fmla="*/ 546884 h 802192"/>
                    <a:gd name="connsiteX56" fmla="*/ 2600611 w 2652318"/>
                    <a:gd name="connsiteY56" fmla="*/ 530025 h 802192"/>
                    <a:gd name="connsiteX57" fmla="*/ 2634710 w 2652318"/>
                    <a:gd name="connsiteY57" fmla="*/ 513165 h 802192"/>
                    <a:gd name="connsiteX58" fmla="*/ 2634710 w 2652318"/>
                    <a:gd name="connsiteY58" fmla="*/ 614416 h 802192"/>
                    <a:gd name="connsiteX59" fmla="*/ 2570797 w 2652318"/>
                    <a:gd name="connsiteY59" fmla="*/ 589080 h 802192"/>
                    <a:gd name="connsiteX60" fmla="*/ 2536698 w 2652318"/>
                    <a:gd name="connsiteY60" fmla="*/ 639657 h 802192"/>
                    <a:gd name="connsiteX61" fmla="*/ 2489835 w 2652318"/>
                    <a:gd name="connsiteY61" fmla="*/ 681853 h 802192"/>
                    <a:gd name="connsiteX62" fmla="*/ 2400300 w 2652318"/>
                    <a:gd name="connsiteY62" fmla="*/ 681853 h 802192"/>
                    <a:gd name="connsiteX63" fmla="*/ 2298001 w 2652318"/>
                    <a:gd name="connsiteY63" fmla="*/ 724049 h 802192"/>
                    <a:gd name="connsiteX64" fmla="*/ 2229802 w 2652318"/>
                    <a:gd name="connsiteY64" fmla="*/ 799963 h 802192"/>
                    <a:gd name="connsiteX65" fmla="*/ 2148840 w 2652318"/>
                    <a:gd name="connsiteY65" fmla="*/ 732526 h 802192"/>
                    <a:gd name="connsiteX66" fmla="*/ 2093404 w 2652318"/>
                    <a:gd name="connsiteY66" fmla="*/ 681948 h 802192"/>
                    <a:gd name="connsiteX67" fmla="*/ 2029491 w 2652318"/>
                    <a:gd name="connsiteY67" fmla="*/ 690426 h 802192"/>
                    <a:gd name="connsiteX68" fmla="*/ 1905857 w 2652318"/>
                    <a:gd name="connsiteY68" fmla="*/ 741003 h 802192"/>
                    <a:gd name="connsiteX69" fmla="*/ 1799272 w 2652318"/>
                    <a:gd name="connsiteY69" fmla="*/ 800058 h 802192"/>
                    <a:gd name="connsiteX70" fmla="*/ 1658588 w 2652318"/>
                    <a:gd name="connsiteY70" fmla="*/ 698808 h 802192"/>
                    <a:gd name="connsiteX71" fmla="*/ 1590389 w 2652318"/>
                    <a:gd name="connsiteY71" fmla="*/ 698808 h 802192"/>
                    <a:gd name="connsiteX72" fmla="*/ 1407128 w 2652318"/>
                    <a:gd name="connsiteY72" fmla="*/ 766245 h 802192"/>
                    <a:gd name="connsiteX73" fmla="*/ 1287780 w 2652318"/>
                    <a:gd name="connsiteY73" fmla="*/ 698808 h 802192"/>
                    <a:gd name="connsiteX74" fmla="*/ 1181195 w 2652318"/>
                    <a:gd name="connsiteY74" fmla="*/ 757863 h 802192"/>
                    <a:gd name="connsiteX75" fmla="*/ 1049083 w 2652318"/>
                    <a:gd name="connsiteY75" fmla="*/ 698808 h 802192"/>
                    <a:gd name="connsiteX76" fmla="*/ 972312 w 2652318"/>
                    <a:gd name="connsiteY76" fmla="*/ 715667 h 802192"/>
                    <a:gd name="connsiteX77" fmla="*/ 908399 w 2652318"/>
                    <a:gd name="connsiteY77" fmla="*/ 656612 h 802192"/>
                    <a:gd name="connsiteX78" fmla="*/ 861536 w 2652318"/>
                    <a:gd name="connsiteY78" fmla="*/ 656612 h 802192"/>
                    <a:gd name="connsiteX79" fmla="*/ 818864 w 2652318"/>
                    <a:gd name="connsiteY79" fmla="*/ 715667 h 802192"/>
                    <a:gd name="connsiteX80" fmla="*/ 661130 w 2652318"/>
                    <a:gd name="connsiteY80" fmla="*/ 715667 h 802192"/>
                    <a:gd name="connsiteX81" fmla="*/ 499110 w 2652318"/>
                    <a:gd name="connsiteY81" fmla="*/ 749385 h 802192"/>
                    <a:gd name="connsiteX82" fmla="*/ 430911 w 2652318"/>
                    <a:gd name="connsiteY82" fmla="*/ 698808 h 802192"/>
                    <a:gd name="connsiteX83" fmla="*/ 375475 w 2652318"/>
                    <a:gd name="connsiteY83" fmla="*/ 707285 h 802192"/>
                    <a:gd name="connsiteX84" fmla="*/ 337089 w 2652318"/>
                    <a:gd name="connsiteY84" fmla="*/ 656707 h 802192"/>
                    <a:gd name="connsiteX85" fmla="*/ 260318 w 2652318"/>
                    <a:gd name="connsiteY85" fmla="*/ 682044 h 802192"/>
                    <a:gd name="connsiteX86" fmla="*/ 209169 w 2652318"/>
                    <a:gd name="connsiteY86" fmla="*/ 656707 h 802192"/>
                    <a:gd name="connsiteX87" fmla="*/ 175069 w 2652318"/>
                    <a:gd name="connsiteY87" fmla="*/ 673566 h 802192"/>
                    <a:gd name="connsiteX88" fmla="*/ 128206 w 2652318"/>
                    <a:gd name="connsiteY88" fmla="*/ 622989 h 802192"/>
                    <a:gd name="connsiteX89" fmla="*/ 81343 w 2652318"/>
                    <a:gd name="connsiteY89" fmla="*/ 665184 h 802192"/>
                    <a:gd name="connsiteX90" fmla="*/ 381 w 2652318"/>
                    <a:gd name="connsiteY90" fmla="*/ 631466 h 802192"/>
                    <a:gd name="connsiteX91" fmla="*/ 381 w 2652318"/>
                    <a:gd name="connsiteY91" fmla="*/ 631466 h 802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</a:cxnLst>
                  <a:rect l="l" t="t" r="r" b="b"/>
                  <a:pathLst>
                    <a:path w="2652318" h="802192">
                      <a:moveTo>
                        <a:pt x="0" y="630704"/>
                      </a:moveTo>
                      <a:cubicBezTo>
                        <a:pt x="8572" y="613845"/>
                        <a:pt x="38385" y="596985"/>
                        <a:pt x="63912" y="596985"/>
                      </a:cubicBezTo>
                      <a:cubicBezTo>
                        <a:pt x="89439" y="596985"/>
                        <a:pt x="98012" y="605463"/>
                        <a:pt x="98012" y="605463"/>
                      </a:cubicBezTo>
                      <a:cubicBezTo>
                        <a:pt x="98012" y="605463"/>
                        <a:pt x="98012" y="554885"/>
                        <a:pt x="123634" y="571744"/>
                      </a:cubicBezTo>
                      <a:cubicBezTo>
                        <a:pt x="149257" y="588603"/>
                        <a:pt x="157734" y="613940"/>
                        <a:pt x="157734" y="613940"/>
                      </a:cubicBezTo>
                      <a:cubicBezTo>
                        <a:pt x="157734" y="613940"/>
                        <a:pt x="187547" y="605463"/>
                        <a:pt x="208883" y="605463"/>
                      </a:cubicBezTo>
                      <a:cubicBezTo>
                        <a:pt x="230219" y="605463"/>
                        <a:pt x="247269" y="622322"/>
                        <a:pt x="247269" y="622322"/>
                      </a:cubicBezTo>
                      <a:cubicBezTo>
                        <a:pt x="247269" y="622322"/>
                        <a:pt x="208883" y="529548"/>
                        <a:pt x="247269" y="478971"/>
                      </a:cubicBezTo>
                      <a:cubicBezTo>
                        <a:pt x="285655" y="428393"/>
                        <a:pt x="298418" y="453634"/>
                        <a:pt x="298418" y="453634"/>
                      </a:cubicBezTo>
                      <a:cubicBezTo>
                        <a:pt x="298418" y="453634"/>
                        <a:pt x="281368" y="419916"/>
                        <a:pt x="306991" y="411438"/>
                      </a:cubicBezTo>
                      <a:cubicBezTo>
                        <a:pt x="332613" y="402961"/>
                        <a:pt x="366713" y="436775"/>
                        <a:pt x="366713" y="436775"/>
                      </a:cubicBezTo>
                      <a:cubicBezTo>
                        <a:pt x="366713" y="436775"/>
                        <a:pt x="400812" y="411438"/>
                        <a:pt x="422148" y="428298"/>
                      </a:cubicBezTo>
                      <a:cubicBezTo>
                        <a:pt x="422148" y="428298"/>
                        <a:pt x="409384" y="394579"/>
                        <a:pt x="439198" y="377720"/>
                      </a:cubicBezTo>
                      <a:cubicBezTo>
                        <a:pt x="469011" y="360861"/>
                        <a:pt x="486060" y="377720"/>
                        <a:pt x="486060" y="377720"/>
                      </a:cubicBezTo>
                      <a:cubicBezTo>
                        <a:pt x="486060" y="377720"/>
                        <a:pt x="515874" y="284946"/>
                        <a:pt x="571309" y="284946"/>
                      </a:cubicBezTo>
                      <a:cubicBezTo>
                        <a:pt x="626745" y="284946"/>
                        <a:pt x="669321" y="344001"/>
                        <a:pt x="669321" y="344001"/>
                      </a:cubicBezTo>
                      <a:lnTo>
                        <a:pt x="733234" y="352479"/>
                      </a:lnTo>
                      <a:cubicBezTo>
                        <a:pt x="733234" y="352479"/>
                        <a:pt x="724662" y="293424"/>
                        <a:pt x="750284" y="285042"/>
                      </a:cubicBezTo>
                      <a:cubicBezTo>
                        <a:pt x="775906" y="276564"/>
                        <a:pt x="784384" y="301901"/>
                        <a:pt x="784384" y="301901"/>
                      </a:cubicBezTo>
                      <a:cubicBezTo>
                        <a:pt x="784384" y="301901"/>
                        <a:pt x="784384" y="268182"/>
                        <a:pt x="805719" y="268182"/>
                      </a:cubicBezTo>
                      <a:cubicBezTo>
                        <a:pt x="827055" y="268182"/>
                        <a:pt x="856869" y="310378"/>
                        <a:pt x="856869" y="310378"/>
                      </a:cubicBezTo>
                      <a:cubicBezTo>
                        <a:pt x="856869" y="310378"/>
                        <a:pt x="886682" y="259800"/>
                        <a:pt x="908018" y="276660"/>
                      </a:cubicBezTo>
                      <a:cubicBezTo>
                        <a:pt x="908018" y="276660"/>
                        <a:pt x="899446" y="99495"/>
                        <a:pt x="1018889" y="116354"/>
                      </a:cubicBezTo>
                      <a:cubicBezTo>
                        <a:pt x="1018889" y="116354"/>
                        <a:pt x="997553" y="48917"/>
                        <a:pt x="1044511" y="23580"/>
                      </a:cubicBezTo>
                      <a:cubicBezTo>
                        <a:pt x="1091374" y="-1756"/>
                        <a:pt x="1099947" y="32058"/>
                        <a:pt x="1099947" y="32058"/>
                      </a:cubicBezTo>
                      <a:cubicBezTo>
                        <a:pt x="1099947" y="32058"/>
                        <a:pt x="1134047" y="-26997"/>
                        <a:pt x="1180909" y="15198"/>
                      </a:cubicBezTo>
                      <a:cubicBezTo>
                        <a:pt x="1227772" y="57394"/>
                        <a:pt x="1236345" y="99590"/>
                        <a:pt x="1232059" y="107972"/>
                      </a:cubicBezTo>
                      <a:cubicBezTo>
                        <a:pt x="1227772" y="116449"/>
                        <a:pt x="1261872" y="91113"/>
                        <a:pt x="1261872" y="133308"/>
                      </a:cubicBezTo>
                      <a:cubicBezTo>
                        <a:pt x="1261872" y="175504"/>
                        <a:pt x="1244822" y="200745"/>
                        <a:pt x="1244822" y="200745"/>
                      </a:cubicBezTo>
                      <a:cubicBezTo>
                        <a:pt x="1244822" y="200745"/>
                        <a:pt x="1295972" y="183886"/>
                        <a:pt x="1313021" y="217605"/>
                      </a:cubicBezTo>
                      <a:cubicBezTo>
                        <a:pt x="1313021" y="217605"/>
                        <a:pt x="1304448" y="175409"/>
                        <a:pt x="1338643" y="158550"/>
                      </a:cubicBezTo>
                      <a:cubicBezTo>
                        <a:pt x="1372743" y="141690"/>
                        <a:pt x="1415415" y="167027"/>
                        <a:pt x="1415415" y="167027"/>
                      </a:cubicBezTo>
                      <a:cubicBezTo>
                        <a:pt x="1415415" y="167027"/>
                        <a:pt x="1415415" y="91113"/>
                        <a:pt x="1458087" y="82635"/>
                      </a:cubicBezTo>
                      <a:cubicBezTo>
                        <a:pt x="1500759" y="74158"/>
                        <a:pt x="1547622" y="141690"/>
                        <a:pt x="1547622" y="141690"/>
                      </a:cubicBezTo>
                      <a:cubicBezTo>
                        <a:pt x="1547622" y="141690"/>
                        <a:pt x="1573244" y="116354"/>
                        <a:pt x="1594485" y="150168"/>
                      </a:cubicBezTo>
                      <a:cubicBezTo>
                        <a:pt x="1615821" y="183886"/>
                        <a:pt x="1611535" y="234559"/>
                        <a:pt x="1611535" y="234559"/>
                      </a:cubicBezTo>
                      <a:cubicBezTo>
                        <a:pt x="1611535" y="234559"/>
                        <a:pt x="1675447" y="209223"/>
                        <a:pt x="1696783" y="243036"/>
                      </a:cubicBezTo>
                      <a:cubicBezTo>
                        <a:pt x="1696783" y="243036"/>
                        <a:pt x="1756505" y="183981"/>
                        <a:pt x="1824704" y="192459"/>
                      </a:cubicBezTo>
                      <a:cubicBezTo>
                        <a:pt x="1892903" y="200936"/>
                        <a:pt x="1914239" y="243036"/>
                        <a:pt x="1914239" y="243036"/>
                      </a:cubicBezTo>
                      <a:cubicBezTo>
                        <a:pt x="1914239" y="243036"/>
                        <a:pt x="1944052" y="192459"/>
                        <a:pt x="1978152" y="251514"/>
                      </a:cubicBezTo>
                      <a:cubicBezTo>
                        <a:pt x="2012251" y="310569"/>
                        <a:pt x="2007965" y="327428"/>
                        <a:pt x="2007965" y="327428"/>
                      </a:cubicBezTo>
                      <a:cubicBezTo>
                        <a:pt x="2007965" y="327428"/>
                        <a:pt x="2037779" y="293709"/>
                        <a:pt x="2050637" y="327428"/>
                      </a:cubicBezTo>
                      <a:cubicBezTo>
                        <a:pt x="2063400" y="361146"/>
                        <a:pt x="2029301" y="386483"/>
                        <a:pt x="2029301" y="386483"/>
                      </a:cubicBezTo>
                      <a:cubicBezTo>
                        <a:pt x="2029301" y="386483"/>
                        <a:pt x="2025015" y="420201"/>
                        <a:pt x="2042064" y="420201"/>
                      </a:cubicBezTo>
                      <a:cubicBezTo>
                        <a:pt x="2059114" y="420201"/>
                        <a:pt x="2054828" y="394865"/>
                        <a:pt x="2093214" y="386483"/>
                      </a:cubicBezTo>
                      <a:cubicBezTo>
                        <a:pt x="2131600" y="378006"/>
                        <a:pt x="2148649" y="403342"/>
                        <a:pt x="2148649" y="403342"/>
                      </a:cubicBezTo>
                      <a:cubicBezTo>
                        <a:pt x="2148649" y="403342"/>
                        <a:pt x="2144363" y="344287"/>
                        <a:pt x="2165699" y="335905"/>
                      </a:cubicBezTo>
                      <a:cubicBezTo>
                        <a:pt x="2187035" y="327428"/>
                        <a:pt x="2199798" y="335905"/>
                        <a:pt x="2199798" y="335905"/>
                      </a:cubicBezTo>
                      <a:cubicBezTo>
                        <a:pt x="2199798" y="335905"/>
                        <a:pt x="2191226" y="268468"/>
                        <a:pt x="2221135" y="268468"/>
                      </a:cubicBezTo>
                      <a:cubicBezTo>
                        <a:pt x="2251043" y="268468"/>
                        <a:pt x="2280856" y="310664"/>
                        <a:pt x="2293620" y="361242"/>
                      </a:cubicBezTo>
                      <a:cubicBezTo>
                        <a:pt x="2293620" y="361242"/>
                        <a:pt x="2370391" y="319046"/>
                        <a:pt x="2391632" y="361242"/>
                      </a:cubicBezTo>
                      <a:cubicBezTo>
                        <a:pt x="2412968" y="403437"/>
                        <a:pt x="2391632" y="462492"/>
                        <a:pt x="2391632" y="462492"/>
                      </a:cubicBezTo>
                      <a:cubicBezTo>
                        <a:pt x="2391632" y="462492"/>
                        <a:pt x="2434304" y="462492"/>
                        <a:pt x="2447068" y="487829"/>
                      </a:cubicBezTo>
                      <a:cubicBezTo>
                        <a:pt x="2459831" y="513165"/>
                        <a:pt x="2455640" y="521547"/>
                        <a:pt x="2455640" y="521547"/>
                      </a:cubicBezTo>
                      <a:cubicBezTo>
                        <a:pt x="2455640" y="521547"/>
                        <a:pt x="2528125" y="496211"/>
                        <a:pt x="2553652" y="530025"/>
                      </a:cubicBezTo>
                      <a:cubicBezTo>
                        <a:pt x="2579275" y="563743"/>
                        <a:pt x="2562225" y="546884"/>
                        <a:pt x="2562225" y="546884"/>
                      </a:cubicBezTo>
                      <a:cubicBezTo>
                        <a:pt x="2562225" y="546884"/>
                        <a:pt x="2587847" y="521547"/>
                        <a:pt x="2600611" y="530025"/>
                      </a:cubicBezTo>
                      <a:cubicBezTo>
                        <a:pt x="2613374" y="538502"/>
                        <a:pt x="2609183" y="470970"/>
                        <a:pt x="2634710" y="513165"/>
                      </a:cubicBezTo>
                      <a:cubicBezTo>
                        <a:pt x="2660237" y="555361"/>
                        <a:pt x="2656046" y="614416"/>
                        <a:pt x="2634710" y="614416"/>
                      </a:cubicBezTo>
                      <a:cubicBezTo>
                        <a:pt x="2613374" y="614416"/>
                        <a:pt x="2570797" y="589080"/>
                        <a:pt x="2570797" y="589080"/>
                      </a:cubicBezTo>
                      <a:cubicBezTo>
                        <a:pt x="2570797" y="589080"/>
                        <a:pt x="2562225" y="639657"/>
                        <a:pt x="2536698" y="639657"/>
                      </a:cubicBezTo>
                      <a:cubicBezTo>
                        <a:pt x="2536698" y="639657"/>
                        <a:pt x="2532412" y="673376"/>
                        <a:pt x="2489835" y="681853"/>
                      </a:cubicBezTo>
                      <a:cubicBezTo>
                        <a:pt x="2447163" y="690330"/>
                        <a:pt x="2400300" y="681853"/>
                        <a:pt x="2400300" y="681853"/>
                      </a:cubicBezTo>
                      <a:cubicBezTo>
                        <a:pt x="2400300" y="681853"/>
                        <a:pt x="2332101" y="732431"/>
                        <a:pt x="2298001" y="724049"/>
                      </a:cubicBezTo>
                      <a:cubicBezTo>
                        <a:pt x="2298001" y="724049"/>
                        <a:pt x="2285238" y="783104"/>
                        <a:pt x="2229802" y="799963"/>
                      </a:cubicBezTo>
                      <a:cubicBezTo>
                        <a:pt x="2174367" y="816822"/>
                        <a:pt x="2148840" y="732526"/>
                        <a:pt x="2148840" y="732526"/>
                      </a:cubicBezTo>
                      <a:cubicBezTo>
                        <a:pt x="2148840" y="732526"/>
                        <a:pt x="2114740" y="749385"/>
                        <a:pt x="2093404" y="681948"/>
                      </a:cubicBezTo>
                      <a:cubicBezTo>
                        <a:pt x="2093404" y="681948"/>
                        <a:pt x="2042255" y="707285"/>
                        <a:pt x="2029491" y="690426"/>
                      </a:cubicBezTo>
                      <a:cubicBezTo>
                        <a:pt x="2016728" y="673566"/>
                        <a:pt x="1991106" y="774817"/>
                        <a:pt x="1905857" y="741003"/>
                      </a:cubicBezTo>
                      <a:cubicBezTo>
                        <a:pt x="1905857" y="741003"/>
                        <a:pt x="1880235" y="791581"/>
                        <a:pt x="1799272" y="800058"/>
                      </a:cubicBezTo>
                      <a:cubicBezTo>
                        <a:pt x="1718310" y="808536"/>
                        <a:pt x="1658588" y="698808"/>
                        <a:pt x="1658588" y="698808"/>
                      </a:cubicBezTo>
                      <a:cubicBezTo>
                        <a:pt x="1658588" y="698808"/>
                        <a:pt x="1615916" y="715667"/>
                        <a:pt x="1590389" y="698808"/>
                      </a:cubicBezTo>
                      <a:cubicBezTo>
                        <a:pt x="1590389" y="698808"/>
                        <a:pt x="1471041" y="783199"/>
                        <a:pt x="1407128" y="766245"/>
                      </a:cubicBezTo>
                      <a:cubicBezTo>
                        <a:pt x="1343215" y="749385"/>
                        <a:pt x="1287780" y="698808"/>
                        <a:pt x="1287780" y="698808"/>
                      </a:cubicBezTo>
                      <a:cubicBezTo>
                        <a:pt x="1287780" y="698808"/>
                        <a:pt x="1249394" y="757863"/>
                        <a:pt x="1181195" y="757863"/>
                      </a:cubicBezTo>
                      <a:cubicBezTo>
                        <a:pt x="1112996" y="757863"/>
                        <a:pt x="1049083" y="698808"/>
                        <a:pt x="1049083" y="698808"/>
                      </a:cubicBezTo>
                      <a:cubicBezTo>
                        <a:pt x="1049083" y="698808"/>
                        <a:pt x="1006411" y="724144"/>
                        <a:pt x="972312" y="715667"/>
                      </a:cubicBezTo>
                      <a:cubicBezTo>
                        <a:pt x="938213" y="707190"/>
                        <a:pt x="908399" y="656612"/>
                        <a:pt x="908399" y="656612"/>
                      </a:cubicBezTo>
                      <a:cubicBezTo>
                        <a:pt x="908399" y="656612"/>
                        <a:pt x="891349" y="690330"/>
                        <a:pt x="861536" y="656612"/>
                      </a:cubicBezTo>
                      <a:cubicBezTo>
                        <a:pt x="861536" y="656612"/>
                        <a:pt x="857250" y="690330"/>
                        <a:pt x="818864" y="715667"/>
                      </a:cubicBezTo>
                      <a:cubicBezTo>
                        <a:pt x="780479" y="741003"/>
                        <a:pt x="678180" y="732526"/>
                        <a:pt x="661130" y="715667"/>
                      </a:cubicBezTo>
                      <a:cubicBezTo>
                        <a:pt x="661130" y="715667"/>
                        <a:pt x="563118" y="774722"/>
                        <a:pt x="499110" y="749385"/>
                      </a:cubicBezTo>
                      <a:cubicBezTo>
                        <a:pt x="435197" y="724049"/>
                        <a:pt x="430911" y="698808"/>
                        <a:pt x="430911" y="698808"/>
                      </a:cubicBezTo>
                      <a:cubicBezTo>
                        <a:pt x="430911" y="698808"/>
                        <a:pt x="401098" y="724144"/>
                        <a:pt x="375475" y="707285"/>
                      </a:cubicBezTo>
                      <a:cubicBezTo>
                        <a:pt x="349853" y="690426"/>
                        <a:pt x="337089" y="656707"/>
                        <a:pt x="337089" y="656707"/>
                      </a:cubicBezTo>
                      <a:cubicBezTo>
                        <a:pt x="337089" y="656707"/>
                        <a:pt x="294418" y="682044"/>
                        <a:pt x="260318" y="682044"/>
                      </a:cubicBezTo>
                      <a:cubicBezTo>
                        <a:pt x="226219" y="682044"/>
                        <a:pt x="209169" y="656707"/>
                        <a:pt x="209169" y="656707"/>
                      </a:cubicBezTo>
                      <a:cubicBezTo>
                        <a:pt x="209169" y="656707"/>
                        <a:pt x="204882" y="682044"/>
                        <a:pt x="175069" y="673566"/>
                      </a:cubicBezTo>
                      <a:cubicBezTo>
                        <a:pt x="145256" y="665089"/>
                        <a:pt x="128206" y="622989"/>
                        <a:pt x="128206" y="622989"/>
                      </a:cubicBezTo>
                      <a:cubicBezTo>
                        <a:pt x="128206" y="622989"/>
                        <a:pt x="106870" y="665184"/>
                        <a:pt x="81343" y="665184"/>
                      </a:cubicBezTo>
                      <a:cubicBezTo>
                        <a:pt x="55816" y="665184"/>
                        <a:pt x="381" y="631466"/>
                        <a:pt x="381" y="631466"/>
                      </a:cubicBezTo>
                      <a:lnTo>
                        <a:pt x="381" y="631466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1" name="Freeform: Shape 40">
                  <a:extLst>
                    <a:ext uri="{FF2B5EF4-FFF2-40B4-BE49-F238E27FC236}">
                      <a16:creationId xmlns:a16="http://schemas.microsoft.com/office/drawing/2014/main" id="{C88A1FFB-AF4D-E3B6-5959-CB7600FB4741}"/>
                    </a:ext>
                  </a:extLst>
                </p:cNvPr>
                <p:cNvSpPr/>
                <p:nvPr/>
              </p:nvSpPr>
              <p:spPr>
                <a:xfrm>
                  <a:off x="3981999" y="4800083"/>
                  <a:ext cx="5492354" cy="1649252"/>
                </a:xfrm>
                <a:custGeom>
                  <a:avLst/>
                  <a:gdLst>
                    <a:gd name="connsiteX0" fmla="*/ 14478 w 2664210"/>
                    <a:gd name="connsiteY0" fmla="*/ 472888 h 800013"/>
                    <a:gd name="connsiteX1" fmla="*/ 14478 w 2664210"/>
                    <a:gd name="connsiteY1" fmla="*/ 504415 h 800013"/>
                    <a:gd name="connsiteX2" fmla="*/ 104013 w 2664210"/>
                    <a:gd name="connsiteY2" fmla="*/ 491842 h 800013"/>
                    <a:gd name="connsiteX3" fmla="*/ 128397 w 2664210"/>
                    <a:gd name="connsiteY3" fmla="*/ 517084 h 800013"/>
                    <a:gd name="connsiteX4" fmla="*/ 177260 w 2664210"/>
                    <a:gd name="connsiteY4" fmla="*/ 517084 h 800013"/>
                    <a:gd name="connsiteX5" fmla="*/ 274891 w 2664210"/>
                    <a:gd name="connsiteY5" fmla="*/ 517084 h 800013"/>
                    <a:gd name="connsiteX6" fmla="*/ 356235 w 2664210"/>
                    <a:gd name="connsiteY6" fmla="*/ 617858 h 800013"/>
                    <a:gd name="connsiteX7" fmla="*/ 502729 w 2664210"/>
                    <a:gd name="connsiteY7" fmla="*/ 661959 h 800013"/>
                    <a:gd name="connsiteX8" fmla="*/ 608552 w 2664210"/>
                    <a:gd name="connsiteY8" fmla="*/ 636718 h 800013"/>
                    <a:gd name="connsiteX9" fmla="*/ 698087 w 2664210"/>
                    <a:gd name="connsiteY9" fmla="*/ 680818 h 800013"/>
                    <a:gd name="connsiteX10" fmla="*/ 934117 w 2664210"/>
                    <a:gd name="connsiteY10" fmla="*/ 680818 h 800013"/>
                    <a:gd name="connsiteX11" fmla="*/ 1186339 w 2664210"/>
                    <a:gd name="connsiteY11" fmla="*/ 762733 h 800013"/>
                    <a:gd name="connsiteX12" fmla="*/ 1463040 w 2664210"/>
                    <a:gd name="connsiteY12" fmla="*/ 743874 h 800013"/>
                    <a:gd name="connsiteX13" fmla="*/ 1585055 w 2664210"/>
                    <a:gd name="connsiteY13" fmla="*/ 743874 h 800013"/>
                    <a:gd name="connsiteX14" fmla="*/ 1747838 w 2664210"/>
                    <a:gd name="connsiteY14" fmla="*/ 762733 h 800013"/>
                    <a:gd name="connsiteX15" fmla="*/ 2024539 w 2664210"/>
                    <a:gd name="connsiteY15" fmla="*/ 787975 h 800013"/>
                    <a:gd name="connsiteX16" fmla="*/ 2114074 w 2664210"/>
                    <a:gd name="connsiteY16" fmla="*/ 725014 h 800013"/>
                    <a:gd name="connsiteX17" fmla="*/ 2236089 w 2664210"/>
                    <a:gd name="connsiteY17" fmla="*/ 699773 h 800013"/>
                    <a:gd name="connsiteX18" fmla="*/ 2520886 w 2664210"/>
                    <a:gd name="connsiteY18" fmla="*/ 687200 h 800013"/>
                    <a:gd name="connsiteX19" fmla="*/ 2561558 w 2664210"/>
                    <a:gd name="connsiteY19" fmla="*/ 636813 h 800013"/>
                    <a:gd name="connsiteX20" fmla="*/ 2642902 w 2664210"/>
                    <a:gd name="connsiteY20" fmla="*/ 573853 h 800013"/>
                    <a:gd name="connsiteX21" fmla="*/ 2626614 w 2664210"/>
                    <a:gd name="connsiteY21" fmla="*/ 504511 h 800013"/>
                    <a:gd name="connsiteX22" fmla="*/ 2642902 w 2664210"/>
                    <a:gd name="connsiteY22" fmla="*/ 447837 h 800013"/>
                    <a:gd name="connsiteX23" fmla="*/ 2553367 w 2664210"/>
                    <a:gd name="connsiteY23" fmla="*/ 447837 h 800013"/>
                    <a:gd name="connsiteX24" fmla="*/ 2480120 w 2664210"/>
                    <a:gd name="connsiteY24" fmla="*/ 391163 h 800013"/>
                    <a:gd name="connsiteX25" fmla="*/ 2382488 w 2664210"/>
                    <a:gd name="connsiteY25" fmla="*/ 410023 h 800013"/>
                    <a:gd name="connsiteX26" fmla="*/ 2349913 w 2664210"/>
                    <a:gd name="connsiteY26" fmla="*/ 359635 h 800013"/>
                    <a:gd name="connsiteX27" fmla="*/ 2235994 w 2664210"/>
                    <a:gd name="connsiteY27" fmla="*/ 372208 h 800013"/>
                    <a:gd name="connsiteX28" fmla="*/ 2154651 w 2664210"/>
                    <a:gd name="connsiteY28" fmla="*/ 340681 h 800013"/>
                    <a:gd name="connsiteX29" fmla="*/ 1918621 w 2664210"/>
                    <a:gd name="connsiteY29" fmla="*/ 359540 h 800013"/>
                    <a:gd name="connsiteX30" fmla="*/ 1902333 w 2664210"/>
                    <a:gd name="connsiteY30" fmla="*/ 290198 h 800013"/>
                    <a:gd name="connsiteX31" fmla="*/ 1829086 w 2664210"/>
                    <a:gd name="connsiteY31" fmla="*/ 227238 h 800013"/>
                    <a:gd name="connsiteX32" fmla="*/ 1755839 w 2664210"/>
                    <a:gd name="connsiteY32" fmla="*/ 258766 h 800013"/>
                    <a:gd name="connsiteX33" fmla="*/ 1666304 w 2664210"/>
                    <a:gd name="connsiteY33" fmla="*/ 227238 h 800013"/>
                    <a:gd name="connsiteX34" fmla="*/ 1641920 w 2664210"/>
                    <a:gd name="connsiteY34" fmla="*/ 176851 h 800013"/>
                    <a:gd name="connsiteX35" fmla="*/ 1552384 w 2664210"/>
                    <a:gd name="connsiteY35" fmla="*/ 157991 h 800013"/>
                    <a:gd name="connsiteX36" fmla="*/ 1544288 w 2664210"/>
                    <a:gd name="connsiteY36" fmla="*/ 101317 h 800013"/>
                    <a:gd name="connsiteX37" fmla="*/ 1479232 w 2664210"/>
                    <a:gd name="connsiteY37" fmla="*/ 107604 h 800013"/>
                    <a:gd name="connsiteX38" fmla="*/ 1471136 w 2664210"/>
                    <a:gd name="connsiteY38" fmla="*/ 44644 h 800013"/>
                    <a:gd name="connsiteX39" fmla="*/ 1397889 w 2664210"/>
                    <a:gd name="connsiteY39" fmla="*/ 44644 h 800013"/>
                    <a:gd name="connsiteX40" fmla="*/ 1332833 w 2664210"/>
                    <a:gd name="connsiteY40" fmla="*/ 543 h 800013"/>
                    <a:gd name="connsiteX41" fmla="*/ 1235202 w 2664210"/>
                    <a:gd name="connsiteY41" fmla="*/ 44644 h 800013"/>
                    <a:gd name="connsiteX42" fmla="*/ 1137571 w 2664210"/>
                    <a:gd name="connsiteY42" fmla="*/ 57217 h 800013"/>
                    <a:gd name="connsiteX43" fmla="*/ 1080611 w 2664210"/>
                    <a:gd name="connsiteY43" fmla="*/ 145418 h 800013"/>
                    <a:gd name="connsiteX44" fmla="*/ 869061 w 2664210"/>
                    <a:gd name="connsiteY44" fmla="*/ 151705 h 800013"/>
                    <a:gd name="connsiteX45" fmla="*/ 706279 w 2664210"/>
                    <a:gd name="connsiteY45" fmla="*/ 202092 h 800013"/>
                    <a:gd name="connsiteX46" fmla="*/ 657416 w 2664210"/>
                    <a:gd name="connsiteY46" fmla="*/ 220951 h 800013"/>
                    <a:gd name="connsiteX47" fmla="*/ 567880 w 2664210"/>
                    <a:gd name="connsiteY47" fmla="*/ 183137 h 800013"/>
                    <a:gd name="connsiteX48" fmla="*/ 494633 w 2664210"/>
                    <a:gd name="connsiteY48" fmla="*/ 265052 h 800013"/>
                    <a:gd name="connsiteX49" fmla="*/ 348139 w 2664210"/>
                    <a:gd name="connsiteY49" fmla="*/ 271339 h 800013"/>
                    <a:gd name="connsiteX50" fmla="*/ 266795 w 2664210"/>
                    <a:gd name="connsiteY50" fmla="*/ 309153 h 800013"/>
                    <a:gd name="connsiteX51" fmla="*/ 283083 w 2664210"/>
                    <a:gd name="connsiteY51" fmla="*/ 302866 h 800013"/>
                    <a:gd name="connsiteX52" fmla="*/ 177260 w 2664210"/>
                    <a:gd name="connsiteY52" fmla="*/ 258766 h 800013"/>
                    <a:gd name="connsiteX53" fmla="*/ 120301 w 2664210"/>
                    <a:gd name="connsiteY53" fmla="*/ 340681 h 800013"/>
                    <a:gd name="connsiteX54" fmla="*/ 38958 w 2664210"/>
                    <a:gd name="connsiteY54" fmla="*/ 397354 h 800013"/>
                    <a:gd name="connsiteX55" fmla="*/ 14573 w 2664210"/>
                    <a:gd name="connsiteY55" fmla="*/ 472983 h 800013"/>
                    <a:gd name="connsiteX56" fmla="*/ 14573 w 2664210"/>
                    <a:gd name="connsiteY56" fmla="*/ 472983 h 800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</a:cxnLst>
                  <a:rect l="l" t="t" r="r" b="b"/>
                  <a:pathLst>
                    <a:path w="2664210" h="800013">
                      <a:moveTo>
                        <a:pt x="14478" y="472888"/>
                      </a:moveTo>
                      <a:cubicBezTo>
                        <a:pt x="14478" y="472888"/>
                        <a:pt x="-18098" y="498129"/>
                        <a:pt x="14478" y="504415"/>
                      </a:cubicBezTo>
                      <a:cubicBezTo>
                        <a:pt x="47054" y="510702"/>
                        <a:pt x="104013" y="491842"/>
                        <a:pt x="104013" y="491842"/>
                      </a:cubicBezTo>
                      <a:cubicBezTo>
                        <a:pt x="104013" y="491842"/>
                        <a:pt x="87725" y="504415"/>
                        <a:pt x="128397" y="517084"/>
                      </a:cubicBezTo>
                      <a:cubicBezTo>
                        <a:pt x="169069" y="529657"/>
                        <a:pt x="177260" y="517084"/>
                        <a:pt x="177260" y="517084"/>
                      </a:cubicBezTo>
                      <a:cubicBezTo>
                        <a:pt x="177260" y="517084"/>
                        <a:pt x="234220" y="542325"/>
                        <a:pt x="274891" y="517084"/>
                      </a:cubicBezTo>
                      <a:cubicBezTo>
                        <a:pt x="274891" y="517084"/>
                        <a:pt x="258604" y="567471"/>
                        <a:pt x="356235" y="617858"/>
                      </a:cubicBezTo>
                      <a:cubicBezTo>
                        <a:pt x="453866" y="668245"/>
                        <a:pt x="502729" y="661959"/>
                        <a:pt x="502729" y="661959"/>
                      </a:cubicBezTo>
                      <a:lnTo>
                        <a:pt x="608552" y="636718"/>
                      </a:lnTo>
                      <a:cubicBezTo>
                        <a:pt x="608552" y="636718"/>
                        <a:pt x="592264" y="661959"/>
                        <a:pt x="698087" y="680818"/>
                      </a:cubicBezTo>
                      <a:cubicBezTo>
                        <a:pt x="803910" y="699678"/>
                        <a:pt x="934117" y="680818"/>
                        <a:pt x="934117" y="680818"/>
                      </a:cubicBezTo>
                      <a:cubicBezTo>
                        <a:pt x="934117" y="680818"/>
                        <a:pt x="1039939" y="756447"/>
                        <a:pt x="1186339" y="762733"/>
                      </a:cubicBezTo>
                      <a:cubicBezTo>
                        <a:pt x="1332833" y="769020"/>
                        <a:pt x="1463040" y="743874"/>
                        <a:pt x="1463040" y="743874"/>
                      </a:cubicBezTo>
                      <a:cubicBezTo>
                        <a:pt x="1463040" y="743874"/>
                        <a:pt x="1544384" y="762733"/>
                        <a:pt x="1585055" y="743874"/>
                      </a:cubicBezTo>
                      <a:cubicBezTo>
                        <a:pt x="1585055" y="743874"/>
                        <a:pt x="1645825" y="762733"/>
                        <a:pt x="1747838" y="762733"/>
                      </a:cubicBezTo>
                      <a:cubicBezTo>
                        <a:pt x="1764126" y="762733"/>
                        <a:pt x="1894332" y="825694"/>
                        <a:pt x="2024539" y="787975"/>
                      </a:cubicBezTo>
                      <a:cubicBezTo>
                        <a:pt x="2154745" y="750160"/>
                        <a:pt x="2114074" y="725014"/>
                        <a:pt x="2114074" y="725014"/>
                      </a:cubicBezTo>
                      <a:cubicBezTo>
                        <a:pt x="2114074" y="725014"/>
                        <a:pt x="2171033" y="737587"/>
                        <a:pt x="2236089" y="699773"/>
                      </a:cubicBezTo>
                      <a:cubicBezTo>
                        <a:pt x="2236089" y="699773"/>
                        <a:pt x="2463927" y="718633"/>
                        <a:pt x="2520886" y="687200"/>
                      </a:cubicBezTo>
                      <a:cubicBezTo>
                        <a:pt x="2577846" y="655672"/>
                        <a:pt x="2561558" y="636813"/>
                        <a:pt x="2561558" y="636813"/>
                      </a:cubicBezTo>
                      <a:cubicBezTo>
                        <a:pt x="2561558" y="636813"/>
                        <a:pt x="2602230" y="598999"/>
                        <a:pt x="2642902" y="573853"/>
                      </a:cubicBezTo>
                      <a:cubicBezTo>
                        <a:pt x="2683574" y="548611"/>
                        <a:pt x="2659190" y="510892"/>
                        <a:pt x="2626614" y="504511"/>
                      </a:cubicBezTo>
                      <a:cubicBezTo>
                        <a:pt x="2626614" y="504511"/>
                        <a:pt x="2667286" y="466696"/>
                        <a:pt x="2642902" y="447837"/>
                      </a:cubicBezTo>
                      <a:cubicBezTo>
                        <a:pt x="2618518" y="428977"/>
                        <a:pt x="2553367" y="447837"/>
                        <a:pt x="2553367" y="447837"/>
                      </a:cubicBezTo>
                      <a:cubicBezTo>
                        <a:pt x="2553367" y="447837"/>
                        <a:pt x="2537079" y="403736"/>
                        <a:pt x="2480120" y="391163"/>
                      </a:cubicBezTo>
                      <a:cubicBezTo>
                        <a:pt x="2423160" y="378590"/>
                        <a:pt x="2382488" y="410023"/>
                        <a:pt x="2382488" y="410023"/>
                      </a:cubicBezTo>
                      <a:cubicBezTo>
                        <a:pt x="2382488" y="410023"/>
                        <a:pt x="2415064" y="378495"/>
                        <a:pt x="2349913" y="359635"/>
                      </a:cubicBezTo>
                      <a:cubicBezTo>
                        <a:pt x="2284857" y="340776"/>
                        <a:pt x="2235994" y="372208"/>
                        <a:pt x="2235994" y="372208"/>
                      </a:cubicBezTo>
                      <a:cubicBezTo>
                        <a:pt x="2235994" y="372208"/>
                        <a:pt x="2203419" y="346967"/>
                        <a:pt x="2154651" y="340681"/>
                      </a:cubicBezTo>
                      <a:cubicBezTo>
                        <a:pt x="2105883" y="334394"/>
                        <a:pt x="1967484" y="353254"/>
                        <a:pt x="1918621" y="359540"/>
                      </a:cubicBezTo>
                      <a:cubicBezTo>
                        <a:pt x="1869757" y="365827"/>
                        <a:pt x="1902333" y="315439"/>
                        <a:pt x="1902333" y="290198"/>
                      </a:cubicBezTo>
                      <a:cubicBezTo>
                        <a:pt x="1902333" y="264957"/>
                        <a:pt x="1861661" y="227238"/>
                        <a:pt x="1829086" y="227238"/>
                      </a:cubicBezTo>
                      <a:cubicBezTo>
                        <a:pt x="1796510" y="227238"/>
                        <a:pt x="1755839" y="258766"/>
                        <a:pt x="1755839" y="258766"/>
                      </a:cubicBezTo>
                      <a:cubicBezTo>
                        <a:pt x="1755839" y="258766"/>
                        <a:pt x="1731454" y="220951"/>
                        <a:pt x="1666304" y="227238"/>
                      </a:cubicBezTo>
                      <a:cubicBezTo>
                        <a:pt x="1666304" y="227238"/>
                        <a:pt x="1682592" y="201997"/>
                        <a:pt x="1641920" y="176851"/>
                      </a:cubicBezTo>
                      <a:cubicBezTo>
                        <a:pt x="1601248" y="151705"/>
                        <a:pt x="1552384" y="157991"/>
                        <a:pt x="1552384" y="157991"/>
                      </a:cubicBezTo>
                      <a:cubicBezTo>
                        <a:pt x="1552384" y="157991"/>
                        <a:pt x="1568672" y="113890"/>
                        <a:pt x="1544288" y="101317"/>
                      </a:cubicBezTo>
                      <a:cubicBezTo>
                        <a:pt x="1519904" y="88744"/>
                        <a:pt x="1479232" y="107604"/>
                        <a:pt x="1479232" y="107604"/>
                      </a:cubicBezTo>
                      <a:cubicBezTo>
                        <a:pt x="1479232" y="107604"/>
                        <a:pt x="1519904" y="57217"/>
                        <a:pt x="1471136" y="44644"/>
                      </a:cubicBezTo>
                      <a:cubicBezTo>
                        <a:pt x="1422273" y="32071"/>
                        <a:pt x="1397889" y="44644"/>
                        <a:pt x="1397889" y="44644"/>
                      </a:cubicBezTo>
                      <a:cubicBezTo>
                        <a:pt x="1397889" y="44644"/>
                        <a:pt x="1405985" y="-5744"/>
                        <a:pt x="1332833" y="543"/>
                      </a:cubicBezTo>
                      <a:cubicBezTo>
                        <a:pt x="1259681" y="6829"/>
                        <a:pt x="1235202" y="44644"/>
                        <a:pt x="1235202" y="44644"/>
                      </a:cubicBezTo>
                      <a:cubicBezTo>
                        <a:pt x="1235202" y="44644"/>
                        <a:pt x="1202627" y="19402"/>
                        <a:pt x="1137571" y="57217"/>
                      </a:cubicBezTo>
                      <a:cubicBezTo>
                        <a:pt x="1072515" y="95031"/>
                        <a:pt x="1080611" y="145418"/>
                        <a:pt x="1080611" y="145418"/>
                      </a:cubicBezTo>
                      <a:cubicBezTo>
                        <a:pt x="1080611" y="145418"/>
                        <a:pt x="926020" y="120177"/>
                        <a:pt x="869061" y="151705"/>
                      </a:cubicBezTo>
                      <a:cubicBezTo>
                        <a:pt x="869061" y="151705"/>
                        <a:pt x="763238" y="126463"/>
                        <a:pt x="706279" y="202092"/>
                      </a:cubicBezTo>
                      <a:cubicBezTo>
                        <a:pt x="706279" y="202092"/>
                        <a:pt x="681895" y="227333"/>
                        <a:pt x="657416" y="220951"/>
                      </a:cubicBezTo>
                      <a:cubicBezTo>
                        <a:pt x="633032" y="214665"/>
                        <a:pt x="633032" y="170564"/>
                        <a:pt x="567880" y="183137"/>
                      </a:cubicBezTo>
                      <a:cubicBezTo>
                        <a:pt x="502825" y="195710"/>
                        <a:pt x="494633" y="239811"/>
                        <a:pt x="494633" y="265052"/>
                      </a:cubicBezTo>
                      <a:cubicBezTo>
                        <a:pt x="494633" y="265052"/>
                        <a:pt x="413290" y="239811"/>
                        <a:pt x="348139" y="271339"/>
                      </a:cubicBezTo>
                      <a:cubicBezTo>
                        <a:pt x="282988" y="302866"/>
                        <a:pt x="266795" y="309153"/>
                        <a:pt x="266795" y="309153"/>
                      </a:cubicBezTo>
                      <a:lnTo>
                        <a:pt x="283083" y="302866"/>
                      </a:lnTo>
                      <a:cubicBezTo>
                        <a:pt x="283083" y="302866"/>
                        <a:pt x="266795" y="233524"/>
                        <a:pt x="177260" y="258766"/>
                      </a:cubicBezTo>
                      <a:cubicBezTo>
                        <a:pt x="87725" y="284007"/>
                        <a:pt x="120301" y="340681"/>
                        <a:pt x="120301" y="340681"/>
                      </a:cubicBezTo>
                      <a:cubicBezTo>
                        <a:pt x="120301" y="340681"/>
                        <a:pt x="63341" y="346967"/>
                        <a:pt x="38958" y="397354"/>
                      </a:cubicBezTo>
                      <a:cubicBezTo>
                        <a:pt x="14573" y="447742"/>
                        <a:pt x="14573" y="472983"/>
                        <a:pt x="14573" y="472983"/>
                      </a:cubicBezTo>
                      <a:lnTo>
                        <a:pt x="14573" y="472983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2" name="Freeform: Shape 41">
                  <a:extLst>
                    <a:ext uri="{FF2B5EF4-FFF2-40B4-BE49-F238E27FC236}">
                      <a16:creationId xmlns:a16="http://schemas.microsoft.com/office/drawing/2014/main" id="{39DE4432-3651-2D8F-255D-365C66394DA0}"/>
                    </a:ext>
                  </a:extLst>
                </p:cNvPr>
                <p:cNvSpPr/>
                <p:nvPr/>
              </p:nvSpPr>
              <p:spPr>
                <a:xfrm>
                  <a:off x="-1313853" y="5180422"/>
                  <a:ext cx="7861709" cy="1547518"/>
                </a:xfrm>
                <a:custGeom>
                  <a:avLst/>
                  <a:gdLst>
                    <a:gd name="connsiteX0" fmla="*/ 190 w 3813528"/>
                    <a:gd name="connsiteY0" fmla="*/ 590742 h 750664"/>
                    <a:gd name="connsiteX1" fmla="*/ 92107 w 3813528"/>
                    <a:gd name="connsiteY1" fmla="*/ 559119 h 750664"/>
                    <a:gd name="connsiteX2" fmla="*/ 141161 w 3813528"/>
                    <a:gd name="connsiteY2" fmla="*/ 567025 h 750664"/>
                    <a:gd name="connsiteX3" fmla="*/ 177927 w 3813528"/>
                    <a:gd name="connsiteY3" fmla="*/ 535402 h 750664"/>
                    <a:gd name="connsiteX4" fmla="*/ 226981 w 3813528"/>
                    <a:gd name="connsiteY4" fmla="*/ 574835 h 750664"/>
                    <a:gd name="connsiteX5" fmla="*/ 300514 w 3813528"/>
                    <a:gd name="connsiteY5" fmla="*/ 566930 h 750664"/>
                    <a:gd name="connsiteX6" fmla="*/ 355664 w 3813528"/>
                    <a:gd name="connsiteY6" fmla="*/ 582741 h 750664"/>
                    <a:gd name="connsiteX7" fmla="*/ 355664 w 3813528"/>
                    <a:gd name="connsiteY7" fmla="*/ 448534 h 750664"/>
                    <a:gd name="connsiteX8" fmla="*/ 429197 w 3813528"/>
                    <a:gd name="connsiteY8" fmla="*/ 424817 h 750664"/>
                    <a:gd name="connsiteX9" fmla="*/ 441484 w 3813528"/>
                    <a:gd name="connsiteY9" fmla="*/ 385383 h 750664"/>
                    <a:gd name="connsiteX10" fmla="*/ 527304 w 3813528"/>
                    <a:gd name="connsiteY10" fmla="*/ 409100 h 750664"/>
                    <a:gd name="connsiteX11" fmla="*/ 607028 w 3813528"/>
                    <a:gd name="connsiteY11" fmla="*/ 401195 h 750664"/>
                    <a:gd name="connsiteX12" fmla="*/ 631508 w 3813528"/>
                    <a:gd name="connsiteY12" fmla="*/ 353855 h 750664"/>
                    <a:gd name="connsiteX13" fmla="*/ 698945 w 3813528"/>
                    <a:gd name="connsiteY13" fmla="*/ 353855 h 750664"/>
                    <a:gd name="connsiteX14" fmla="*/ 821531 w 3813528"/>
                    <a:gd name="connsiteY14" fmla="*/ 266987 h 750664"/>
                    <a:gd name="connsiteX15" fmla="*/ 962501 w 3813528"/>
                    <a:gd name="connsiteY15" fmla="*/ 322232 h 750664"/>
                    <a:gd name="connsiteX16" fmla="*/ 1054418 w 3813528"/>
                    <a:gd name="connsiteY16" fmla="*/ 330138 h 750664"/>
                    <a:gd name="connsiteX17" fmla="*/ 1078897 w 3813528"/>
                    <a:gd name="connsiteY17" fmla="*/ 266987 h 750664"/>
                    <a:gd name="connsiteX18" fmla="*/ 1127951 w 3813528"/>
                    <a:gd name="connsiteY18" fmla="*/ 282799 h 750664"/>
                    <a:gd name="connsiteX19" fmla="*/ 1158621 w 3813528"/>
                    <a:gd name="connsiteY19" fmla="*/ 251176 h 750664"/>
                    <a:gd name="connsiteX20" fmla="*/ 1232154 w 3813528"/>
                    <a:gd name="connsiteY20" fmla="*/ 290609 h 750664"/>
                    <a:gd name="connsiteX21" fmla="*/ 1305687 w 3813528"/>
                    <a:gd name="connsiteY21" fmla="*/ 258986 h 750664"/>
                    <a:gd name="connsiteX22" fmla="*/ 1465040 w 3813528"/>
                    <a:gd name="connsiteY22" fmla="*/ 108968 h 750664"/>
                    <a:gd name="connsiteX23" fmla="*/ 1501807 w 3813528"/>
                    <a:gd name="connsiteY23" fmla="*/ 22100 h 750664"/>
                    <a:gd name="connsiteX24" fmla="*/ 1581531 w 3813528"/>
                    <a:gd name="connsiteY24" fmla="*/ 30005 h 750664"/>
                    <a:gd name="connsiteX25" fmla="*/ 1698022 w 3813528"/>
                    <a:gd name="connsiteY25" fmla="*/ 14194 h 750664"/>
                    <a:gd name="connsiteX26" fmla="*/ 1771555 w 3813528"/>
                    <a:gd name="connsiteY26" fmla="*/ 101062 h 750664"/>
                    <a:gd name="connsiteX27" fmla="*/ 1814417 w 3813528"/>
                    <a:gd name="connsiteY27" fmla="*/ 124779 h 750664"/>
                    <a:gd name="connsiteX28" fmla="*/ 1789938 w 3813528"/>
                    <a:gd name="connsiteY28" fmla="*/ 187930 h 750664"/>
                    <a:gd name="connsiteX29" fmla="*/ 1888046 w 3813528"/>
                    <a:gd name="connsiteY29" fmla="*/ 203741 h 750664"/>
                    <a:gd name="connsiteX30" fmla="*/ 1924812 w 3813528"/>
                    <a:gd name="connsiteY30" fmla="*/ 148496 h 750664"/>
                    <a:gd name="connsiteX31" fmla="*/ 2035112 w 3813528"/>
                    <a:gd name="connsiteY31" fmla="*/ 156402 h 750664"/>
                    <a:gd name="connsiteX32" fmla="*/ 2096453 w 3813528"/>
                    <a:gd name="connsiteY32" fmla="*/ 77440 h 750664"/>
                    <a:gd name="connsiteX33" fmla="*/ 2225135 w 3813528"/>
                    <a:gd name="connsiteY33" fmla="*/ 132685 h 750664"/>
                    <a:gd name="connsiteX34" fmla="*/ 2292572 w 3813528"/>
                    <a:gd name="connsiteY34" fmla="*/ 140591 h 750664"/>
                    <a:gd name="connsiteX35" fmla="*/ 2317052 w 3813528"/>
                    <a:gd name="connsiteY35" fmla="*/ 219553 h 750664"/>
                    <a:gd name="connsiteX36" fmla="*/ 2439638 w 3813528"/>
                    <a:gd name="connsiteY36" fmla="*/ 227459 h 750664"/>
                    <a:gd name="connsiteX37" fmla="*/ 2623566 w 3813528"/>
                    <a:gd name="connsiteY37" fmla="*/ 180119 h 750664"/>
                    <a:gd name="connsiteX38" fmla="*/ 2752249 w 3813528"/>
                    <a:gd name="connsiteY38" fmla="*/ 227459 h 750664"/>
                    <a:gd name="connsiteX39" fmla="*/ 2844165 w 3813528"/>
                    <a:gd name="connsiteY39" fmla="*/ 235364 h 750664"/>
                    <a:gd name="connsiteX40" fmla="*/ 2887027 w 3813528"/>
                    <a:gd name="connsiteY40" fmla="*/ 306421 h 750664"/>
                    <a:gd name="connsiteX41" fmla="*/ 2948369 w 3813528"/>
                    <a:gd name="connsiteY41" fmla="*/ 306421 h 750664"/>
                    <a:gd name="connsiteX42" fmla="*/ 2917698 w 3813528"/>
                    <a:gd name="connsiteY42" fmla="*/ 361666 h 750664"/>
                    <a:gd name="connsiteX43" fmla="*/ 2936081 w 3813528"/>
                    <a:gd name="connsiteY43" fmla="*/ 393289 h 750664"/>
                    <a:gd name="connsiteX44" fmla="*/ 3009614 w 3813528"/>
                    <a:gd name="connsiteY44" fmla="*/ 361666 h 750664"/>
                    <a:gd name="connsiteX45" fmla="*/ 3089339 w 3813528"/>
                    <a:gd name="connsiteY45" fmla="*/ 377477 h 750664"/>
                    <a:gd name="connsiteX46" fmla="*/ 3113818 w 3813528"/>
                    <a:gd name="connsiteY46" fmla="*/ 314327 h 750664"/>
                    <a:gd name="connsiteX47" fmla="*/ 3162872 w 3813528"/>
                    <a:gd name="connsiteY47" fmla="*/ 314327 h 750664"/>
                    <a:gd name="connsiteX48" fmla="*/ 3193542 w 3813528"/>
                    <a:gd name="connsiteY48" fmla="*/ 251176 h 750664"/>
                    <a:gd name="connsiteX49" fmla="*/ 3297746 w 3813528"/>
                    <a:gd name="connsiteY49" fmla="*/ 338044 h 750664"/>
                    <a:gd name="connsiteX50" fmla="*/ 3438716 w 3813528"/>
                    <a:gd name="connsiteY50" fmla="*/ 338044 h 750664"/>
                    <a:gd name="connsiteX51" fmla="*/ 3438716 w 3813528"/>
                    <a:gd name="connsiteY51" fmla="*/ 432818 h 750664"/>
                    <a:gd name="connsiteX52" fmla="*/ 3518440 w 3813528"/>
                    <a:gd name="connsiteY52" fmla="*/ 456535 h 750664"/>
                    <a:gd name="connsiteX53" fmla="*/ 3530727 w 3813528"/>
                    <a:gd name="connsiteY53" fmla="*/ 488158 h 750664"/>
                    <a:gd name="connsiteX54" fmla="*/ 3671697 w 3813528"/>
                    <a:gd name="connsiteY54" fmla="*/ 496064 h 750664"/>
                    <a:gd name="connsiteX55" fmla="*/ 3683984 w 3813528"/>
                    <a:gd name="connsiteY55" fmla="*/ 511875 h 750664"/>
                    <a:gd name="connsiteX56" fmla="*/ 3739134 w 3813528"/>
                    <a:gd name="connsiteY56" fmla="*/ 496064 h 750664"/>
                    <a:gd name="connsiteX57" fmla="*/ 3788188 w 3813528"/>
                    <a:gd name="connsiteY57" fmla="*/ 480252 h 750664"/>
                    <a:gd name="connsiteX58" fmla="*/ 3788188 w 3813528"/>
                    <a:gd name="connsiteY58" fmla="*/ 575026 h 750664"/>
                    <a:gd name="connsiteX59" fmla="*/ 3696272 w 3813528"/>
                    <a:gd name="connsiteY59" fmla="*/ 551309 h 750664"/>
                    <a:gd name="connsiteX60" fmla="*/ 3647218 w 3813528"/>
                    <a:gd name="connsiteY60" fmla="*/ 598648 h 750664"/>
                    <a:gd name="connsiteX61" fmla="*/ 3579781 w 3813528"/>
                    <a:gd name="connsiteY61" fmla="*/ 638081 h 750664"/>
                    <a:gd name="connsiteX62" fmla="*/ 3451098 w 3813528"/>
                    <a:gd name="connsiteY62" fmla="*/ 638081 h 750664"/>
                    <a:gd name="connsiteX63" fmla="*/ 3304032 w 3813528"/>
                    <a:gd name="connsiteY63" fmla="*/ 677515 h 750664"/>
                    <a:gd name="connsiteX64" fmla="*/ 3205925 w 3813528"/>
                    <a:gd name="connsiteY64" fmla="*/ 748571 h 750664"/>
                    <a:gd name="connsiteX65" fmla="*/ 3089434 w 3813528"/>
                    <a:gd name="connsiteY65" fmla="*/ 685421 h 750664"/>
                    <a:gd name="connsiteX66" fmla="*/ 3009710 w 3813528"/>
                    <a:gd name="connsiteY66" fmla="*/ 638081 h 750664"/>
                    <a:gd name="connsiteX67" fmla="*/ 2917793 w 3813528"/>
                    <a:gd name="connsiteY67" fmla="*/ 645987 h 750664"/>
                    <a:gd name="connsiteX68" fmla="*/ 2740057 w 3813528"/>
                    <a:gd name="connsiteY68" fmla="*/ 693326 h 750664"/>
                    <a:gd name="connsiteX69" fmla="*/ 2586800 w 3813528"/>
                    <a:gd name="connsiteY69" fmla="*/ 748571 h 750664"/>
                    <a:gd name="connsiteX70" fmla="*/ 2384489 w 3813528"/>
                    <a:gd name="connsiteY70" fmla="*/ 653798 h 750664"/>
                    <a:gd name="connsiteX71" fmla="*/ 2286381 w 3813528"/>
                    <a:gd name="connsiteY71" fmla="*/ 653798 h 750664"/>
                    <a:gd name="connsiteX72" fmla="*/ 2022824 w 3813528"/>
                    <a:gd name="connsiteY72" fmla="*/ 716948 h 750664"/>
                    <a:gd name="connsiteX73" fmla="*/ 1851184 w 3813528"/>
                    <a:gd name="connsiteY73" fmla="*/ 653798 h 750664"/>
                    <a:gd name="connsiteX74" fmla="*/ 1697927 w 3813528"/>
                    <a:gd name="connsiteY74" fmla="*/ 709043 h 750664"/>
                    <a:gd name="connsiteX75" fmla="*/ 1507903 w 3813528"/>
                    <a:gd name="connsiteY75" fmla="*/ 653798 h 750664"/>
                    <a:gd name="connsiteX76" fmla="*/ 1397603 w 3813528"/>
                    <a:gd name="connsiteY76" fmla="*/ 669609 h 750664"/>
                    <a:gd name="connsiteX77" fmla="*/ 1305687 w 3813528"/>
                    <a:gd name="connsiteY77" fmla="*/ 614364 h 750664"/>
                    <a:gd name="connsiteX78" fmla="*/ 1238250 w 3813528"/>
                    <a:gd name="connsiteY78" fmla="*/ 614364 h 750664"/>
                    <a:gd name="connsiteX79" fmla="*/ 1176909 w 3813528"/>
                    <a:gd name="connsiteY79" fmla="*/ 669609 h 750664"/>
                    <a:gd name="connsiteX80" fmla="*/ 950119 w 3813528"/>
                    <a:gd name="connsiteY80" fmla="*/ 669609 h 750664"/>
                    <a:gd name="connsiteX81" fmla="*/ 717233 w 3813528"/>
                    <a:gd name="connsiteY81" fmla="*/ 701232 h 750664"/>
                    <a:gd name="connsiteX82" fmla="*/ 619125 w 3813528"/>
                    <a:gd name="connsiteY82" fmla="*/ 653893 h 750664"/>
                    <a:gd name="connsiteX83" fmla="*/ 539401 w 3813528"/>
                    <a:gd name="connsiteY83" fmla="*/ 661799 h 750664"/>
                    <a:gd name="connsiteX84" fmla="*/ 484251 w 3813528"/>
                    <a:gd name="connsiteY84" fmla="*/ 614459 h 750664"/>
                    <a:gd name="connsiteX85" fmla="*/ 373952 w 3813528"/>
                    <a:gd name="connsiteY85" fmla="*/ 638177 h 750664"/>
                    <a:gd name="connsiteX86" fmla="*/ 300419 w 3813528"/>
                    <a:gd name="connsiteY86" fmla="*/ 614459 h 750664"/>
                    <a:gd name="connsiteX87" fmla="*/ 251365 w 3813528"/>
                    <a:gd name="connsiteY87" fmla="*/ 630271 h 750664"/>
                    <a:gd name="connsiteX88" fmla="*/ 183928 w 3813528"/>
                    <a:gd name="connsiteY88" fmla="*/ 582932 h 750664"/>
                    <a:gd name="connsiteX89" fmla="*/ 116491 w 3813528"/>
                    <a:gd name="connsiteY89" fmla="*/ 622365 h 750664"/>
                    <a:gd name="connsiteX90" fmla="*/ 0 w 3813528"/>
                    <a:gd name="connsiteY90" fmla="*/ 590742 h 750664"/>
                    <a:gd name="connsiteX91" fmla="*/ 190 w 3813528"/>
                    <a:gd name="connsiteY91" fmla="*/ 590742 h 7506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</a:cxnLst>
                  <a:rect l="l" t="t" r="r" b="b"/>
                  <a:pathLst>
                    <a:path w="3813528" h="750664">
                      <a:moveTo>
                        <a:pt x="190" y="590742"/>
                      </a:moveTo>
                      <a:cubicBezTo>
                        <a:pt x="12478" y="574931"/>
                        <a:pt x="55340" y="559119"/>
                        <a:pt x="92107" y="559119"/>
                      </a:cubicBezTo>
                      <a:cubicBezTo>
                        <a:pt x="128873" y="559119"/>
                        <a:pt x="141161" y="567025"/>
                        <a:pt x="141161" y="567025"/>
                      </a:cubicBezTo>
                      <a:cubicBezTo>
                        <a:pt x="141161" y="567025"/>
                        <a:pt x="141161" y="519686"/>
                        <a:pt x="177927" y="535402"/>
                      </a:cubicBezTo>
                      <a:cubicBezTo>
                        <a:pt x="214694" y="551213"/>
                        <a:pt x="226981" y="574835"/>
                        <a:pt x="226981" y="574835"/>
                      </a:cubicBezTo>
                      <a:cubicBezTo>
                        <a:pt x="226981" y="574835"/>
                        <a:pt x="269843" y="566930"/>
                        <a:pt x="300514" y="566930"/>
                      </a:cubicBezTo>
                      <a:cubicBezTo>
                        <a:pt x="331184" y="566930"/>
                        <a:pt x="355664" y="582741"/>
                        <a:pt x="355664" y="582741"/>
                      </a:cubicBezTo>
                      <a:cubicBezTo>
                        <a:pt x="355664" y="582741"/>
                        <a:pt x="300514" y="495873"/>
                        <a:pt x="355664" y="448534"/>
                      </a:cubicBezTo>
                      <a:cubicBezTo>
                        <a:pt x="410813" y="401195"/>
                        <a:pt x="429197" y="424817"/>
                        <a:pt x="429197" y="424817"/>
                      </a:cubicBezTo>
                      <a:cubicBezTo>
                        <a:pt x="429197" y="424817"/>
                        <a:pt x="404717" y="393194"/>
                        <a:pt x="441484" y="385383"/>
                      </a:cubicBezTo>
                      <a:cubicBezTo>
                        <a:pt x="478250" y="377477"/>
                        <a:pt x="527304" y="409100"/>
                        <a:pt x="527304" y="409100"/>
                      </a:cubicBezTo>
                      <a:cubicBezTo>
                        <a:pt x="527304" y="409100"/>
                        <a:pt x="576358" y="385383"/>
                        <a:pt x="607028" y="401195"/>
                      </a:cubicBezTo>
                      <a:cubicBezTo>
                        <a:pt x="607028" y="401195"/>
                        <a:pt x="588645" y="369572"/>
                        <a:pt x="631508" y="353855"/>
                      </a:cubicBezTo>
                      <a:cubicBezTo>
                        <a:pt x="674370" y="338044"/>
                        <a:pt x="698945" y="353855"/>
                        <a:pt x="698945" y="353855"/>
                      </a:cubicBezTo>
                      <a:cubicBezTo>
                        <a:pt x="698945" y="353855"/>
                        <a:pt x="741807" y="266987"/>
                        <a:pt x="821531" y="266987"/>
                      </a:cubicBezTo>
                      <a:cubicBezTo>
                        <a:pt x="901256" y="266987"/>
                        <a:pt x="962501" y="322232"/>
                        <a:pt x="962501" y="322232"/>
                      </a:cubicBezTo>
                      <a:lnTo>
                        <a:pt x="1054418" y="330138"/>
                      </a:lnTo>
                      <a:cubicBezTo>
                        <a:pt x="1054418" y="330138"/>
                        <a:pt x="1042130" y="274893"/>
                        <a:pt x="1078897" y="266987"/>
                      </a:cubicBezTo>
                      <a:cubicBezTo>
                        <a:pt x="1115663" y="259082"/>
                        <a:pt x="1127951" y="282799"/>
                        <a:pt x="1127951" y="282799"/>
                      </a:cubicBezTo>
                      <a:cubicBezTo>
                        <a:pt x="1127951" y="282799"/>
                        <a:pt x="1127951" y="251176"/>
                        <a:pt x="1158621" y="251176"/>
                      </a:cubicBezTo>
                      <a:cubicBezTo>
                        <a:pt x="1189292" y="251176"/>
                        <a:pt x="1232154" y="290609"/>
                        <a:pt x="1232154" y="290609"/>
                      </a:cubicBezTo>
                      <a:cubicBezTo>
                        <a:pt x="1232154" y="290609"/>
                        <a:pt x="1275017" y="243270"/>
                        <a:pt x="1305687" y="258986"/>
                      </a:cubicBezTo>
                      <a:cubicBezTo>
                        <a:pt x="1305687" y="258986"/>
                        <a:pt x="1293400" y="93156"/>
                        <a:pt x="1465040" y="108968"/>
                      </a:cubicBezTo>
                      <a:cubicBezTo>
                        <a:pt x="1465040" y="108968"/>
                        <a:pt x="1434370" y="45817"/>
                        <a:pt x="1501807" y="22100"/>
                      </a:cubicBezTo>
                      <a:cubicBezTo>
                        <a:pt x="1569244" y="-1618"/>
                        <a:pt x="1581531" y="30005"/>
                        <a:pt x="1581531" y="30005"/>
                      </a:cubicBezTo>
                      <a:cubicBezTo>
                        <a:pt x="1581531" y="30005"/>
                        <a:pt x="1630585" y="-25240"/>
                        <a:pt x="1698022" y="14194"/>
                      </a:cubicBezTo>
                      <a:cubicBezTo>
                        <a:pt x="1765459" y="53627"/>
                        <a:pt x="1777746" y="93156"/>
                        <a:pt x="1771555" y="101062"/>
                      </a:cubicBezTo>
                      <a:cubicBezTo>
                        <a:pt x="1765459" y="108968"/>
                        <a:pt x="1814417" y="85250"/>
                        <a:pt x="1814417" y="124779"/>
                      </a:cubicBezTo>
                      <a:cubicBezTo>
                        <a:pt x="1814417" y="164308"/>
                        <a:pt x="1789938" y="187930"/>
                        <a:pt x="1789938" y="187930"/>
                      </a:cubicBezTo>
                      <a:cubicBezTo>
                        <a:pt x="1789938" y="187930"/>
                        <a:pt x="1863471" y="172118"/>
                        <a:pt x="1888046" y="203741"/>
                      </a:cubicBezTo>
                      <a:cubicBezTo>
                        <a:pt x="1888046" y="203741"/>
                        <a:pt x="1875758" y="164308"/>
                        <a:pt x="1924812" y="148496"/>
                      </a:cubicBezTo>
                      <a:cubicBezTo>
                        <a:pt x="1973866" y="132685"/>
                        <a:pt x="2035112" y="156402"/>
                        <a:pt x="2035112" y="156402"/>
                      </a:cubicBezTo>
                      <a:cubicBezTo>
                        <a:pt x="2035112" y="156402"/>
                        <a:pt x="2035112" y="85346"/>
                        <a:pt x="2096453" y="77440"/>
                      </a:cubicBezTo>
                      <a:cubicBezTo>
                        <a:pt x="2157794" y="69534"/>
                        <a:pt x="2225135" y="132685"/>
                        <a:pt x="2225135" y="132685"/>
                      </a:cubicBezTo>
                      <a:cubicBezTo>
                        <a:pt x="2225135" y="132685"/>
                        <a:pt x="2261902" y="108968"/>
                        <a:pt x="2292572" y="140591"/>
                      </a:cubicBezTo>
                      <a:cubicBezTo>
                        <a:pt x="2323243" y="172214"/>
                        <a:pt x="2317052" y="219553"/>
                        <a:pt x="2317052" y="219553"/>
                      </a:cubicBezTo>
                      <a:cubicBezTo>
                        <a:pt x="2317052" y="219553"/>
                        <a:pt x="2408968" y="195836"/>
                        <a:pt x="2439638" y="227459"/>
                      </a:cubicBezTo>
                      <a:cubicBezTo>
                        <a:pt x="2439638" y="227459"/>
                        <a:pt x="2525459" y="172214"/>
                        <a:pt x="2623566" y="180119"/>
                      </a:cubicBezTo>
                      <a:cubicBezTo>
                        <a:pt x="2721674" y="188025"/>
                        <a:pt x="2752249" y="227459"/>
                        <a:pt x="2752249" y="227459"/>
                      </a:cubicBezTo>
                      <a:cubicBezTo>
                        <a:pt x="2752249" y="227459"/>
                        <a:pt x="2795111" y="180119"/>
                        <a:pt x="2844165" y="235364"/>
                      </a:cubicBezTo>
                      <a:cubicBezTo>
                        <a:pt x="2893219" y="290609"/>
                        <a:pt x="2887027" y="306421"/>
                        <a:pt x="2887027" y="306421"/>
                      </a:cubicBezTo>
                      <a:cubicBezTo>
                        <a:pt x="2887027" y="306421"/>
                        <a:pt x="2929890" y="274798"/>
                        <a:pt x="2948369" y="306421"/>
                      </a:cubicBezTo>
                      <a:cubicBezTo>
                        <a:pt x="2966752" y="338044"/>
                        <a:pt x="2917698" y="361666"/>
                        <a:pt x="2917698" y="361666"/>
                      </a:cubicBezTo>
                      <a:cubicBezTo>
                        <a:pt x="2917698" y="361666"/>
                        <a:pt x="2911602" y="393289"/>
                        <a:pt x="2936081" y="393289"/>
                      </a:cubicBezTo>
                      <a:cubicBezTo>
                        <a:pt x="2960561" y="393289"/>
                        <a:pt x="2954465" y="369572"/>
                        <a:pt x="3009614" y="361666"/>
                      </a:cubicBezTo>
                      <a:cubicBezTo>
                        <a:pt x="3064764" y="353760"/>
                        <a:pt x="3089339" y="377477"/>
                        <a:pt x="3089339" y="377477"/>
                      </a:cubicBezTo>
                      <a:cubicBezTo>
                        <a:pt x="3089339" y="377477"/>
                        <a:pt x="3083243" y="322232"/>
                        <a:pt x="3113818" y="314327"/>
                      </a:cubicBezTo>
                      <a:cubicBezTo>
                        <a:pt x="3144488" y="306421"/>
                        <a:pt x="3162872" y="314327"/>
                        <a:pt x="3162872" y="314327"/>
                      </a:cubicBezTo>
                      <a:cubicBezTo>
                        <a:pt x="3162872" y="314327"/>
                        <a:pt x="3150584" y="251176"/>
                        <a:pt x="3193542" y="251176"/>
                      </a:cubicBezTo>
                      <a:cubicBezTo>
                        <a:pt x="3236500" y="251176"/>
                        <a:pt x="3279362" y="290609"/>
                        <a:pt x="3297746" y="338044"/>
                      </a:cubicBezTo>
                      <a:cubicBezTo>
                        <a:pt x="3297746" y="338044"/>
                        <a:pt x="3408045" y="298610"/>
                        <a:pt x="3438716" y="338044"/>
                      </a:cubicBezTo>
                      <a:cubicBezTo>
                        <a:pt x="3469386" y="377477"/>
                        <a:pt x="3438716" y="432818"/>
                        <a:pt x="3438716" y="432818"/>
                      </a:cubicBezTo>
                      <a:cubicBezTo>
                        <a:pt x="3438716" y="432818"/>
                        <a:pt x="3500057" y="432818"/>
                        <a:pt x="3518440" y="456535"/>
                      </a:cubicBezTo>
                      <a:cubicBezTo>
                        <a:pt x="3536823" y="480252"/>
                        <a:pt x="3530727" y="488158"/>
                        <a:pt x="3530727" y="488158"/>
                      </a:cubicBezTo>
                      <a:cubicBezTo>
                        <a:pt x="3530727" y="488158"/>
                        <a:pt x="3634931" y="464441"/>
                        <a:pt x="3671697" y="496064"/>
                      </a:cubicBezTo>
                      <a:cubicBezTo>
                        <a:pt x="3708464" y="527687"/>
                        <a:pt x="3683984" y="511875"/>
                        <a:pt x="3683984" y="511875"/>
                      </a:cubicBezTo>
                      <a:cubicBezTo>
                        <a:pt x="3683984" y="511875"/>
                        <a:pt x="3720751" y="488158"/>
                        <a:pt x="3739134" y="496064"/>
                      </a:cubicBezTo>
                      <a:cubicBezTo>
                        <a:pt x="3757517" y="503969"/>
                        <a:pt x="3751421" y="440819"/>
                        <a:pt x="3788188" y="480252"/>
                      </a:cubicBezTo>
                      <a:cubicBezTo>
                        <a:pt x="3824954" y="519686"/>
                        <a:pt x="3818858" y="575026"/>
                        <a:pt x="3788188" y="575026"/>
                      </a:cubicBezTo>
                      <a:cubicBezTo>
                        <a:pt x="3757517" y="575026"/>
                        <a:pt x="3696272" y="551309"/>
                        <a:pt x="3696272" y="551309"/>
                      </a:cubicBezTo>
                      <a:cubicBezTo>
                        <a:pt x="3696272" y="551309"/>
                        <a:pt x="3683984" y="598648"/>
                        <a:pt x="3647218" y="598648"/>
                      </a:cubicBezTo>
                      <a:cubicBezTo>
                        <a:pt x="3647218" y="598648"/>
                        <a:pt x="3641122" y="630271"/>
                        <a:pt x="3579781" y="638081"/>
                      </a:cubicBezTo>
                      <a:cubicBezTo>
                        <a:pt x="3518440" y="645987"/>
                        <a:pt x="3451098" y="638081"/>
                        <a:pt x="3451098" y="638081"/>
                      </a:cubicBezTo>
                      <a:cubicBezTo>
                        <a:pt x="3451098" y="638081"/>
                        <a:pt x="3352991" y="685421"/>
                        <a:pt x="3304032" y="677515"/>
                      </a:cubicBezTo>
                      <a:cubicBezTo>
                        <a:pt x="3304032" y="677515"/>
                        <a:pt x="3285649" y="732760"/>
                        <a:pt x="3205925" y="748571"/>
                      </a:cubicBezTo>
                      <a:cubicBezTo>
                        <a:pt x="3126200" y="764383"/>
                        <a:pt x="3089434" y="685421"/>
                        <a:pt x="3089434" y="685421"/>
                      </a:cubicBezTo>
                      <a:cubicBezTo>
                        <a:pt x="3089434" y="685421"/>
                        <a:pt x="3040380" y="701232"/>
                        <a:pt x="3009710" y="638081"/>
                      </a:cubicBezTo>
                      <a:cubicBezTo>
                        <a:pt x="3009710" y="638081"/>
                        <a:pt x="2936177" y="661799"/>
                        <a:pt x="2917793" y="645987"/>
                      </a:cubicBezTo>
                      <a:cubicBezTo>
                        <a:pt x="2899410" y="630176"/>
                        <a:pt x="2862644" y="724949"/>
                        <a:pt x="2740057" y="693326"/>
                      </a:cubicBezTo>
                      <a:cubicBezTo>
                        <a:pt x="2740057" y="693326"/>
                        <a:pt x="2703290" y="740666"/>
                        <a:pt x="2586800" y="748571"/>
                      </a:cubicBezTo>
                      <a:cubicBezTo>
                        <a:pt x="2470309" y="756477"/>
                        <a:pt x="2384489" y="653798"/>
                        <a:pt x="2384489" y="653798"/>
                      </a:cubicBezTo>
                      <a:cubicBezTo>
                        <a:pt x="2384489" y="653798"/>
                        <a:pt x="2323148" y="669609"/>
                        <a:pt x="2286381" y="653798"/>
                      </a:cubicBezTo>
                      <a:cubicBezTo>
                        <a:pt x="2286381" y="653798"/>
                        <a:pt x="2114741" y="732760"/>
                        <a:pt x="2022824" y="716948"/>
                      </a:cubicBezTo>
                      <a:cubicBezTo>
                        <a:pt x="1930908" y="701137"/>
                        <a:pt x="1851184" y="653798"/>
                        <a:pt x="1851184" y="653798"/>
                      </a:cubicBezTo>
                      <a:cubicBezTo>
                        <a:pt x="1851184" y="653798"/>
                        <a:pt x="1796034" y="709043"/>
                        <a:pt x="1697927" y="709043"/>
                      </a:cubicBezTo>
                      <a:cubicBezTo>
                        <a:pt x="1599819" y="709043"/>
                        <a:pt x="1507903" y="653798"/>
                        <a:pt x="1507903" y="653798"/>
                      </a:cubicBezTo>
                      <a:cubicBezTo>
                        <a:pt x="1507903" y="653798"/>
                        <a:pt x="1446562" y="677515"/>
                        <a:pt x="1397603" y="669609"/>
                      </a:cubicBezTo>
                      <a:cubicBezTo>
                        <a:pt x="1348645" y="661703"/>
                        <a:pt x="1305687" y="614364"/>
                        <a:pt x="1305687" y="614364"/>
                      </a:cubicBezTo>
                      <a:cubicBezTo>
                        <a:pt x="1305687" y="614364"/>
                        <a:pt x="1281208" y="645987"/>
                        <a:pt x="1238250" y="614364"/>
                      </a:cubicBezTo>
                      <a:cubicBezTo>
                        <a:pt x="1238250" y="614364"/>
                        <a:pt x="1232154" y="645987"/>
                        <a:pt x="1176909" y="669609"/>
                      </a:cubicBezTo>
                      <a:cubicBezTo>
                        <a:pt x="1121759" y="693326"/>
                        <a:pt x="974598" y="685421"/>
                        <a:pt x="950119" y="669609"/>
                      </a:cubicBezTo>
                      <a:cubicBezTo>
                        <a:pt x="950119" y="669609"/>
                        <a:pt x="809149" y="724854"/>
                        <a:pt x="717233" y="701232"/>
                      </a:cubicBezTo>
                      <a:cubicBezTo>
                        <a:pt x="625316" y="677515"/>
                        <a:pt x="619125" y="653893"/>
                        <a:pt x="619125" y="653893"/>
                      </a:cubicBezTo>
                      <a:cubicBezTo>
                        <a:pt x="619125" y="653893"/>
                        <a:pt x="576263" y="677610"/>
                        <a:pt x="539401" y="661799"/>
                      </a:cubicBezTo>
                      <a:cubicBezTo>
                        <a:pt x="502634" y="645987"/>
                        <a:pt x="484251" y="614459"/>
                        <a:pt x="484251" y="614459"/>
                      </a:cubicBezTo>
                      <a:cubicBezTo>
                        <a:pt x="484251" y="614459"/>
                        <a:pt x="422910" y="638177"/>
                        <a:pt x="373952" y="638177"/>
                      </a:cubicBezTo>
                      <a:cubicBezTo>
                        <a:pt x="324993" y="638177"/>
                        <a:pt x="300419" y="614459"/>
                        <a:pt x="300419" y="614459"/>
                      </a:cubicBezTo>
                      <a:cubicBezTo>
                        <a:pt x="300419" y="614459"/>
                        <a:pt x="294323" y="638177"/>
                        <a:pt x="251365" y="630271"/>
                      </a:cubicBezTo>
                      <a:cubicBezTo>
                        <a:pt x="208407" y="622365"/>
                        <a:pt x="183928" y="582932"/>
                        <a:pt x="183928" y="582932"/>
                      </a:cubicBezTo>
                      <a:cubicBezTo>
                        <a:pt x="183928" y="582932"/>
                        <a:pt x="153257" y="622365"/>
                        <a:pt x="116491" y="622365"/>
                      </a:cubicBezTo>
                      <a:cubicBezTo>
                        <a:pt x="79724" y="622365"/>
                        <a:pt x="0" y="590742"/>
                        <a:pt x="0" y="590742"/>
                      </a:cubicBezTo>
                      <a:lnTo>
                        <a:pt x="190" y="590742"/>
                      </a:lnTo>
                      <a:close/>
                    </a:path>
                  </a:pathLst>
                </a:custGeom>
                <a:solidFill>
                  <a:schemeClr val="tx1">
                    <a:lumMod val="85000"/>
                    <a:lumOff val="1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74EC4A4-843D-1EF4-04A7-A748773F0FC4}"/>
              </a:ext>
            </a:extLst>
          </p:cNvPr>
          <p:cNvGrpSpPr/>
          <p:nvPr/>
        </p:nvGrpSpPr>
        <p:grpSpPr>
          <a:xfrm>
            <a:off x="12748011" y="1510846"/>
            <a:ext cx="28766260" cy="2443935"/>
            <a:chOff x="-16483985" y="4044388"/>
            <a:chExt cx="32811232" cy="2787589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1280D242-7EF5-CBB7-470A-4DEAA41A7276}"/>
                </a:ext>
              </a:extLst>
            </p:cNvPr>
            <p:cNvGrpSpPr/>
            <p:nvPr/>
          </p:nvGrpSpPr>
          <p:grpSpPr>
            <a:xfrm>
              <a:off x="-4035935" y="4044388"/>
              <a:ext cx="20363182" cy="2787589"/>
              <a:chOff x="-4035935" y="4044388"/>
              <a:chExt cx="20363182" cy="2787589"/>
            </a:xfrm>
          </p:grpSpPr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49890BE4-090D-8C04-F42C-06B61693E836}"/>
                  </a:ext>
                </a:extLst>
              </p:cNvPr>
              <p:cNvSpPr/>
              <p:nvPr/>
            </p:nvSpPr>
            <p:spPr>
              <a:xfrm flipH="1">
                <a:off x="-4035935" y="4044388"/>
                <a:ext cx="7541227" cy="2280839"/>
              </a:xfrm>
              <a:custGeom>
                <a:avLst/>
                <a:gdLst>
                  <a:gd name="connsiteX0" fmla="*/ 0 w 2652318"/>
                  <a:gd name="connsiteY0" fmla="*/ 630704 h 802192"/>
                  <a:gd name="connsiteX1" fmla="*/ 63912 w 2652318"/>
                  <a:gd name="connsiteY1" fmla="*/ 596985 h 802192"/>
                  <a:gd name="connsiteX2" fmla="*/ 98012 w 2652318"/>
                  <a:gd name="connsiteY2" fmla="*/ 605463 h 802192"/>
                  <a:gd name="connsiteX3" fmla="*/ 123634 w 2652318"/>
                  <a:gd name="connsiteY3" fmla="*/ 571744 h 802192"/>
                  <a:gd name="connsiteX4" fmla="*/ 157734 w 2652318"/>
                  <a:gd name="connsiteY4" fmla="*/ 613940 h 802192"/>
                  <a:gd name="connsiteX5" fmla="*/ 208883 w 2652318"/>
                  <a:gd name="connsiteY5" fmla="*/ 605463 h 802192"/>
                  <a:gd name="connsiteX6" fmla="*/ 247269 w 2652318"/>
                  <a:gd name="connsiteY6" fmla="*/ 622322 h 802192"/>
                  <a:gd name="connsiteX7" fmla="*/ 247269 w 2652318"/>
                  <a:gd name="connsiteY7" fmla="*/ 478971 h 802192"/>
                  <a:gd name="connsiteX8" fmla="*/ 298418 w 2652318"/>
                  <a:gd name="connsiteY8" fmla="*/ 453634 h 802192"/>
                  <a:gd name="connsiteX9" fmla="*/ 306991 w 2652318"/>
                  <a:gd name="connsiteY9" fmla="*/ 411438 h 802192"/>
                  <a:gd name="connsiteX10" fmla="*/ 366713 w 2652318"/>
                  <a:gd name="connsiteY10" fmla="*/ 436775 h 802192"/>
                  <a:gd name="connsiteX11" fmla="*/ 422148 w 2652318"/>
                  <a:gd name="connsiteY11" fmla="*/ 428298 h 802192"/>
                  <a:gd name="connsiteX12" fmla="*/ 439198 w 2652318"/>
                  <a:gd name="connsiteY12" fmla="*/ 377720 h 802192"/>
                  <a:gd name="connsiteX13" fmla="*/ 486060 w 2652318"/>
                  <a:gd name="connsiteY13" fmla="*/ 377720 h 802192"/>
                  <a:gd name="connsiteX14" fmla="*/ 571309 w 2652318"/>
                  <a:gd name="connsiteY14" fmla="*/ 284946 h 802192"/>
                  <a:gd name="connsiteX15" fmla="*/ 669321 w 2652318"/>
                  <a:gd name="connsiteY15" fmla="*/ 344001 h 802192"/>
                  <a:gd name="connsiteX16" fmla="*/ 733234 w 2652318"/>
                  <a:gd name="connsiteY16" fmla="*/ 352479 h 802192"/>
                  <a:gd name="connsiteX17" fmla="*/ 750284 w 2652318"/>
                  <a:gd name="connsiteY17" fmla="*/ 285042 h 802192"/>
                  <a:gd name="connsiteX18" fmla="*/ 784384 w 2652318"/>
                  <a:gd name="connsiteY18" fmla="*/ 301901 h 802192"/>
                  <a:gd name="connsiteX19" fmla="*/ 805719 w 2652318"/>
                  <a:gd name="connsiteY19" fmla="*/ 268182 h 802192"/>
                  <a:gd name="connsiteX20" fmla="*/ 856869 w 2652318"/>
                  <a:gd name="connsiteY20" fmla="*/ 310378 h 802192"/>
                  <a:gd name="connsiteX21" fmla="*/ 908018 w 2652318"/>
                  <a:gd name="connsiteY21" fmla="*/ 276660 h 802192"/>
                  <a:gd name="connsiteX22" fmla="*/ 1018889 w 2652318"/>
                  <a:gd name="connsiteY22" fmla="*/ 116354 h 802192"/>
                  <a:gd name="connsiteX23" fmla="*/ 1044511 w 2652318"/>
                  <a:gd name="connsiteY23" fmla="*/ 23580 h 802192"/>
                  <a:gd name="connsiteX24" fmla="*/ 1099947 w 2652318"/>
                  <a:gd name="connsiteY24" fmla="*/ 32058 h 802192"/>
                  <a:gd name="connsiteX25" fmla="*/ 1180909 w 2652318"/>
                  <a:gd name="connsiteY25" fmla="*/ 15198 h 802192"/>
                  <a:gd name="connsiteX26" fmla="*/ 1232059 w 2652318"/>
                  <a:gd name="connsiteY26" fmla="*/ 107972 h 802192"/>
                  <a:gd name="connsiteX27" fmla="*/ 1261872 w 2652318"/>
                  <a:gd name="connsiteY27" fmla="*/ 133308 h 802192"/>
                  <a:gd name="connsiteX28" fmla="*/ 1244822 w 2652318"/>
                  <a:gd name="connsiteY28" fmla="*/ 200745 h 802192"/>
                  <a:gd name="connsiteX29" fmla="*/ 1313021 w 2652318"/>
                  <a:gd name="connsiteY29" fmla="*/ 217605 h 802192"/>
                  <a:gd name="connsiteX30" fmla="*/ 1338643 w 2652318"/>
                  <a:gd name="connsiteY30" fmla="*/ 158550 h 802192"/>
                  <a:gd name="connsiteX31" fmla="*/ 1415415 w 2652318"/>
                  <a:gd name="connsiteY31" fmla="*/ 167027 h 802192"/>
                  <a:gd name="connsiteX32" fmla="*/ 1458087 w 2652318"/>
                  <a:gd name="connsiteY32" fmla="*/ 82635 h 802192"/>
                  <a:gd name="connsiteX33" fmla="*/ 1547622 w 2652318"/>
                  <a:gd name="connsiteY33" fmla="*/ 141690 h 802192"/>
                  <a:gd name="connsiteX34" fmla="*/ 1594485 w 2652318"/>
                  <a:gd name="connsiteY34" fmla="*/ 150168 h 802192"/>
                  <a:gd name="connsiteX35" fmla="*/ 1611535 w 2652318"/>
                  <a:gd name="connsiteY35" fmla="*/ 234559 h 802192"/>
                  <a:gd name="connsiteX36" fmla="*/ 1696783 w 2652318"/>
                  <a:gd name="connsiteY36" fmla="*/ 243036 h 802192"/>
                  <a:gd name="connsiteX37" fmla="*/ 1824704 w 2652318"/>
                  <a:gd name="connsiteY37" fmla="*/ 192459 h 802192"/>
                  <a:gd name="connsiteX38" fmla="*/ 1914239 w 2652318"/>
                  <a:gd name="connsiteY38" fmla="*/ 243036 h 802192"/>
                  <a:gd name="connsiteX39" fmla="*/ 1978152 w 2652318"/>
                  <a:gd name="connsiteY39" fmla="*/ 251514 h 802192"/>
                  <a:gd name="connsiteX40" fmla="*/ 2007965 w 2652318"/>
                  <a:gd name="connsiteY40" fmla="*/ 327428 h 802192"/>
                  <a:gd name="connsiteX41" fmla="*/ 2050637 w 2652318"/>
                  <a:gd name="connsiteY41" fmla="*/ 327428 h 802192"/>
                  <a:gd name="connsiteX42" fmla="*/ 2029301 w 2652318"/>
                  <a:gd name="connsiteY42" fmla="*/ 386483 h 802192"/>
                  <a:gd name="connsiteX43" fmla="*/ 2042064 w 2652318"/>
                  <a:gd name="connsiteY43" fmla="*/ 420201 h 802192"/>
                  <a:gd name="connsiteX44" fmla="*/ 2093214 w 2652318"/>
                  <a:gd name="connsiteY44" fmla="*/ 386483 h 802192"/>
                  <a:gd name="connsiteX45" fmla="*/ 2148649 w 2652318"/>
                  <a:gd name="connsiteY45" fmla="*/ 403342 h 802192"/>
                  <a:gd name="connsiteX46" fmla="*/ 2165699 w 2652318"/>
                  <a:gd name="connsiteY46" fmla="*/ 335905 h 802192"/>
                  <a:gd name="connsiteX47" fmla="*/ 2199798 w 2652318"/>
                  <a:gd name="connsiteY47" fmla="*/ 335905 h 802192"/>
                  <a:gd name="connsiteX48" fmla="*/ 2221135 w 2652318"/>
                  <a:gd name="connsiteY48" fmla="*/ 268468 h 802192"/>
                  <a:gd name="connsiteX49" fmla="*/ 2293620 w 2652318"/>
                  <a:gd name="connsiteY49" fmla="*/ 361242 h 802192"/>
                  <a:gd name="connsiteX50" fmla="*/ 2391632 w 2652318"/>
                  <a:gd name="connsiteY50" fmla="*/ 361242 h 802192"/>
                  <a:gd name="connsiteX51" fmla="*/ 2391632 w 2652318"/>
                  <a:gd name="connsiteY51" fmla="*/ 462492 h 802192"/>
                  <a:gd name="connsiteX52" fmla="*/ 2447068 w 2652318"/>
                  <a:gd name="connsiteY52" fmla="*/ 487829 h 802192"/>
                  <a:gd name="connsiteX53" fmla="*/ 2455640 w 2652318"/>
                  <a:gd name="connsiteY53" fmla="*/ 521547 h 802192"/>
                  <a:gd name="connsiteX54" fmla="*/ 2553652 w 2652318"/>
                  <a:gd name="connsiteY54" fmla="*/ 530025 h 802192"/>
                  <a:gd name="connsiteX55" fmla="*/ 2562225 w 2652318"/>
                  <a:gd name="connsiteY55" fmla="*/ 546884 h 802192"/>
                  <a:gd name="connsiteX56" fmla="*/ 2600611 w 2652318"/>
                  <a:gd name="connsiteY56" fmla="*/ 530025 h 802192"/>
                  <a:gd name="connsiteX57" fmla="*/ 2634710 w 2652318"/>
                  <a:gd name="connsiteY57" fmla="*/ 513165 h 802192"/>
                  <a:gd name="connsiteX58" fmla="*/ 2634710 w 2652318"/>
                  <a:gd name="connsiteY58" fmla="*/ 614416 h 802192"/>
                  <a:gd name="connsiteX59" fmla="*/ 2570797 w 2652318"/>
                  <a:gd name="connsiteY59" fmla="*/ 589080 h 802192"/>
                  <a:gd name="connsiteX60" fmla="*/ 2536698 w 2652318"/>
                  <a:gd name="connsiteY60" fmla="*/ 639657 h 802192"/>
                  <a:gd name="connsiteX61" fmla="*/ 2489835 w 2652318"/>
                  <a:gd name="connsiteY61" fmla="*/ 681853 h 802192"/>
                  <a:gd name="connsiteX62" fmla="*/ 2400300 w 2652318"/>
                  <a:gd name="connsiteY62" fmla="*/ 681853 h 802192"/>
                  <a:gd name="connsiteX63" fmla="*/ 2298001 w 2652318"/>
                  <a:gd name="connsiteY63" fmla="*/ 724049 h 802192"/>
                  <a:gd name="connsiteX64" fmla="*/ 2229802 w 2652318"/>
                  <a:gd name="connsiteY64" fmla="*/ 799963 h 802192"/>
                  <a:gd name="connsiteX65" fmla="*/ 2148840 w 2652318"/>
                  <a:gd name="connsiteY65" fmla="*/ 732526 h 802192"/>
                  <a:gd name="connsiteX66" fmla="*/ 2093404 w 2652318"/>
                  <a:gd name="connsiteY66" fmla="*/ 681948 h 802192"/>
                  <a:gd name="connsiteX67" fmla="*/ 2029491 w 2652318"/>
                  <a:gd name="connsiteY67" fmla="*/ 690426 h 802192"/>
                  <a:gd name="connsiteX68" fmla="*/ 1905857 w 2652318"/>
                  <a:gd name="connsiteY68" fmla="*/ 741003 h 802192"/>
                  <a:gd name="connsiteX69" fmla="*/ 1799272 w 2652318"/>
                  <a:gd name="connsiteY69" fmla="*/ 800058 h 802192"/>
                  <a:gd name="connsiteX70" fmla="*/ 1658588 w 2652318"/>
                  <a:gd name="connsiteY70" fmla="*/ 698808 h 802192"/>
                  <a:gd name="connsiteX71" fmla="*/ 1590389 w 2652318"/>
                  <a:gd name="connsiteY71" fmla="*/ 698808 h 802192"/>
                  <a:gd name="connsiteX72" fmla="*/ 1407128 w 2652318"/>
                  <a:gd name="connsiteY72" fmla="*/ 766245 h 802192"/>
                  <a:gd name="connsiteX73" fmla="*/ 1287780 w 2652318"/>
                  <a:gd name="connsiteY73" fmla="*/ 698808 h 802192"/>
                  <a:gd name="connsiteX74" fmla="*/ 1181195 w 2652318"/>
                  <a:gd name="connsiteY74" fmla="*/ 757863 h 802192"/>
                  <a:gd name="connsiteX75" fmla="*/ 1049083 w 2652318"/>
                  <a:gd name="connsiteY75" fmla="*/ 698808 h 802192"/>
                  <a:gd name="connsiteX76" fmla="*/ 972312 w 2652318"/>
                  <a:gd name="connsiteY76" fmla="*/ 715667 h 802192"/>
                  <a:gd name="connsiteX77" fmla="*/ 908399 w 2652318"/>
                  <a:gd name="connsiteY77" fmla="*/ 656612 h 802192"/>
                  <a:gd name="connsiteX78" fmla="*/ 861536 w 2652318"/>
                  <a:gd name="connsiteY78" fmla="*/ 656612 h 802192"/>
                  <a:gd name="connsiteX79" fmla="*/ 818864 w 2652318"/>
                  <a:gd name="connsiteY79" fmla="*/ 715667 h 802192"/>
                  <a:gd name="connsiteX80" fmla="*/ 661130 w 2652318"/>
                  <a:gd name="connsiteY80" fmla="*/ 715667 h 802192"/>
                  <a:gd name="connsiteX81" fmla="*/ 499110 w 2652318"/>
                  <a:gd name="connsiteY81" fmla="*/ 749385 h 802192"/>
                  <a:gd name="connsiteX82" fmla="*/ 430911 w 2652318"/>
                  <a:gd name="connsiteY82" fmla="*/ 698808 h 802192"/>
                  <a:gd name="connsiteX83" fmla="*/ 375475 w 2652318"/>
                  <a:gd name="connsiteY83" fmla="*/ 707285 h 802192"/>
                  <a:gd name="connsiteX84" fmla="*/ 337089 w 2652318"/>
                  <a:gd name="connsiteY84" fmla="*/ 656707 h 802192"/>
                  <a:gd name="connsiteX85" fmla="*/ 260318 w 2652318"/>
                  <a:gd name="connsiteY85" fmla="*/ 682044 h 802192"/>
                  <a:gd name="connsiteX86" fmla="*/ 209169 w 2652318"/>
                  <a:gd name="connsiteY86" fmla="*/ 656707 h 802192"/>
                  <a:gd name="connsiteX87" fmla="*/ 175069 w 2652318"/>
                  <a:gd name="connsiteY87" fmla="*/ 673566 h 802192"/>
                  <a:gd name="connsiteX88" fmla="*/ 128206 w 2652318"/>
                  <a:gd name="connsiteY88" fmla="*/ 622989 h 802192"/>
                  <a:gd name="connsiteX89" fmla="*/ 81343 w 2652318"/>
                  <a:gd name="connsiteY89" fmla="*/ 665184 h 802192"/>
                  <a:gd name="connsiteX90" fmla="*/ 381 w 2652318"/>
                  <a:gd name="connsiteY90" fmla="*/ 631466 h 802192"/>
                  <a:gd name="connsiteX91" fmla="*/ 381 w 2652318"/>
                  <a:gd name="connsiteY91" fmla="*/ 631466 h 802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</a:cxnLst>
                <a:rect l="l" t="t" r="r" b="b"/>
                <a:pathLst>
                  <a:path w="2652318" h="802192">
                    <a:moveTo>
                      <a:pt x="0" y="630704"/>
                    </a:moveTo>
                    <a:cubicBezTo>
                      <a:pt x="8572" y="613845"/>
                      <a:pt x="38385" y="596985"/>
                      <a:pt x="63912" y="596985"/>
                    </a:cubicBezTo>
                    <a:cubicBezTo>
                      <a:pt x="89439" y="596985"/>
                      <a:pt x="98012" y="605463"/>
                      <a:pt x="98012" y="605463"/>
                    </a:cubicBezTo>
                    <a:cubicBezTo>
                      <a:pt x="98012" y="605463"/>
                      <a:pt x="98012" y="554885"/>
                      <a:pt x="123634" y="571744"/>
                    </a:cubicBezTo>
                    <a:cubicBezTo>
                      <a:pt x="149257" y="588603"/>
                      <a:pt x="157734" y="613940"/>
                      <a:pt x="157734" y="613940"/>
                    </a:cubicBezTo>
                    <a:cubicBezTo>
                      <a:pt x="157734" y="613940"/>
                      <a:pt x="187547" y="605463"/>
                      <a:pt x="208883" y="605463"/>
                    </a:cubicBezTo>
                    <a:cubicBezTo>
                      <a:pt x="230219" y="605463"/>
                      <a:pt x="247269" y="622322"/>
                      <a:pt x="247269" y="622322"/>
                    </a:cubicBezTo>
                    <a:cubicBezTo>
                      <a:pt x="247269" y="622322"/>
                      <a:pt x="208883" y="529548"/>
                      <a:pt x="247269" y="478971"/>
                    </a:cubicBezTo>
                    <a:cubicBezTo>
                      <a:pt x="285655" y="428393"/>
                      <a:pt x="298418" y="453634"/>
                      <a:pt x="298418" y="453634"/>
                    </a:cubicBezTo>
                    <a:cubicBezTo>
                      <a:pt x="298418" y="453634"/>
                      <a:pt x="281368" y="419916"/>
                      <a:pt x="306991" y="411438"/>
                    </a:cubicBezTo>
                    <a:cubicBezTo>
                      <a:pt x="332613" y="402961"/>
                      <a:pt x="366713" y="436775"/>
                      <a:pt x="366713" y="436775"/>
                    </a:cubicBezTo>
                    <a:cubicBezTo>
                      <a:pt x="366713" y="436775"/>
                      <a:pt x="400812" y="411438"/>
                      <a:pt x="422148" y="428298"/>
                    </a:cubicBezTo>
                    <a:cubicBezTo>
                      <a:pt x="422148" y="428298"/>
                      <a:pt x="409384" y="394579"/>
                      <a:pt x="439198" y="377720"/>
                    </a:cubicBezTo>
                    <a:cubicBezTo>
                      <a:pt x="469011" y="360861"/>
                      <a:pt x="486060" y="377720"/>
                      <a:pt x="486060" y="377720"/>
                    </a:cubicBezTo>
                    <a:cubicBezTo>
                      <a:pt x="486060" y="377720"/>
                      <a:pt x="515874" y="284946"/>
                      <a:pt x="571309" y="284946"/>
                    </a:cubicBezTo>
                    <a:cubicBezTo>
                      <a:pt x="626745" y="284946"/>
                      <a:pt x="669321" y="344001"/>
                      <a:pt x="669321" y="344001"/>
                    </a:cubicBezTo>
                    <a:lnTo>
                      <a:pt x="733234" y="352479"/>
                    </a:lnTo>
                    <a:cubicBezTo>
                      <a:pt x="733234" y="352479"/>
                      <a:pt x="724662" y="293424"/>
                      <a:pt x="750284" y="285042"/>
                    </a:cubicBezTo>
                    <a:cubicBezTo>
                      <a:pt x="775906" y="276564"/>
                      <a:pt x="784384" y="301901"/>
                      <a:pt x="784384" y="301901"/>
                    </a:cubicBezTo>
                    <a:cubicBezTo>
                      <a:pt x="784384" y="301901"/>
                      <a:pt x="784384" y="268182"/>
                      <a:pt x="805719" y="268182"/>
                    </a:cubicBezTo>
                    <a:cubicBezTo>
                      <a:pt x="827055" y="268182"/>
                      <a:pt x="856869" y="310378"/>
                      <a:pt x="856869" y="310378"/>
                    </a:cubicBezTo>
                    <a:cubicBezTo>
                      <a:pt x="856869" y="310378"/>
                      <a:pt x="886682" y="259800"/>
                      <a:pt x="908018" y="276660"/>
                    </a:cubicBezTo>
                    <a:cubicBezTo>
                      <a:pt x="908018" y="276660"/>
                      <a:pt x="899446" y="99495"/>
                      <a:pt x="1018889" y="116354"/>
                    </a:cubicBezTo>
                    <a:cubicBezTo>
                      <a:pt x="1018889" y="116354"/>
                      <a:pt x="997553" y="48917"/>
                      <a:pt x="1044511" y="23580"/>
                    </a:cubicBezTo>
                    <a:cubicBezTo>
                      <a:pt x="1091374" y="-1756"/>
                      <a:pt x="1099947" y="32058"/>
                      <a:pt x="1099947" y="32058"/>
                    </a:cubicBezTo>
                    <a:cubicBezTo>
                      <a:pt x="1099947" y="32058"/>
                      <a:pt x="1134047" y="-26997"/>
                      <a:pt x="1180909" y="15198"/>
                    </a:cubicBezTo>
                    <a:cubicBezTo>
                      <a:pt x="1227772" y="57394"/>
                      <a:pt x="1236345" y="99590"/>
                      <a:pt x="1232059" y="107972"/>
                    </a:cubicBezTo>
                    <a:cubicBezTo>
                      <a:pt x="1227772" y="116449"/>
                      <a:pt x="1261872" y="91113"/>
                      <a:pt x="1261872" y="133308"/>
                    </a:cubicBezTo>
                    <a:cubicBezTo>
                      <a:pt x="1261872" y="175504"/>
                      <a:pt x="1244822" y="200745"/>
                      <a:pt x="1244822" y="200745"/>
                    </a:cubicBezTo>
                    <a:cubicBezTo>
                      <a:pt x="1244822" y="200745"/>
                      <a:pt x="1295972" y="183886"/>
                      <a:pt x="1313021" y="217605"/>
                    </a:cubicBezTo>
                    <a:cubicBezTo>
                      <a:pt x="1313021" y="217605"/>
                      <a:pt x="1304448" y="175409"/>
                      <a:pt x="1338643" y="158550"/>
                    </a:cubicBezTo>
                    <a:cubicBezTo>
                      <a:pt x="1372743" y="141690"/>
                      <a:pt x="1415415" y="167027"/>
                      <a:pt x="1415415" y="167027"/>
                    </a:cubicBezTo>
                    <a:cubicBezTo>
                      <a:pt x="1415415" y="167027"/>
                      <a:pt x="1415415" y="91113"/>
                      <a:pt x="1458087" y="82635"/>
                    </a:cubicBezTo>
                    <a:cubicBezTo>
                      <a:pt x="1500759" y="74158"/>
                      <a:pt x="1547622" y="141690"/>
                      <a:pt x="1547622" y="141690"/>
                    </a:cubicBezTo>
                    <a:cubicBezTo>
                      <a:pt x="1547622" y="141690"/>
                      <a:pt x="1573244" y="116354"/>
                      <a:pt x="1594485" y="150168"/>
                    </a:cubicBezTo>
                    <a:cubicBezTo>
                      <a:pt x="1615821" y="183886"/>
                      <a:pt x="1611535" y="234559"/>
                      <a:pt x="1611535" y="234559"/>
                    </a:cubicBezTo>
                    <a:cubicBezTo>
                      <a:pt x="1611535" y="234559"/>
                      <a:pt x="1675447" y="209223"/>
                      <a:pt x="1696783" y="243036"/>
                    </a:cubicBezTo>
                    <a:cubicBezTo>
                      <a:pt x="1696783" y="243036"/>
                      <a:pt x="1756505" y="183981"/>
                      <a:pt x="1824704" y="192459"/>
                    </a:cubicBezTo>
                    <a:cubicBezTo>
                      <a:pt x="1892903" y="200936"/>
                      <a:pt x="1914239" y="243036"/>
                      <a:pt x="1914239" y="243036"/>
                    </a:cubicBezTo>
                    <a:cubicBezTo>
                      <a:pt x="1914239" y="243036"/>
                      <a:pt x="1944052" y="192459"/>
                      <a:pt x="1978152" y="251514"/>
                    </a:cubicBezTo>
                    <a:cubicBezTo>
                      <a:pt x="2012251" y="310569"/>
                      <a:pt x="2007965" y="327428"/>
                      <a:pt x="2007965" y="327428"/>
                    </a:cubicBezTo>
                    <a:cubicBezTo>
                      <a:pt x="2007965" y="327428"/>
                      <a:pt x="2037779" y="293709"/>
                      <a:pt x="2050637" y="327428"/>
                    </a:cubicBezTo>
                    <a:cubicBezTo>
                      <a:pt x="2063400" y="361146"/>
                      <a:pt x="2029301" y="386483"/>
                      <a:pt x="2029301" y="386483"/>
                    </a:cubicBezTo>
                    <a:cubicBezTo>
                      <a:pt x="2029301" y="386483"/>
                      <a:pt x="2025015" y="420201"/>
                      <a:pt x="2042064" y="420201"/>
                    </a:cubicBezTo>
                    <a:cubicBezTo>
                      <a:pt x="2059114" y="420201"/>
                      <a:pt x="2054828" y="394865"/>
                      <a:pt x="2093214" y="386483"/>
                    </a:cubicBezTo>
                    <a:cubicBezTo>
                      <a:pt x="2131600" y="378006"/>
                      <a:pt x="2148649" y="403342"/>
                      <a:pt x="2148649" y="403342"/>
                    </a:cubicBezTo>
                    <a:cubicBezTo>
                      <a:pt x="2148649" y="403342"/>
                      <a:pt x="2144363" y="344287"/>
                      <a:pt x="2165699" y="335905"/>
                    </a:cubicBezTo>
                    <a:cubicBezTo>
                      <a:pt x="2187035" y="327428"/>
                      <a:pt x="2199798" y="335905"/>
                      <a:pt x="2199798" y="335905"/>
                    </a:cubicBezTo>
                    <a:cubicBezTo>
                      <a:pt x="2199798" y="335905"/>
                      <a:pt x="2191226" y="268468"/>
                      <a:pt x="2221135" y="268468"/>
                    </a:cubicBezTo>
                    <a:cubicBezTo>
                      <a:pt x="2251043" y="268468"/>
                      <a:pt x="2280856" y="310664"/>
                      <a:pt x="2293620" y="361242"/>
                    </a:cubicBezTo>
                    <a:cubicBezTo>
                      <a:pt x="2293620" y="361242"/>
                      <a:pt x="2370391" y="319046"/>
                      <a:pt x="2391632" y="361242"/>
                    </a:cubicBezTo>
                    <a:cubicBezTo>
                      <a:pt x="2412968" y="403437"/>
                      <a:pt x="2391632" y="462492"/>
                      <a:pt x="2391632" y="462492"/>
                    </a:cubicBezTo>
                    <a:cubicBezTo>
                      <a:pt x="2391632" y="462492"/>
                      <a:pt x="2434304" y="462492"/>
                      <a:pt x="2447068" y="487829"/>
                    </a:cubicBezTo>
                    <a:cubicBezTo>
                      <a:pt x="2459831" y="513165"/>
                      <a:pt x="2455640" y="521547"/>
                      <a:pt x="2455640" y="521547"/>
                    </a:cubicBezTo>
                    <a:cubicBezTo>
                      <a:pt x="2455640" y="521547"/>
                      <a:pt x="2528125" y="496211"/>
                      <a:pt x="2553652" y="530025"/>
                    </a:cubicBezTo>
                    <a:cubicBezTo>
                      <a:pt x="2579275" y="563743"/>
                      <a:pt x="2562225" y="546884"/>
                      <a:pt x="2562225" y="546884"/>
                    </a:cubicBezTo>
                    <a:cubicBezTo>
                      <a:pt x="2562225" y="546884"/>
                      <a:pt x="2587847" y="521547"/>
                      <a:pt x="2600611" y="530025"/>
                    </a:cubicBezTo>
                    <a:cubicBezTo>
                      <a:pt x="2613374" y="538502"/>
                      <a:pt x="2609183" y="470970"/>
                      <a:pt x="2634710" y="513165"/>
                    </a:cubicBezTo>
                    <a:cubicBezTo>
                      <a:pt x="2660237" y="555361"/>
                      <a:pt x="2656046" y="614416"/>
                      <a:pt x="2634710" y="614416"/>
                    </a:cubicBezTo>
                    <a:cubicBezTo>
                      <a:pt x="2613374" y="614416"/>
                      <a:pt x="2570797" y="589080"/>
                      <a:pt x="2570797" y="589080"/>
                    </a:cubicBezTo>
                    <a:cubicBezTo>
                      <a:pt x="2570797" y="589080"/>
                      <a:pt x="2562225" y="639657"/>
                      <a:pt x="2536698" y="639657"/>
                    </a:cubicBezTo>
                    <a:cubicBezTo>
                      <a:pt x="2536698" y="639657"/>
                      <a:pt x="2532412" y="673376"/>
                      <a:pt x="2489835" y="681853"/>
                    </a:cubicBezTo>
                    <a:cubicBezTo>
                      <a:pt x="2447163" y="690330"/>
                      <a:pt x="2400300" y="681853"/>
                      <a:pt x="2400300" y="681853"/>
                    </a:cubicBezTo>
                    <a:cubicBezTo>
                      <a:pt x="2400300" y="681853"/>
                      <a:pt x="2332101" y="732431"/>
                      <a:pt x="2298001" y="724049"/>
                    </a:cubicBezTo>
                    <a:cubicBezTo>
                      <a:pt x="2298001" y="724049"/>
                      <a:pt x="2285238" y="783104"/>
                      <a:pt x="2229802" y="799963"/>
                    </a:cubicBezTo>
                    <a:cubicBezTo>
                      <a:pt x="2174367" y="816822"/>
                      <a:pt x="2148840" y="732526"/>
                      <a:pt x="2148840" y="732526"/>
                    </a:cubicBezTo>
                    <a:cubicBezTo>
                      <a:pt x="2148840" y="732526"/>
                      <a:pt x="2114740" y="749385"/>
                      <a:pt x="2093404" y="681948"/>
                    </a:cubicBezTo>
                    <a:cubicBezTo>
                      <a:pt x="2093404" y="681948"/>
                      <a:pt x="2042255" y="707285"/>
                      <a:pt x="2029491" y="690426"/>
                    </a:cubicBezTo>
                    <a:cubicBezTo>
                      <a:pt x="2016728" y="673566"/>
                      <a:pt x="1991106" y="774817"/>
                      <a:pt x="1905857" y="741003"/>
                    </a:cubicBezTo>
                    <a:cubicBezTo>
                      <a:pt x="1905857" y="741003"/>
                      <a:pt x="1880235" y="791581"/>
                      <a:pt x="1799272" y="800058"/>
                    </a:cubicBezTo>
                    <a:cubicBezTo>
                      <a:pt x="1718310" y="808536"/>
                      <a:pt x="1658588" y="698808"/>
                      <a:pt x="1658588" y="698808"/>
                    </a:cubicBezTo>
                    <a:cubicBezTo>
                      <a:pt x="1658588" y="698808"/>
                      <a:pt x="1615916" y="715667"/>
                      <a:pt x="1590389" y="698808"/>
                    </a:cubicBezTo>
                    <a:cubicBezTo>
                      <a:pt x="1590389" y="698808"/>
                      <a:pt x="1471041" y="783199"/>
                      <a:pt x="1407128" y="766245"/>
                    </a:cubicBezTo>
                    <a:cubicBezTo>
                      <a:pt x="1343215" y="749385"/>
                      <a:pt x="1287780" y="698808"/>
                      <a:pt x="1287780" y="698808"/>
                    </a:cubicBezTo>
                    <a:cubicBezTo>
                      <a:pt x="1287780" y="698808"/>
                      <a:pt x="1249394" y="757863"/>
                      <a:pt x="1181195" y="757863"/>
                    </a:cubicBezTo>
                    <a:cubicBezTo>
                      <a:pt x="1112996" y="757863"/>
                      <a:pt x="1049083" y="698808"/>
                      <a:pt x="1049083" y="698808"/>
                    </a:cubicBezTo>
                    <a:cubicBezTo>
                      <a:pt x="1049083" y="698808"/>
                      <a:pt x="1006411" y="724144"/>
                      <a:pt x="972312" y="715667"/>
                    </a:cubicBezTo>
                    <a:cubicBezTo>
                      <a:pt x="938213" y="707190"/>
                      <a:pt x="908399" y="656612"/>
                      <a:pt x="908399" y="656612"/>
                    </a:cubicBezTo>
                    <a:cubicBezTo>
                      <a:pt x="908399" y="656612"/>
                      <a:pt x="891349" y="690330"/>
                      <a:pt x="861536" y="656612"/>
                    </a:cubicBezTo>
                    <a:cubicBezTo>
                      <a:pt x="861536" y="656612"/>
                      <a:pt x="857250" y="690330"/>
                      <a:pt x="818864" y="715667"/>
                    </a:cubicBezTo>
                    <a:cubicBezTo>
                      <a:pt x="780479" y="741003"/>
                      <a:pt x="678180" y="732526"/>
                      <a:pt x="661130" y="715667"/>
                    </a:cubicBezTo>
                    <a:cubicBezTo>
                      <a:pt x="661130" y="715667"/>
                      <a:pt x="563118" y="774722"/>
                      <a:pt x="499110" y="749385"/>
                    </a:cubicBezTo>
                    <a:cubicBezTo>
                      <a:pt x="435197" y="724049"/>
                      <a:pt x="430911" y="698808"/>
                      <a:pt x="430911" y="698808"/>
                    </a:cubicBezTo>
                    <a:cubicBezTo>
                      <a:pt x="430911" y="698808"/>
                      <a:pt x="401098" y="724144"/>
                      <a:pt x="375475" y="707285"/>
                    </a:cubicBezTo>
                    <a:cubicBezTo>
                      <a:pt x="349853" y="690426"/>
                      <a:pt x="337089" y="656707"/>
                      <a:pt x="337089" y="656707"/>
                    </a:cubicBezTo>
                    <a:cubicBezTo>
                      <a:pt x="337089" y="656707"/>
                      <a:pt x="294418" y="682044"/>
                      <a:pt x="260318" y="682044"/>
                    </a:cubicBezTo>
                    <a:cubicBezTo>
                      <a:pt x="226219" y="682044"/>
                      <a:pt x="209169" y="656707"/>
                      <a:pt x="209169" y="656707"/>
                    </a:cubicBezTo>
                    <a:cubicBezTo>
                      <a:pt x="209169" y="656707"/>
                      <a:pt x="204882" y="682044"/>
                      <a:pt x="175069" y="673566"/>
                    </a:cubicBezTo>
                    <a:cubicBezTo>
                      <a:pt x="145256" y="665089"/>
                      <a:pt x="128206" y="622989"/>
                      <a:pt x="128206" y="622989"/>
                    </a:cubicBezTo>
                    <a:cubicBezTo>
                      <a:pt x="128206" y="622989"/>
                      <a:pt x="106870" y="665184"/>
                      <a:pt x="81343" y="665184"/>
                    </a:cubicBezTo>
                    <a:cubicBezTo>
                      <a:pt x="55816" y="665184"/>
                      <a:pt x="381" y="631466"/>
                      <a:pt x="381" y="631466"/>
                    </a:cubicBezTo>
                    <a:lnTo>
                      <a:pt x="381" y="631466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1656BDD6-7EF2-292C-88E6-C843D9B83E40}"/>
                  </a:ext>
                </a:extLst>
              </p:cNvPr>
              <p:cNvSpPr/>
              <p:nvPr/>
            </p:nvSpPr>
            <p:spPr>
              <a:xfrm>
                <a:off x="8786020" y="4044388"/>
                <a:ext cx="7541227" cy="2280839"/>
              </a:xfrm>
              <a:custGeom>
                <a:avLst/>
                <a:gdLst>
                  <a:gd name="connsiteX0" fmla="*/ 0 w 2652318"/>
                  <a:gd name="connsiteY0" fmla="*/ 630704 h 802192"/>
                  <a:gd name="connsiteX1" fmla="*/ 63912 w 2652318"/>
                  <a:gd name="connsiteY1" fmla="*/ 596985 h 802192"/>
                  <a:gd name="connsiteX2" fmla="*/ 98012 w 2652318"/>
                  <a:gd name="connsiteY2" fmla="*/ 605463 h 802192"/>
                  <a:gd name="connsiteX3" fmla="*/ 123634 w 2652318"/>
                  <a:gd name="connsiteY3" fmla="*/ 571744 h 802192"/>
                  <a:gd name="connsiteX4" fmla="*/ 157734 w 2652318"/>
                  <a:gd name="connsiteY4" fmla="*/ 613940 h 802192"/>
                  <a:gd name="connsiteX5" fmla="*/ 208883 w 2652318"/>
                  <a:gd name="connsiteY5" fmla="*/ 605463 h 802192"/>
                  <a:gd name="connsiteX6" fmla="*/ 247269 w 2652318"/>
                  <a:gd name="connsiteY6" fmla="*/ 622322 h 802192"/>
                  <a:gd name="connsiteX7" fmla="*/ 247269 w 2652318"/>
                  <a:gd name="connsiteY7" fmla="*/ 478971 h 802192"/>
                  <a:gd name="connsiteX8" fmla="*/ 298418 w 2652318"/>
                  <a:gd name="connsiteY8" fmla="*/ 453634 h 802192"/>
                  <a:gd name="connsiteX9" fmla="*/ 306991 w 2652318"/>
                  <a:gd name="connsiteY9" fmla="*/ 411438 h 802192"/>
                  <a:gd name="connsiteX10" fmla="*/ 366713 w 2652318"/>
                  <a:gd name="connsiteY10" fmla="*/ 436775 h 802192"/>
                  <a:gd name="connsiteX11" fmla="*/ 422148 w 2652318"/>
                  <a:gd name="connsiteY11" fmla="*/ 428298 h 802192"/>
                  <a:gd name="connsiteX12" fmla="*/ 439198 w 2652318"/>
                  <a:gd name="connsiteY12" fmla="*/ 377720 h 802192"/>
                  <a:gd name="connsiteX13" fmla="*/ 486060 w 2652318"/>
                  <a:gd name="connsiteY13" fmla="*/ 377720 h 802192"/>
                  <a:gd name="connsiteX14" fmla="*/ 571309 w 2652318"/>
                  <a:gd name="connsiteY14" fmla="*/ 284946 h 802192"/>
                  <a:gd name="connsiteX15" fmla="*/ 669321 w 2652318"/>
                  <a:gd name="connsiteY15" fmla="*/ 344001 h 802192"/>
                  <a:gd name="connsiteX16" fmla="*/ 733234 w 2652318"/>
                  <a:gd name="connsiteY16" fmla="*/ 352479 h 802192"/>
                  <a:gd name="connsiteX17" fmla="*/ 750284 w 2652318"/>
                  <a:gd name="connsiteY17" fmla="*/ 285042 h 802192"/>
                  <a:gd name="connsiteX18" fmla="*/ 784384 w 2652318"/>
                  <a:gd name="connsiteY18" fmla="*/ 301901 h 802192"/>
                  <a:gd name="connsiteX19" fmla="*/ 805719 w 2652318"/>
                  <a:gd name="connsiteY19" fmla="*/ 268182 h 802192"/>
                  <a:gd name="connsiteX20" fmla="*/ 856869 w 2652318"/>
                  <a:gd name="connsiteY20" fmla="*/ 310378 h 802192"/>
                  <a:gd name="connsiteX21" fmla="*/ 908018 w 2652318"/>
                  <a:gd name="connsiteY21" fmla="*/ 276660 h 802192"/>
                  <a:gd name="connsiteX22" fmla="*/ 1018889 w 2652318"/>
                  <a:gd name="connsiteY22" fmla="*/ 116354 h 802192"/>
                  <a:gd name="connsiteX23" fmla="*/ 1044511 w 2652318"/>
                  <a:gd name="connsiteY23" fmla="*/ 23580 h 802192"/>
                  <a:gd name="connsiteX24" fmla="*/ 1099947 w 2652318"/>
                  <a:gd name="connsiteY24" fmla="*/ 32058 h 802192"/>
                  <a:gd name="connsiteX25" fmla="*/ 1180909 w 2652318"/>
                  <a:gd name="connsiteY25" fmla="*/ 15198 h 802192"/>
                  <a:gd name="connsiteX26" fmla="*/ 1232059 w 2652318"/>
                  <a:gd name="connsiteY26" fmla="*/ 107972 h 802192"/>
                  <a:gd name="connsiteX27" fmla="*/ 1261872 w 2652318"/>
                  <a:gd name="connsiteY27" fmla="*/ 133308 h 802192"/>
                  <a:gd name="connsiteX28" fmla="*/ 1244822 w 2652318"/>
                  <a:gd name="connsiteY28" fmla="*/ 200745 h 802192"/>
                  <a:gd name="connsiteX29" fmla="*/ 1313021 w 2652318"/>
                  <a:gd name="connsiteY29" fmla="*/ 217605 h 802192"/>
                  <a:gd name="connsiteX30" fmla="*/ 1338643 w 2652318"/>
                  <a:gd name="connsiteY30" fmla="*/ 158550 h 802192"/>
                  <a:gd name="connsiteX31" fmla="*/ 1415415 w 2652318"/>
                  <a:gd name="connsiteY31" fmla="*/ 167027 h 802192"/>
                  <a:gd name="connsiteX32" fmla="*/ 1458087 w 2652318"/>
                  <a:gd name="connsiteY32" fmla="*/ 82635 h 802192"/>
                  <a:gd name="connsiteX33" fmla="*/ 1547622 w 2652318"/>
                  <a:gd name="connsiteY33" fmla="*/ 141690 h 802192"/>
                  <a:gd name="connsiteX34" fmla="*/ 1594485 w 2652318"/>
                  <a:gd name="connsiteY34" fmla="*/ 150168 h 802192"/>
                  <a:gd name="connsiteX35" fmla="*/ 1611535 w 2652318"/>
                  <a:gd name="connsiteY35" fmla="*/ 234559 h 802192"/>
                  <a:gd name="connsiteX36" fmla="*/ 1696783 w 2652318"/>
                  <a:gd name="connsiteY36" fmla="*/ 243036 h 802192"/>
                  <a:gd name="connsiteX37" fmla="*/ 1824704 w 2652318"/>
                  <a:gd name="connsiteY37" fmla="*/ 192459 h 802192"/>
                  <a:gd name="connsiteX38" fmla="*/ 1914239 w 2652318"/>
                  <a:gd name="connsiteY38" fmla="*/ 243036 h 802192"/>
                  <a:gd name="connsiteX39" fmla="*/ 1978152 w 2652318"/>
                  <a:gd name="connsiteY39" fmla="*/ 251514 h 802192"/>
                  <a:gd name="connsiteX40" fmla="*/ 2007965 w 2652318"/>
                  <a:gd name="connsiteY40" fmla="*/ 327428 h 802192"/>
                  <a:gd name="connsiteX41" fmla="*/ 2050637 w 2652318"/>
                  <a:gd name="connsiteY41" fmla="*/ 327428 h 802192"/>
                  <a:gd name="connsiteX42" fmla="*/ 2029301 w 2652318"/>
                  <a:gd name="connsiteY42" fmla="*/ 386483 h 802192"/>
                  <a:gd name="connsiteX43" fmla="*/ 2042064 w 2652318"/>
                  <a:gd name="connsiteY43" fmla="*/ 420201 h 802192"/>
                  <a:gd name="connsiteX44" fmla="*/ 2093214 w 2652318"/>
                  <a:gd name="connsiteY44" fmla="*/ 386483 h 802192"/>
                  <a:gd name="connsiteX45" fmla="*/ 2148649 w 2652318"/>
                  <a:gd name="connsiteY45" fmla="*/ 403342 h 802192"/>
                  <a:gd name="connsiteX46" fmla="*/ 2165699 w 2652318"/>
                  <a:gd name="connsiteY46" fmla="*/ 335905 h 802192"/>
                  <a:gd name="connsiteX47" fmla="*/ 2199798 w 2652318"/>
                  <a:gd name="connsiteY47" fmla="*/ 335905 h 802192"/>
                  <a:gd name="connsiteX48" fmla="*/ 2221135 w 2652318"/>
                  <a:gd name="connsiteY48" fmla="*/ 268468 h 802192"/>
                  <a:gd name="connsiteX49" fmla="*/ 2293620 w 2652318"/>
                  <a:gd name="connsiteY49" fmla="*/ 361242 h 802192"/>
                  <a:gd name="connsiteX50" fmla="*/ 2391632 w 2652318"/>
                  <a:gd name="connsiteY50" fmla="*/ 361242 h 802192"/>
                  <a:gd name="connsiteX51" fmla="*/ 2391632 w 2652318"/>
                  <a:gd name="connsiteY51" fmla="*/ 462492 h 802192"/>
                  <a:gd name="connsiteX52" fmla="*/ 2447068 w 2652318"/>
                  <a:gd name="connsiteY52" fmla="*/ 487829 h 802192"/>
                  <a:gd name="connsiteX53" fmla="*/ 2455640 w 2652318"/>
                  <a:gd name="connsiteY53" fmla="*/ 521547 h 802192"/>
                  <a:gd name="connsiteX54" fmla="*/ 2553652 w 2652318"/>
                  <a:gd name="connsiteY54" fmla="*/ 530025 h 802192"/>
                  <a:gd name="connsiteX55" fmla="*/ 2562225 w 2652318"/>
                  <a:gd name="connsiteY55" fmla="*/ 546884 h 802192"/>
                  <a:gd name="connsiteX56" fmla="*/ 2600611 w 2652318"/>
                  <a:gd name="connsiteY56" fmla="*/ 530025 h 802192"/>
                  <a:gd name="connsiteX57" fmla="*/ 2634710 w 2652318"/>
                  <a:gd name="connsiteY57" fmla="*/ 513165 h 802192"/>
                  <a:gd name="connsiteX58" fmla="*/ 2634710 w 2652318"/>
                  <a:gd name="connsiteY58" fmla="*/ 614416 h 802192"/>
                  <a:gd name="connsiteX59" fmla="*/ 2570797 w 2652318"/>
                  <a:gd name="connsiteY59" fmla="*/ 589080 h 802192"/>
                  <a:gd name="connsiteX60" fmla="*/ 2536698 w 2652318"/>
                  <a:gd name="connsiteY60" fmla="*/ 639657 h 802192"/>
                  <a:gd name="connsiteX61" fmla="*/ 2489835 w 2652318"/>
                  <a:gd name="connsiteY61" fmla="*/ 681853 h 802192"/>
                  <a:gd name="connsiteX62" fmla="*/ 2400300 w 2652318"/>
                  <a:gd name="connsiteY62" fmla="*/ 681853 h 802192"/>
                  <a:gd name="connsiteX63" fmla="*/ 2298001 w 2652318"/>
                  <a:gd name="connsiteY63" fmla="*/ 724049 h 802192"/>
                  <a:gd name="connsiteX64" fmla="*/ 2229802 w 2652318"/>
                  <a:gd name="connsiteY64" fmla="*/ 799963 h 802192"/>
                  <a:gd name="connsiteX65" fmla="*/ 2148840 w 2652318"/>
                  <a:gd name="connsiteY65" fmla="*/ 732526 h 802192"/>
                  <a:gd name="connsiteX66" fmla="*/ 2093404 w 2652318"/>
                  <a:gd name="connsiteY66" fmla="*/ 681948 h 802192"/>
                  <a:gd name="connsiteX67" fmla="*/ 2029491 w 2652318"/>
                  <a:gd name="connsiteY67" fmla="*/ 690426 h 802192"/>
                  <a:gd name="connsiteX68" fmla="*/ 1905857 w 2652318"/>
                  <a:gd name="connsiteY68" fmla="*/ 741003 h 802192"/>
                  <a:gd name="connsiteX69" fmla="*/ 1799272 w 2652318"/>
                  <a:gd name="connsiteY69" fmla="*/ 800058 h 802192"/>
                  <a:gd name="connsiteX70" fmla="*/ 1658588 w 2652318"/>
                  <a:gd name="connsiteY70" fmla="*/ 698808 h 802192"/>
                  <a:gd name="connsiteX71" fmla="*/ 1590389 w 2652318"/>
                  <a:gd name="connsiteY71" fmla="*/ 698808 h 802192"/>
                  <a:gd name="connsiteX72" fmla="*/ 1407128 w 2652318"/>
                  <a:gd name="connsiteY72" fmla="*/ 766245 h 802192"/>
                  <a:gd name="connsiteX73" fmla="*/ 1287780 w 2652318"/>
                  <a:gd name="connsiteY73" fmla="*/ 698808 h 802192"/>
                  <a:gd name="connsiteX74" fmla="*/ 1181195 w 2652318"/>
                  <a:gd name="connsiteY74" fmla="*/ 757863 h 802192"/>
                  <a:gd name="connsiteX75" fmla="*/ 1049083 w 2652318"/>
                  <a:gd name="connsiteY75" fmla="*/ 698808 h 802192"/>
                  <a:gd name="connsiteX76" fmla="*/ 972312 w 2652318"/>
                  <a:gd name="connsiteY76" fmla="*/ 715667 h 802192"/>
                  <a:gd name="connsiteX77" fmla="*/ 908399 w 2652318"/>
                  <a:gd name="connsiteY77" fmla="*/ 656612 h 802192"/>
                  <a:gd name="connsiteX78" fmla="*/ 861536 w 2652318"/>
                  <a:gd name="connsiteY78" fmla="*/ 656612 h 802192"/>
                  <a:gd name="connsiteX79" fmla="*/ 818864 w 2652318"/>
                  <a:gd name="connsiteY79" fmla="*/ 715667 h 802192"/>
                  <a:gd name="connsiteX80" fmla="*/ 661130 w 2652318"/>
                  <a:gd name="connsiteY80" fmla="*/ 715667 h 802192"/>
                  <a:gd name="connsiteX81" fmla="*/ 499110 w 2652318"/>
                  <a:gd name="connsiteY81" fmla="*/ 749385 h 802192"/>
                  <a:gd name="connsiteX82" fmla="*/ 430911 w 2652318"/>
                  <a:gd name="connsiteY82" fmla="*/ 698808 h 802192"/>
                  <a:gd name="connsiteX83" fmla="*/ 375475 w 2652318"/>
                  <a:gd name="connsiteY83" fmla="*/ 707285 h 802192"/>
                  <a:gd name="connsiteX84" fmla="*/ 337089 w 2652318"/>
                  <a:gd name="connsiteY84" fmla="*/ 656707 h 802192"/>
                  <a:gd name="connsiteX85" fmla="*/ 260318 w 2652318"/>
                  <a:gd name="connsiteY85" fmla="*/ 682044 h 802192"/>
                  <a:gd name="connsiteX86" fmla="*/ 209169 w 2652318"/>
                  <a:gd name="connsiteY86" fmla="*/ 656707 h 802192"/>
                  <a:gd name="connsiteX87" fmla="*/ 175069 w 2652318"/>
                  <a:gd name="connsiteY87" fmla="*/ 673566 h 802192"/>
                  <a:gd name="connsiteX88" fmla="*/ 128206 w 2652318"/>
                  <a:gd name="connsiteY88" fmla="*/ 622989 h 802192"/>
                  <a:gd name="connsiteX89" fmla="*/ 81343 w 2652318"/>
                  <a:gd name="connsiteY89" fmla="*/ 665184 h 802192"/>
                  <a:gd name="connsiteX90" fmla="*/ 381 w 2652318"/>
                  <a:gd name="connsiteY90" fmla="*/ 631466 h 802192"/>
                  <a:gd name="connsiteX91" fmla="*/ 381 w 2652318"/>
                  <a:gd name="connsiteY91" fmla="*/ 631466 h 802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</a:cxnLst>
                <a:rect l="l" t="t" r="r" b="b"/>
                <a:pathLst>
                  <a:path w="2652318" h="802192">
                    <a:moveTo>
                      <a:pt x="0" y="630704"/>
                    </a:moveTo>
                    <a:cubicBezTo>
                      <a:pt x="8572" y="613845"/>
                      <a:pt x="38385" y="596985"/>
                      <a:pt x="63912" y="596985"/>
                    </a:cubicBezTo>
                    <a:cubicBezTo>
                      <a:pt x="89439" y="596985"/>
                      <a:pt x="98012" y="605463"/>
                      <a:pt x="98012" y="605463"/>
                    </a:cubicBezTo>
                    <a:cubicBezTo>
                      <a:pt x="98012" y="605463"/>
                      <a:pt x="98012" y="554885"/>
                      <a:pt x="123634" y="571744"/>
                    </a:cubicBezTo>
                    <a:cubicBezTo>
                      <a:pt x="149257" y="588603"/>
                      <a:pt x="157734" y="613940"/>
                      <a:pt x="157734" y="613940"/>
                    </a:cubicBezTo>
                    <a:cubicBezTo>
                      <a:pt x="157734" y="613940"/>
                      <a:pt x="187547" y="605463"/>
                      <a:pt x="208883" y="605463"/>
                    </a:cubicBezTo>
                    <a:cubicBezTo>
                      <a:pt x="230219" y="605463"/>
                      <a:pt x="247269" y="622322"/>
                      <a:pt x="247269" y="622322"/>
                    </a:cubicBezTo>
                    <a:cubicBezTo>
                      <a:pt x="247269" y="622322"/>
                      <a:pt x="208883" y="529548"/>
                      <a:pt x="247269" y="478971"/>
                    </a:cubicBezTo>
                    <a:cubicBezTo>
                      <a:pt x="285655" y="428393"/>
                      <a:pt x="298418" y="453634"/>
                      <a:pt x="298418" y="453634"/>
                    </a:cubicBezTo>
                    <a:cubicBezTo>
                      <a:pt x="298418" y="453634"/>
                      <a:pt x="281368" y="419916"/>
                      <a:pt x="306991" y="411438"/>
                    </a:cubicBezTo>
                    <a:cubicBezTo>
                      <a:pt x="332613" y="402961"/>
                      <a:pt x="366713" y="436775"/>
                      <a:pt x="366713" y="436775"/>
                    </a:cubicBezTo>
                    <a:cubicBezTo>
                      <a:pt x="366713" y="436775"/>
                      <a:pt x="400812" y="411438"/>
                      <a:pt x="422148" y="428298"/>
                    </a:cubicBezTo>
                    <a:cubicBezTo>
                      <a:pt x="422148" y="428298"/>
                      <a:pt x="409384" y="394579"/>
                      <a:pt x="439198" y="377720"/>
                    </a:cubicBezTo>
                    <a:cubicBezTo>
                      <a:pt x="469011" y="360861"/>
                      <a:pt x="486060" y="377720"/>
                      <a:pt x="486060" y="377720"/>
                    </a:cubicBezTo>
                    <a:cubicBezTo>
                      <a:pt x="486060" y="377720"/>
                      <a:pt x="515874" y="284946"/>
                      <a:pt x="571309" y="284946"/>
                    </a:cubicBezTo>
                    <a:cubicBezTo>
                      <a:pt x="626745" y="284946"/>
                      <a:pt x="669321" y="344001"/>
                      <a:pt x="669321" y="344001"/>
                    </a:cubicBezTo>
                    <a:lnTo>
                      <a:pt x="733234" y="352479"/>
                    </a:lnTo>
                    <a:cubicBezTo>
                      <a:pt x="733234" y="352479"/>
                      <a:pt x="724662" y="293424"/>
                      <a:pt x="750284" y="285042"/>
                    </a:cubicBezTo>
                    <a:cubicBezTo>
                      <a:pt x="775906" y="276564"/>
                      <a:pt x="784384" y="301901"/>
                      <a:pt x="784384" y="301901"/>
                    </a:cubicBezTo>
                    <a:cubicBezTo>
                      <a:pt x="784384" y="301901"/>
                      <a:pt x="784384" y="268182"/>
                      <a:pt x="805719" y="268182"/>
                    </a:cubicBezTo>
                    <a:cubicBezTo>
                      <a:pt x="827055" y="268182"/>
                      <a:pt x="856869" y="310378"/>
                      <a:pt x="856869" y="310378"/>
                    </a:cubicBezTo>
                    <a:cubicBezTo>
                      <a:pt x="856869" y="310378"/>
                      <a:pt x="886682" y="259800"/>
                      <a:pt x="908018" y="276660"/>
                    </a:cubicBezTo>
                    <a:cubicBezTo>
                      <a:pt x="908018" y="276660"/>
                      <a:pt x="899446" y="99495"/>
                      <a:pt x="1018889" y="116354"/>
                    </a:cubicBezTo>
                    <a:cubicBezTo>
                      <a:pt x="1018889" y="116354"/>
                      <a:pt x="997553" y="48917"/>
                      <a:pt x="1044511" y="23580"/>
                    </a:cubicBezTo>
                    <a:cubicBezTo>
                      <a:pt x="1091374" y="-1756"/>
                      <a:pt x="1099947" y="32058"/>
                      <a:pt x="1099947" y="32058"/>
                    </a:cubicBezTo>
                    <a:cubicBezTo>
                      <a:pt x="1099947" y="32058"/>
                      <a:pt x="1134047" y="-26997"/>
                      <a:pt x="1180909" y="15198"/>
                    </a:cubicBezTo>
                    <a:cubicBezTo>
                      <a:pt x="1227772" y="57394"/>
                      <a:pt x="1236345" y="99590"/>
                      <a:pt x="1232059" y="107972"/>
                    </a:cubicBezTo>
                    <a:cubicBezTo>
                      <a:pt x="1227772" y="116449"/>
                      <a:pt x="1261872" y="91113"/>
                      <a:pt x="1261872" y="133308"/>
                    </a:cubicBezTo>
                    <a:cubicBezTo>
                      <a:pt x="1261872" y="175504"/>
                      <a:pt x="1244822" y="200745"/>
                      <a:pt x="1244822" y="200745"/>
                    </a:cubicBezTo>
                    <a:cubicBezTo>
                      <a:pt x="1244822" y="200745"/>
                      <a:pt x="1295972" y="183886"/>
                      <a:pt x="1313021" y="217605"/>
                    </a:cubicBezTo>
                    <a:cubicBezTo>
                      <a:pt x="1313021" y="217605"/>
                      <a:pt x="1304448" y="175409"/>
                      <a:pt x="1338643" y="158550"/>
                    </a:cubicBezTo>
                    <a:cubicBezTo>
                      <a:pt x="1372743" y="141690"/>
                      <a:pt x="1415415" y="167027"/>
                      <a:pt x="1415415" y="167027"/>
                    </a:cubicBezTo>
                    <a:cubicBezTo>
                      <a:pt x="1415415" y="167027"/>
                      <a:pt x="1415415" y="91113"/>
                      <a:pt x="1458087" y="82635"/>
                    </a:cubicBezTo>
                    <a:cubicBezTo>
                      <a:pt x="1500759" y="74158"/>
                      <a:pt x="1547622" y="141690"/>
                      <a:pt x="1547622" y="141690"/>
                    </a:cubicBezTo>
                    <a:cubicBezTo>
                      <a:pt x="1547622" y="141690"/>
                      <a:pt x="1573244" y="116354"/>
                      <a:pt x="1594485" y="150168"/>
                    </a:cubicBezTo>
                    <a:cubicBezTo>
                      <a:pt x="1615821" y="183886"/>
                      <a:pt x="1611535" y="234559"/>
                      <a:pt x="1611535" y="234559"/>
                    </a:cubicBezTo>
                    <a:cubicBezTo>
                      <a:pt x="1611535" y="234559"/>
                      <a:pt x="1675447" y="209223"/>
                      <a:pt x="1696783" y="243036"/>
                    </a:cubicBezTo>
                    <a:cubicBezTo>
                      <a:pt x="1696783" y="243036"/>
                      <a:pt x="1756505" y="183981"/>
                      <a:pt x="1824704" y="192459"/>
                    </a:cubicBezTo>
                    <a:cubicBezTo>
                      <a:pt x="1892903" y="200936"/>
                      <a:pt x="1914239" y="243036"/>
                      <a:pt x="1914239" y="243036"/>
                    </a:cubicBezTo>
                    <a:cubicBezTo>
                      <a:pt x="1914239" y="243036"/>
                      <a:pt x="1944052" y="192459"/>
                      <a:pt x="1978152" y="251514"/>
                    </a:cubicBezTo>
                    <a:cubicBezTo>
                      <a:pt x="2012251" y="310569"/>
                      <a:pt x="2007965" y="327428"/>
                      <a:pt x="2007965" y="327428"/>
                    </a:cubicBezTo>
                    <a:cubicBezTo>
                      <a:pt x="2007965" y="327428"/>
                      <a:pt x="2037779" y="293709"/>
                      <a:pt x="2050637" y="327428"/>
                    </a:cubicBezTo>
                    <a:cubicBezTo>
                      <a:pt x="2063400" y="361146"/>
                      <a:pt x="2029301" y="386483"/>
                      <a:pt x="2029301" y="386483"/>
                    </a:cubicBezTo>
                    <a:cubicBezTo>
                      <a:pt x="2029301" y="386483"/>
                      <a:pt x="2025015" y="420201"/>
                      <a:pt x="2042064" y="420201"/>
                    </a:cubicBezTo>
                    <a:cubicBezTo>
                      <a:pt x="2059114" y="420201"/>
                      <a:pt x="2054828" y="394865"/>
                      <a:pt x="2093214" y="386483"/>
                    </a:cubicBezTo>
                    <a:cubicBezTo>
                      <a:pt x="2131600" y="378006"/>
                      <a:pt x="2148649" y="403342"/>
                      <a:pt x="2148649" y="403342"/>
                    </a:cubicBezTo>
                    <a:cubicBezTo>
                      <a:pt x="2148649" y="403342"/>
                      <a:pt x="2144363" y="344287"/>
                      <a:pt x="2165699" y="335905"/>
                    </a:cubicBezTo>
                    <a:cubicBezTo>
                      <a:pt x="2187035" y="327428"/>
                      <a:pt x="2199798" y="335905"/>
                      <a:pt x="2199798" y="335905"/>
                    </a:cubicBezTo>
                    <a:cubicBezTo>
                      <a:pt x="2199798" y="335905"/>
                      <a:pt x="2191226" y="268468"/>
                      <a:pt x="2221135" y="268468"/>
                    </a:cubicBezTo>
                    <a:cubicBezTo>
                      <a:pt x="2251043" y="268468"/>
                      <a:pt x="2280856" y="310664"/>
                      <a:pt x="2293620" y="361242"/>
                    </a:cubicBezTo>
                    <a:cubicBezTo>
                      <a:pt x="2293620" y="361242"/>
                      <a:pt x="2370391" y="319046"/>
                      <a:pt x="2391632" y="361242"/>
                    </a:cubicBezTo>
                    <a:cubicBezTo>
                      <a:pt x="2412968" y="403437"/>
                      <a:pt x="2391632" y="462492"/>
                      <a:pt x="2391632" y="462492"/>
                    </a:cubicBezTo>
                    <a:cubicBezTo>
                      <a:pt x="2391632" y="462492"/>
                      <a:pt x="2434304" y="462492"/>
                      <a:pt x="2447068" y="487829"/>
                    </a:cubicBezTo>
                    <a:cubicBezTo>
                      <a:pt x="2459831" y="513165"/>
                      <a:pt x="2455640" y="521547"/>
                      <a:pt x="2455640" y="521547"/>
                    </a:cubicBezTo>
                    <a:cubicBezTo>
                      <a:pt x="2455640" y="521547"/>
                      <a:pt x="2528125" y="496211"/>
                      <a:pt x="2553652" y="530025"/>
                    </a:cubicBezTo>
                    <a:cubicBezTo>
                      <a:pt x="2579275" y="563743"/>
                      <a:pt x="2562225" y="546884"/>
                      <a:pt x="2562225" y="546884"/>
                    </a:cubicBezTo>
                    <a:cubicBezTo>
                      <a:pt x="2562225" y="546884"/>
                      <a:pt x="2587847" y="521547"/>
                      <a:pt x="2600611" y="530025"/>
                    </a:cubicBezTo>
                    <a:cubicBezTo>
                      <a:pt x="2613374" y="538502"/>
                      <a:pt x="2609183" y="470970"/>
                      <a:pt x="2634710" y="513165"/>
                    </a:cubicBezTo>
                    <a:cubicBezTo>
                      <a:pt x="2660237" y="555361"/>
                      <a:pt x="2656046" y="614416"/>
                      <a:pt x="2634710" y="614416"/>
                    </a:cubicBezTo>
                    <a:cubicBezTo>
                      <a:pt x="2613374" y="614416"/>
                      <a:pt x="2570797" y="589080"/>
                      <a:pt x="2570797" y="589080"/>
                    </a:cubicBezTo>
                    <a:cubicBezTo>
                      <a:pt x="2570797" y="589080"/>
                      <a:pt x="2562225" y="639657"/>
                      <a:pt x="2536698" y="639657"/>
                    </a:cubicBezTo>
                    <a:cubicBezTo>
                      <a:pt x="2536698" y="639657"/>
                      <a:pt x="2532412" y="673376"/>
                      <a:pt x="2489835" y="681853"/>
                    </a:cubicBezTo>
                    <a:cubicBezTo>
                      <a:pt x="2447163" y="690330"/>
                      <a:pt x="2400300" y="681853"/>
                      <a:pt x="2400300" y="681853"/>
                    </a:cubicBezTo>
                    <a:cubicBezTo>
                      <a:pt x="2400300" y="681853"/>
                      <a:pt x="2332101" y="732431"/>
                      <a:pt x="2298001" y="724049"/>
                    </a:cubicBezTo>
                    <a:cubicBezTo>
                      <a:pt x="2298001" y="724049"/>
                      <a:pt x="2285238" y="783104"/>
                      <a:pt x="2229802" y="799963"/>
                    </a:cubicBezTo>
                    <a:cubicBezTo>
                      <a:pt x="2174367" y="816822"/>
                      <a:pt x="2148840" y="732526"/>
                      <a:pt x="2148840" y="732526"/>
                    </a:cubicBezTo>
                    <a:cubicBezTo>
                      <a:pt x="2148840" y="732526"/>
                      <a:pt x="2114740" y="749385"/>
                      <a:pt x="2093404" y="681948"/>
                    </a:cubicBezTo>
                    <a:cubicBezTo>
                      <a:pt x="2093404" y="681948"/>
                      <a:pt x="2042255" y="707285"/>
                      <a:pt x="2029491" y="690426"/>
                    </a:cubicBezTo>
                    <a:cubicBezTo>
                      <a:pt x="2016728" y="673566"/>
                      <a:pt x="1991106" y="774817"/>
                      <a:pt x="1905857" y="741003"/>
                    </a:cubicBezTo>
                    <a:cubicBezTo>
                      <a:pt x="1905857" y="741003"/>
                      <a:pt x="1880235" y="791581"/>
                      <a:pt x="1799272" y="800058"/>
                    </a:cubicBezTo>
                    <a:cubicBezTo>
                      <a:pt x="1718310" y="808536"/>
                      <a:pt x="1658588" y="698808"/>
                      <a:pt x="1658588" y="698808"/>
                    </a:cubicBezTo>
                    <a:cubicBezTo>
                      <a:pt x="1658588" y="698808"/>
                      <a:pt x="1615916" y="715667"/>
                      <a:pt x="1590389" y="698808"/>
                    </a:cubicBezTo>
                    <a:cubicBezTo>
                      <a:pt x="1590389" y="698808"/>
                      <a:pt x="1471041" y="783199"/>
                      <a:pt x="1407128" y="766245"/>
                    </a:cubicBezTo>
                    <a:cubicBezTo>
                      <a:pt x="1343215" y="749385"/>
                      <a:pt x="1287780" y="698808"/>
                      <a:pt x="1287780" y="698808"/>
                    </a:cubicBezTo>
                    <a:cubicBezTo>
                      <a:pt x="1287780" y="698808"/>
                      <a:pt x="1249394" y="757863"/>
                      <a:pt x="1181195" y="757863"/>
                    </a:cubicBezTo>
                    <a:cubicBezTo>
                      <a:pt x="1112996" y="757863"/>
                      <a:pt x="1049083" y="698808"/>
                      <a:pt x="1049083" y="698808"/>
                    </a:cubicBezTo>
                    <a:cubicBezTo>
                      <a:pt x="1049083" y="698808"/>
                      <a:pt x="1006411" y="724144"/>
                      <a:pt x="972312" y="715667"/>
                    </a:cubicBezTo>
                    <a:cubicBezTo>
                      <a:pt x="938213" y="707190"/>
                      <a:pt x="908399" y="656612"/>
                      <a:pt x="908399" y="656612"/>
                    </a:cubicBezTo>
                    <a:cubicBezTo>
                      <a:pt x="908399" y="656612"/>
                      <a:pt x="891349" y="690330"/>
                      <a:pt x="861536" y="656612"/>
                    </a:cubicBezTo>
                    <a:cubicBezTo>
                      <a:pt x="861536" y="656612"/>
                      <a:pt x="857250" y="690330"/>
                      <a:pt x="818864" y="715667"/>
                    </a:cubicBezTo>
                    <a:cubicBezTo>
                      <a:pt x="780479" y="741003"/>
                      <a:pt x="678180" y="732526"/>
                      <a:pt x="661130" y="715667"/>
                    </a:cubicBezTo>
                    <a:cubicBezTo>
                      <a:pt x="661130" y="715667"/>
                      <a:pt x="563118" y="774722"/>
                      <a:pt x="499110" y="749385"/>
                    </a:cubicBezTo>
                    <a:cubicBezTo>
                      <a:pt x="435197" y="724049"/>
                      <a:pt x="430911" y="698808"/>
                      <a:pt x="430911" y="698808"/>
                    </a:cubicBezTo>
                    <a:cubicBezTo>
                      <a:pt x="430911" y="698808"/>
                      <a:pt x="401098" y="724144"/>
                      <a:pt x="375475" y="707285"/>
                    </a:cubicBezTo>
                    <a:cubicBezTo>
                      <a:pt x="349853" y="690426"/>
                      <a:pt x="337089" y="656707"/>
                      <a:pt x="337089" y="656707"/>
                    </a:cubicBezTo>
                    <a:cubicBezTo>
                      <a:pt x="337089" y="656707"/>
                      <a:pt x="294418" y="682044"/>
                      <a:pt x="260318" y="682044"/>
                    </a:cubicBezTo>
                    <a:cubicBezTo>
                      <a:pt x="226219" y="682044"/>
                      <a:pt x="209169" y="656707"/>
                      <a:pt x="209169" y="656707"/>
                    </a:cubicBezTo>
                    <a:cubicBezTo>
                      <a:pt x="209169" y="656707"/>
                      <a:pt x="204882" y="682044"/>
                      <a:pt x="175069" y="673566"/>
                    </a:cubicBezTo>
                    <a:cubicBezTo>
                      <a:pt x="145256" y="665089"/>
                      <a:pt x="128206" y="622989"/>
                      <a:pt x="128206" y="622989"/>
                    </a:cubicBezTo>
                    <a:cubicBezTo>
                      <a:pt x="128206" y="622989"/>
                      <a:pt x="106870" y="665184"/>
                      <a:pt x="81343" y="665184"/>
                    </a:cubicBezTo>
                    <a:cubicBezTo>
                      <a:pt x="55816" y="665184"/>
                      <a:pt x="381" y="631466"/>
                      <a:pt x="381" y="631466"/>
                    </a:cubicBezTo>
                    <a:lnTo>
                      <a:pt x="381" y="631466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3758376E-0331-5144-DCAC-F0501FDFBFB2}"/>
                  </a:ext>
                </a:extLst>
              </p:cNvPr>
              <p:cNvSpPr/>
              <p:nvPr/>
            </p:nvSpPr>
            <p:spPr>
              <a:xfrm>
                <a:off x="6880864" y="5178233"/>
                <a:ext cx="5467838" cy="1653744"/>
              </a:xfrm>
              <a:custGeom>
                <a:avLst/>
                <a:gdLst>
                  <a:gd name="connsiteX0" fmla="*/ 0 w 2652318"/>
                  <a:gd name="connsiteY0" fmla="*/ 630704 h 802192"/>
                  <a:gd name="connsiteX1" fmla="*/ 63912 w 2652318"/>
                  <a:gd name="connsiteY1" fmla="*/ 596985 h 802192"/>
                  <a:gd name="connsiteX2" fmla="*/ 98012 w 2652318"/>
                  <a:gd name="connsiteY2" fmla="*/ 605463 h 802192"/>
                  <a:gd name="connsiteX3" fmla="*/ 123634 w 2652318"/>
                  <a:gd name="connsiteY3" fmla="*/ 571744 h 802192"/>
                  <a:gd name="connsiteX4" fmla="*/ 157734 w 2652318"/>
                  <a:gd name="connsiteY4" fmla="*/ 613940 h 802192"/>
                  <a:gd name="connsiteX5" fmla="*/ 208883 w 2652318"/>
                  <a:gd name="connsiteY5" fmla="*/ 605463 h 802192"/>
                  <a:gd name="connsiteX6" fmla="*/ 247269 w 2652318"/>
                  <a:gd name="connsiteY6" fmla="*/ 622322 h 802192"/>
                  <a:gd name="connsiteX7" fmla="*/ 247269 w 2652318"/>
                  <a:gd name="connsiteY7" fmla="*/ 478971 h 802192"/>
                  <a:gd name="connsiteX8" fmla="*/ 298418 w 2652318"/>
                  <a:gd name="connsiteY8" fmla="*/ 453634 h 802192"/>
                  <a:gd name="connsiteX9" fmla="*/ 306991 w 2652318"/>
                  <a:gd name="connsiteY9" fmla="*/ 411438 h 802192"/>
                  <a:gd name="connsiteX10" fmla="*/ 366713 w 2652318"/>
                  <a:gd name="connsiteY10" fmla="*/ 436775 h 802192"/>
                  <a:gd name="connsiteX11" fmla="*/ 422148 w 2652318"/>
                  <a:gd name="connsiteY11" fmla="*/ 428298 h 802192"/>
                  <a:gd name="connsiteX12" fmla="*/ 439198 w 2652318"/>
                  <a:gd name="connsiteY12" fmla="*/ 377720 h 802192"/>
                  <a:gd name="connsiteX13" fmla="*/ 486060 w 2652318"/>
                  <a:gd name="connsiteY13" fmla="*/ 377720 h 802192"/>
                  <a:gd name="connsiteX14" fmla="*/ 571309 w 2652318"/>
                  <a:gd name="connsiteY14" fmla="*/ 284946 h 802192"/>
                  <a:gd name="connsiteX15" fmla="*/ 669321 w 2652318"/>
                  <a:gd name="connsiteY15" fmla="*/ 344001 h 802192"/>
                  <a:gd name="connsiteX16" fmla="*/ 733234 w 2652318"/>
                  <a:gd name="connsiteY16" fmla="*/ 352479 h 802192"/>
                  <a:gd name="connsiteX17" fmla="*/ 750284 w 2652318"/>
                  <a:gd name="connsiteY17" fmla="*/ 285042 h 802192"/>
                  <a:gd name="connsiteX18" fmla="*/ 784384 w 2652318"/>
                  <a:gd name="connsiteY18" fmla="*/ 301901 h 802192"/>
                  <a:gd name="connsiteX19" fmla="*/ 805719 w 2652318"/>
                  <a:gd name="connsiteY19" fmla="*/ 268182 h 802192"/>
                  <a:gd name="connsiteX20" fmla="*/ 856869 w 2652318"/>
                  <a:gd name="connsiteY20" fmla="*/ 310378 h 802192"/>
                  <a:gd name="connsiteX21" fmla="*/ 908018 w 2652318"/>
                  <a:gd name="connsiteY21" fmla="*/ 276660 h 802192"/>
                  <a:gd name="connsiteX22" fmla="*/ 1018889 w 2652318"/>
                  <a:gd name="connsiteY22" fmla="*/ 116354 h 802192"/>
                  <a:gd name="connsiteX23" fmla="*/ 1044511 w 2652318"/>
                  <a:gd name="connsiteY23" fmla="*/ 23580 h 802192"/>
                  <a:gd name="connsiteX24" fmla="*/ 1099947 w 2652318"/>
                  <a:gd name="connsiteY24" fmla="*/ 32058 h 802192"/>
                  <a:gd name="connsiteX25" fmla="*/ 1180909 w 2652318"/>
                  <a:gd name="connsiteY25" fmla="*/ 15198 h 802192"/>
                  <a:gd name="connsiteX26" fmla="*/ 1232059 w 2652318"/>
                  <a:gd name="connsiteY26" fmla="*/ 107972 h 802192"/>
                  <a:gd name="connsiteX27" fmla="*/ 1261872 w 2652318"/>
                  <a:gd name="connsiteY27" fmla="*/ 133308 h 802192"/>
                  <a:gd name="connsiteX28" fmla="*/ 1244822 w 2652318"/>
                  <a:gd name="connsiteY28" fmla="*/ 200745 h 802192"/>
                  <a:gd name="connsiteX29" fmla="*/ 1313021 w 2652318"/>
                  <a:gd name="connsiteY29" fmla="*/ 217605 h 802192"/>
                  <a:gd name="connsiteX30" fmla="*/ 1338643 w 2652318"/>
                  <a:gd name="connsiteY30" fmla="*/ 158550 h 802192"/>
                  <a:gd name="connsiteX31" fmla="*/ 1415415 w 2652318"/>
                  <a:gd name="connsiteY31" fmla="*/ 167027 h 802192"/>
                  <a:gd name="connsiteX32" fmla="*/ 1458087 w 2652318"/>
                  <a:gd name="connsiteY32" fmla="*/ 82635 h 802192"/>
                  <a:gd name="connsiteX33" fmla="*/ 1547622 w 2652318"/>
                  <a:gd name="connsiteY33" fmla="*/ 141690 h 802192"/>
                  <a:gd name="connsiteX34" fmla="*/ 1594485 w 2652318"/>
                  <a:gd name="connsiteY34" fmla="*/ 150168 h 802192"/>
                  <a:gd name="connsiteX35" fmla="*/ 1611535 w 2652318"/>
                  <a:gd name="connsiteY35" fmla="*/ 234559 h 802192"/>
                  <a:gd name="connsiteX36" fmla="*/ 1696783 w 2652318"/>
                  <a:gd name="connsiteY36" fmla="*/ 243036 h 802192"/>
                  <a:gd name="connsiteX37" fmla="*/ 1824704 w 2652318"/>
                  <a:gd name="connsiteY37" fmla="*/ 192459 h 802192"/>
                  <a:gd name="connsiteX38" fmla="*/ 1914239 w 2652318"/>
                  <a:gd name="connsiteY38" fmla="*/ 243036 h 802192"/>
                  <a:gd name="connsiteX39" fmla="*/ 1978152 w 2652318"/>
                  <a:gd name="connsiteY39" fmla="*/ 251514 h 802192"/>
                  <a:gd name="connsiteX40" fmla="*/ 2007965 w 2652318"/>
                  <a:gd name="connsiteY40" fmla="*/ 327428 h 802192"/>
                  <a:gd name="connsiteX41" fmla="*/ 2050637 w 2652318"/>
                  <a:gd name="connsiteY41" fmla="*/ 327428 h 802192"/>
                  <a:gd name="connsiteX42" fmla="*/ 2029301 w 2652318"/>
                  <a:gd name="connsiteY42" fmla="*/ 386483 h 802192"/>
                  <a:gd name="connsiteX43" fmla="*/ 2042064 w 2652318"/>
                  <a:gd name="connsiteY43" fmla="*/ 420201 h 802192"/>
                  <a:gd name="connsiteX44" fmla="*/ 2093214 w 2652318"/>
                  <a:gd name="connsiteY44" fmla="*/ 386483 h 802192"/>
                  <a:gd name="connsiteX45" fmla="*/ 2148649 w 2652318"/>
                  <a:gd name="connsiteY45" fmla="*/ 403342 h 802192"/>
                  <a:gd name="connsiteX46" fmla="*/ 2165699 w 2652318"/>
                  <a:gd name="connsiteY46" fmla="*/ 335905 h 802192"/>
                  <a:gd name="connsiteX47" fmla="*/ 2199798 w 2652318"/>
                  <a:gd name="connsiteY47" fmla="*/ 335905 h 802192"/>
                  <a:gd name="connsiteX48" fmla="*/ 2221135 w 2652318"/>
                  <a:gd name="connsiteY48" fmla="*/ 268468 h 802192"/>
                  <a:gd name="connsiteX49" fmla="*/ 2293620 w 2652318"/>
                  <a:gd name="connsiteY49" fmla="*/ 361242 h 802192"/>
                  <a:gd name="connsiteX50" fmla="*/ 2391632 w 2652318"/>
                  <a:gd name="connsiteY50" fmla="*/ 361242 h 802192"/>
                  <a:gd name="connsiteX51" fmla="*/ 2391632 w 2652318"/>
                  <a:gd name="connsiteY51" fmla="*/ 462492 h 802192"/>
                  <a:gd name="connsiteX52" fmla="*/ 2447068 w 2652318"/>
                  <a:gd name="connsiteY52" fmla="*/ 487829 h 802192"/>
                  <a:gd name="connsiteX53" fmla="*/ 2455640 w 2652318"/>
                  <a:gd name="connsiteY53" fmla="*/ 521547 h 802192"/>
                  <a:gd name="connsiteX54" fmla="*/ 2553652 w 2652318"/>
                  <a:gd name="connsiteY54" fmla="*/ 530025 h 802192"/>
                  <a:gd name="connsiteX55" fmla="*/ 2562225 w 2652318"/>
                  <a:gd name="connsiteY55" fmla="*/ 546884 h 802192"/>
                  <a:gd name="connsiteX56" fmla="*/ 2600611 w 2652318"/>
                  <a:gd name="connsiteY56" fmla="*/ 530025 h 802192"/>
                  <a:gd name="connsiteX57" fmla="*/ 2634710 w 2652318"/>
                  <a:gd name="connsiteY57" fmla="*/ 513165 h 802192"/>
                  <a:gd name="connsiteX58" fmla="*/ 2634710 w 2652318"/>
                  <a:gd name="connsiteY58" fmla="*/ 614416 h 802192"/>
                  <a:gd name="connsiteX59" fmla="*/ 2570797 w 2652318"/>
                  <a:gd name="connsiteY59" fmla="*/ 589080 h 802192"/>
                  <a:gd name="connsiteX60" fmla="*/ 2536698 w 2652318"/>
                  <a:gd name="connsiteY60" fmla="*/ 639657 h 802192"/>
                  <a:gd name="connsiteX61" fmla="*/ 2489835 w 2652318"/>
                  <a:gd name="connsiteY61" fmla="*/ 681853 h 802192"/>
                  <a:gd name="connsiteX62" fmla="*/ 2400300 w 2652318"/>
                  <a:gd name="connsiteY62" fmla="*/ 681853 h 802192"/>
                  <a:gd name="connsiteX63" fmla="*/ 2298001 w 2652318"/>
                  <a:gd name="connsiteY63" fmla="*/ 724049 h 802192"/>
                  <a:gd name="connsiteX64" fmla="*/ 2229802 w 2652318"/>
                  <a:gd name="connsiteY64" fmla="*/ 799963 h 802192"/>
                  <a:gd name="connsiteX65" fmla="*/ 2148840 w 2652318"/>
                  <a:gd name="connsiteY65" fmla="*/ 732526 h 802192"/>
                  <a:gd name="connsiteX66" fmla="*/ 2093404 w 2652318"/>
                  <a:gd name="connsiteY66" fmla="*/ 681948 h 802192"/>
                  <a:gd name="connsiteX67" fmla="*/ 2029491 w 2652318"/>
                  <a:gd name="connsiteY67" fmla="*/ 690426 h 802192"/>
                  <a:gd name="connsiteX68" fmla="*/ 1905857 w 2652318"/>
                  <a:gd name="connsiteY68" fmla="*/ 741003 h 802192"/>
                  <a:gd name="connsiteX69" fmla="*/ 1799272 w 2652318"/>
                  <a:gd name="connsiteY69" fmla="*/ 800058 h 802192"/>
                  <a:gd name="connsiteX70" fmla="*/ 1658588 w 2652318"/>
                  <a:gd name="connsiteY70" fmla="*/ 698808 h 802192"/>
                  <a:gd name="connsiteX71" fmla="*/ 1590389 w 2652318"/>
                  <a:gd name="connsiteY71" fmla="*/ 698808 h 802192"/>
                  <a:gd name="connsiteX72" fmla="*/ 1407128 w 2652318"/>
                  <a:gd name="connsiteY72" fmla="*/ 766245 h 802192"/>
                  <a:gd name="connsiteX73" fmla="*/ 1287780 w 2652318"/>
                  <a:gd name="connsiteY73" fmla="*/ 698808 h 802192"/>
                  <a:gd name="connsiteX74" fmla="*/ 1181195 w 2652318"/>
                  <a:gd name="connsiteY74" fmla="*/ 757863 h 802192"/>
                  <a:gd name="connsiteX75" fmla="*/ 1049083 w 2652318"/>
                  <a:gd name="connsiteY75" fmla="*/ 698808 h 802192"/>
                  <a:gd name="connsiteX76" fmla="*/ 972312 w 2652318"/>
                  <a:gd name="connsiteY76" fmla="*/ 715667 h 802192"/>
                  <a:gd name="connsiteX77" fmla="*/ 908399 w 2652318"/>
                  <a:gd name="connsiteY77" fmla="*/ 656612 h 802192"/>
                  <a:gd name="connsiteX78" fmla="*/ 861536 w 2652318"/>
                  <a:gd name="connsiteY78" fmla="*/ 656612 h 802192"/>
                  <a:gd name="connsiteX79" fmla="*/ 818864 w 2652318"/>
                  <a:gd name="connsiteY79" fmla="*/ 715667 h 802192"/>
                  <a:gd name="connsiteX80" fmla="*/ 661130 w 2652318"/>
                  <a:gd name="connsiteY80" fmla="*/ 715667 h 802192"/>
                  <a:gd name="connsiteX81" fmla="*/ 499110 w 2652318"/>
                  <a:gd name="connsiteY81" fmla="*/ 749385 h 802192"/>
                  <a:gd name="connsiteX82" fmla="*/ 430911 w 2652318"/>
                  <a:gd name="connsiteY82" fmla="*/ 698808 h 802192"/>
                  <a:gd name="connsiteX83" fmla="*/ 375475 w 2652318"/>
                  <a:gd name="connsiteY83" fmla="*/ 707285 h 802192"/>
                  <a:gd name="connsiteX84" fmla="*/ 337089 w 2652318"/>
                  <a:gd name="connsiteY84" fmla="*/ 656707 h 802192"/>
                  <a:gd name="connsiteX85" fmla="*/ 260318 w 2652318"/>
                  <a:gd name="connsiteY85" fmla="*/ 682044 h 802192"/>
                  <a:gd name="connsiteX86" fmla="*/ 209169 w 2652318"/>
                  <a:gd name="connsiteY86" fmla="*/ 656707 h 802192"/>
                  <a:gd name="connsiteX87" fmla="*/ 175069 w 2652318"/>
                  <a:gd name="connsiteY87" fmla="*/ 673566 h 802192"/>
                  <a:gd name="connsiteX88" fmla="*/ 128206 w 2652318"/>
                  <a:gd name="connsiteY88" fmla="*/ 622989 h 802192"/>
                  <a:gd name="connsiteX89" fmla="*/ 81343 w 2652318"/>
                  <a:gd name="connsiteY89" fmla="*/ 665184 h 802192"/>
                  <a:gd name="connsiteX90" fmla="*/ 381 w 2652318"/>
                  <a:gd name="connsiteY90" fmla="*/ 631466 h 802192"/>
                  <a:gd name="connsiteX91" fmla="*/ 381 w 2652318"/>
                  <a:gd name="connsiteY91" fmla="*/ 631466 h 802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</a:cxnLst>
                <a:rect l="l" t="t" r="r" b="b"/>
                <a:pathLst>
                  <a:path w="2652318" h="802192">
                    <a:moveTo>
                      <a:pt x="0" y="630704"/>
                    </a:moveTo>
                    <a:cubicBezTo>
                      <a:pt x="8572" y="613845"/>
                      <a:pt x="38385" y="596985"/>
                      <a:pt x="63912" y="596985"/>
                    </a:cubicBezTo>
                    <a:cubicBezTo>
                      <a:pt x="89439" y="596985"/>
                      <a:pt x="98012" y="605463"/>
                      <a:pt x="98012" y="605463"/>
                    </a:cubicBezTo>
                    <a:cubicBezTo>
                      <a:pt x="98012" y="605463"/>
                      <a:pt x="98012" y="554885"/>
                      <a:pt x="123634" y="571744"/>
                    </a:cubicBezTo>
                    <a:cubicBezTo>
                      <a:pt x="149257" y="588603"/>
                      <a:pt x="157734" y="613940"/>
                      <a:pt x="157734" y="613940"/>
                    </a:cubicBezTo>
                    <a:cubicBezTo>
                      <a:pt x="157734" y="613940"/>
                      <a:pt x="187547" y="605463"/>
                      <a:pt x="208883" y="605463"/>
                    </a:cubicBezTo>
                    <a:cubicBezTo>
                      <a:pt x="230219" y="605463"/>
                      <a:pt x="247269" y="622322"/>
                      <a:pt x="247269" y="622322"/>
                    </a:cubicBezTo>
                    <a:cubicBezTo>
                      <a:pt x="247269" y="622322"/>
                      <a:pt x="208883" y="529548"/>
                      <a:pt x="247269" y="478971"/>
                    </a:cubicBezTo>
                    <a:cubicBezTo>
                      <a:pt x="285655" y="428393"/>
                      <a:pt x="298418" y="453634"/>
                      <a:pt x="298418" y="453634"/>
                    </a:cubicBezTo>
                    <a:cubicBezTo>
                      <a:pt x="298418" y="453634"/>
                      <a:pt x="281368" y="419916"/>
                      <a:pt x="306991" y="411438"/>
                    </a:cubicBezTo>
                    <a:cubicBezTo>
                      <a:pt x="332613" y="402961"/>
                      <a:pt x="366713" y="436775"/>
                      <a:pt x="366713" y="436775"/>
                    </a:cubicBezTo>
                    <a:cubicBezTo>
                      <a:pt x="366713" y="436775"/>
                      <a:pt x="400812" y="411438"/>
                      <a:pt x="422148" y="428298"/>
                    </a:cubicBezTo>
                    <a:cubicBezTo>
                      <a:pt x="422148" y="428298"/>
                      <a:pt x="409384" y="394579"/>
                      <a:pt x="439198" y="377720"/>
                    </a:cubicBezTo>
                    <a:cubicBezTo>
                      <a:pt x="469011" y="360861"/>
                      <a:pt x="486060" y="377720"/>
                      <a:pt x="486060" y="377720"/>
                    </a:cubicBezTo>
                    <a:cubicBezTo>
                      <a:pt x="486060" y="377720"/>
                      <a:pt x="515874" y="284946"/>
                      <a:pt x="571309" y="284946"/>
                    </a:cubicBezTo>
                    <a:cubicBezTo>
                      <a:pt x="626745" y="284946"/>
                      <a:pt x="669321" y="344001"/>
                      <a:pt x="669321" y="344001"/>
                    </a:cubicBezTo>
                    <a:lnTo>
                      <a:pt x="733234" y="352479"/>
                    </a:lnTo>
                    <a:cubicBezTo>
                      <a:pt x="733234" y="352479"/>
                      <a:pt x="724662" y="293424"/>
                      <a:pt x="750284" y="285042"/>
                    </a:cubicBezTo>
                    <a:cubicBezTo>
                      <a:pt x="775906" y="276564"/>
                      <a:pt x="784384" y="301901"/>
                      <a:pt x="784384" y="301901"/>
                    </a:cubicBezTo>
                    <a:cubicBezTo>
                      <a:pt x="784384" y="301901"/>
                      <a:pt x="784384" y="268182"/>
                      <a:pt x="805719" y="268182"/>
                    </a:cubicBezTo>
                    <a:cubicBezTo>
                      <a:pt x="827055" y="268182"/>
                      <a:pt x="856869" y="310378"/>
                      <a:pt x="856869" y="310378"/>
                    </a:cubicBezTo>
                    <a:cubicBezTo>
                      <a:pt x="856869" y="310378"/>
                      <a:pt x="886682" y="259800"/>
                      <a:pt x="908018" y="276660"/>
                    </a:cubicBezTo>
                    <a:cubicBezTo>
                      <a:pt x="908018" y="276660"/>
                      <a:pt x="899446" y="99495"/>
                      <a:pt x="1018889" y="116354"/>
                    </a:cubicBezTo>
                    <a:cubicBezTo>
                      <a:pt x="1018889" y="116354"/>
                      <a:pt x="997553" y="48917"/>
                      <a:pt x="1044511" y="23580"/>
                    </a:cubicBezTo>
                    <a:cubicBezTo>
                      <a:pt x="1091374" y="-1756"/>
                      <a:pt x="1099947" y="32058"/>
                      <a:pt x="1099947" y="32058"/>
                    </a:cubicBezTo>
                    <a:cubicBezTo>
                      <a:pt x="1099947" y="32058"/>
                      <a:pt x="1134047" y="-26997"/>
                      <a:pt x="1180909" y="15198"/>
                    </a:cubicBezTo>
                    <a:cubicBezTo>
                      <a:pt x="1227772" y="57394"/>
                      <a:pt x="1236345" y="99590"/>
                      <a:pt x="1232059" y="107972"/>
                    </a:cubicBezTo>
                    <a:cubicBezTo>
                      <a:pt x="1227772" y="116449"/>
                      <a:pt x="1261872" y="91113"/>
                      <a:pt x="1261872" y="133308"/>
                    </a:cubicBezTo>
                    <a:cubicBezTo>
                      <a:pt x="1261872" y="175504"/>
                      <a:pt x="1244822" y="200745"/>
                      <a:pt x="1244822" y="200745"/>
                    </a:cubicBezTo>
                    <a:cubicBezTo>
                      <a:pt x="1244822" y="200745"/>
                      <a:pt x="1295972" y="183886"/>
                      <a:pt x="1313021" y="217605"/>
                    </a:cubicBezTo>
                    <a:cubicBezTo>
                      <a:pt x="1313021" y="217605"/>
                      <a:pt x="1304448" y="175409"/>
                      <a:pt x="1338643" y="158550"/>
                    </a:cubicBezTo>
                    <a:cubicBezTo>
                      <a:pt x="1372743" y="141690"/>
                      <a:pt x="1415415" y="167027"/>
                      <a:pt x="1415415" y="167027"/>
                    </a:cubicBezTo>
                    <a:cubicBezTo>
                      <a:pt x="1415415" y="167027"/>
                      <a:pt x="1415415" y="91113"/>
                      <a:pt x="1458087" y="82635"/>
                    </a:cubicBezTo>
                    <a:cubicBezTo>
                      <a:pt x="1500759" y="74158"/>
                      <a:pt x="1547622" y="141690"/>
                      <a:pt x="1547622" y="141690"/>
                    </a:cubicBezTo>
                    <a:cubicBezTo>
                      <a:pt x="1547622" y="141690"/>
                      <a:pt x="1573244" y="116354"/>
                      <a:pt x="1594485" y="150168"/>
                    </a:cubicBezTo>
                    <a:cubicBezTo>
                      <a:pt x="1615821" y="183886"/>
                      <a:pt x="1611535" y="234559"/>
                      <a:pt x="1611535" y="234559"/>
                    </a:cubicBezTo>
                    <a:cubicBezTo>
                      <a:pt x="1611535" y="234559"/>
                      <a:pt x="1675447" y="209223"/>
                      <a:pt x="1696783" y="243036"/>
                    </a:cubicBezTo>
                    <a:cubicBezTo>
                      <a:pt x="1696783" y="243036"/>
                      <a:pt x="1756505" y="183981"/>
                      <a:pt x="1824704" y="192459"/>
                    </a:cubicBezTo>
                    <a:cubicBezTo>
                      <a:pt x="1892903" y="200936"/>
                      <a:pt x="1914239" y="243036"/>
                      <a:pt x="1914239" y="243036"/>
                    </a:cubicBezTo>
                    <a:cubicBezTo>
                      <a:pt x="1914239" y="243036"/>
                      <a:pt x="1944052" y="192459"/>
                      <a:pt x="1978152" y="251514"/>
                    </a:cubicBezTo>
                    <a:cubicBezTo>
                      <a:pt x="2012251" y="310569"/>
                      <a:pt x="2007965" y="327428"/>
                      <a:pt x="2007965" y="327428"/>
                    </a:cubicBezTo>
                    <a:cubicBezTo>
                      <a:pt x="2007965" y="327428"/>
                      <a:pt x="2037779" y="293709"/>
                      <a:pt x="2050637" y="327428"/>
                    </a:cubicBezTo>
                    <a:cubicBezTo>
                      <a:pt x="2063400" y="361146"/>
                      <a:pt x="2029301" y="386483"/>
                      <a:pt x="2029301" y="386483"/>
                    </a:cubicBezTo>
                    <a:cubicBezTo>
                      <a:pt x="2029301" y="386483"/>
                      <a:pt x="2025015" y="420201"/>
                      <a:pt x="2042064" y="420201"/>
                    </a:cubicBezTo>
                    <a:cubicBezTo>
                      <a:pt x="2059114" y="420201"/>
                      <a:pt x="2054828" y="394865"/>
                      <a:pt x="2093214" y="386483"/>
                    </a:cubicBezTo>
                    <a:cubicBezTo>
                      <a:pt x="2131600" y="378006"/>
                      <a:pt x="2148649" y="403342"/>
                      <a:pt x="2148649" y="403342"/>
                    </a:cubicBezTo>
                    <a:cubicBezTo>
                      <a:pt x="2148649" y="403342"/>
                      <a:pt x="2144363" y="344287"/>
                      <a:pt x="2165699" y="335905"/>
                    </a:cubicBezTo>
                    <a:cubicBezTo>
                      <a:pt x="2187035" y="327428"/>
                      <a:pt x="2199798" y="335905"/>
                      <a:pt x="2199798" y="335905"/>
                    </a:cubicBezTo>
                    <a:cubicBezTo>
                      <a:pt x="2199798" y="335905"/>
                      <a:pt x="2191226" y="268468"/>
                      <a:pt x="2221135" y="268468"/>
                    </a:cubicBezTo>
                    <a:cubicBezTo>
                      <a:pt x="2251043" y="268468"/>
                      <a:pt x="2280856" y="310664"/>
                      <a:pt x="2293620" y="361242"/>
                    </a:cubicBezTo>
                    <a:cubicBezTo>
                      <a:pt x="2293620" y="361242"/>
                      <a:pt x="2370391" y="319046"/>
                      <a:pt x="2391632" y="361242"/>
                    </a:cubicBezTo>
                    <a:cubicBezTo>
                      <a:pt x="2412968" y="403437"/>
                      <a:pt x="2391632" y="462492"/>
                      <a:pt x="2391632" y="462492"/>
                    </a:cubicBezTo>
                    <a:cubicBezTo>
                      <a:pt x="2391632" y="462492"/>
                      <a:pt x="2434304" y="462492"/>
                      <a:pt x="2447068" y="487829"/>
                    </a:cubicBezTo>
                    <a:cubicBezTo>
                      <a:pt x="2459831" y="513165"/>
                      <a:pt x="2455640" y="521547"/>
                      <a:pt x="2455640" y="521547"/>
                    </a:cubicBezTo>
                    <a:cubicBezTo>
                      <a:pt x="2455640" y="521547"/>
                      <a:pt x="2528125" y="496211"/>
                      <a:pt x="2553652" y="530025"/>
                    </a:cubicBezTo>
                    <a:cubicBezTo>
                      <a:pt x="2579275" y="563743"/>
                      <a:pt x="2562225" y="546884"/>
                      <a:pt x="2562225" y="546884"/>
                    </a:cubicBezTo>
                    <a:cubicBezTo>
                      <a:pt x="2562225" y="546884"/>
                      <a:pt x="2587847" y="521547"/>
                      <a:pt x="2600611" y="530025"/>
                    </a:cubicBezTo>
                    <a:cubicBezTo>
                      <a:pt x="2613374" y="538502"/>
                      <a:pt x="2609183" y="470970"/>
                      <a:pt x="2634710" y="513165"/>
                    </a:cubicBezTo>
                    <a:cubicBezTo>
                      <a:pt x="2660237" y="555361"/>
                      <a:pt x="2656046" y="614416"/>
                      <a:pt x="2634710" y="614416"/>
                    </a:cubicBezTo>
                    <a:cubicBezTo>
                      <a:pt x="2613374" y="614416"/>
                      <a:pt x="2570797" y="589080"/>
                      <a:pt x="2570797" y="589080"/>
                    </a:cubicBezTo>
                    <a:cubicBezTo>
                      <a:pt x="2570797" y="589080"/>
                      <a:pt x="2562225" y="639657"/>
                      <a:pt x="2536698" y="639657"/>
                    </a:cubicBezTo>
                    <a:cubicBezTo>
                      <a:pt x="2536698" y="639657"/>
                      <a:pt x="2532412" y="673376"/>
                      <a:pt x="2489835" y="681853"/>
                    </a:cubicBezTo>
                    <a:cubicBezTo>
                      <a:pt x="2447163" y="690330"/>
                      <a:pt x="2400300" y="681853"/>
                      <a:pt x="2400300" y="681853"/>
                    </a:cubicBezTo>
                    <a:cubicBezTo>
                      <a:pt x="2400300" y="681853"/>
                      <a:pt x="2332101" y="732431"/>
                      <a:pt x="2298001" y="724049"/>
                    </a:cubicBezTo>
                    <a:cubicBezTo>
                      <a:pt x="2298001" y="724049"/>
                      <a:pt x="2285238" y="783104"/>
                      <a:pt x="2229802" y="799963"/>
                    </a:cubicBezTo>
                    <a:cubicBezTo>
                      <a:pt x="2174367" y="816822"/>
                      <a:pt x="2148840" y="732526"/>
                      <a:pt x="2148840" y="732526"/>
                    </a:cubicBezTo>
                    <a:cubicBezTo>
                      <a:pt x="2148840" y="732526"/>
                      <a:pt x="2114740" y="749385"/>
                      <a:pt x="2093404" y="681948"/>
                    </a:cubicBezTo>
                    <a:cubicBezTo>
                      <a:pt x="2093404" y="681948"/>
                      <a:pt x="2042255" y="707285"/>
                      <a:pt x="2029491" y="690426"/>
                    </a:cubicBezTo>
                    <a:cubicBezTo>
                      <a:pt x="2016728" y="673566"/>
                      <a:pt x="1991106" y="774817"/>
                      <a:pt x="1905857" y="741003"/>
                    </a:cubicBezTo>
                    <a:cubicBezTo>
                      <a:pt x="1905857" y="741003"/>
                      <a:pt x="1880235" y="791581"/>
                      <a:pt x="1799272" y="800058"/>
                    </a:cubicBezTo>
                    <a:cubicBezTo>
                      <a:pt x="1718310" y="808536"/>
                      <a:pt x="1658588" y="698808"/>
                      <a:pt x="1658588" y="698808"/>
                    </a:cubicBezTo>
                    <a:cubicBezTo>
                      <a:pt x="1658588" y="698808"/>
                      <a:pt x="1615916" y="715667"/>
                      <a:pt x="1590389" y="698808"/>
                    </a:cubicBezTo>
                    <a:cubicBezTo>
                      <a:pt x="1590389" y="698808"/>
                      <a:pt x="1471041" y="783199"/>
                      <a:pt x="1407128" y="766245"/>
                    </a:cubicBezTo>
                    <a:cubicBezTo>
                      <a:pt x="1343215" y="749385"/>
                      <a:pt x="1287780" y="698808"/>
                      <a:pt x="1287780" y="698808"/>
                    </a:cubicBezTo>
                    <a:cubicBezTo>
                      <a:pt x="1287780" y="698808"/>
                      <a:pt x="1249394" y="757863"/>
                      <a:pt x="1181195" y="757863"/>
                    </a:cubicBezTo>
                    <a:cubicBezTo>
                      <a:pt x="1112996" y="757863"/>
                      <a:pt x="1049083" y="698808"/>
                      <a:pt x="1049083" y="698808"/>
                    </a:cubicBezTo>
                    <a:cubicBezTo>
                      <a:pt x="1049083" y="698808"/>
                      <a:pt x="1006411" y="724144"/>
                      <a:pt x="972312" y="715667"/>
                    </a:cubicBezTo>
                    <a:cubicBezTo>
                      <a:pt x="938213" y="707190"/>
                      <a:pt x="908399" y="656612"/>
                      <a:pt x="908399" y="656612"/>
                    </a:cubicBezTo>
                    <a:cubicBezTo>
                      <a:pt x="908399" y="656612"/>
                      <a:pt x="891349" y="690330"/>
                      <a:pt x="861536" y="656612"/>
                    </a:cubicBezTo>
                    <a:cubicBezTo>
                      <a:pt x="861536" y="656612"/>
                      <a:pt x="857250" y="690330"/>
                      <a:pt x="818864" y="715667"/>
                    </a:cubicBezTo>
                    <a:cubicBezTo>
                      <a:pt x="780479" y="741003"/>
                      <a:pt x="678180" y="732526"/>
                      <a:pt x="661130" y="715667"/>
                    </a:cubicBezTo>
                    <a:cubicBezTo>
                      <a:pt x="661130" y="715667"/>
                      <a:pt x="563118" y="774722"/>
                      <a:pt x="499110" y="749385"/>
                    </a:cubicBezTo>
                    <a:cubicBezTo>
                      <a:pt x="435197" y="724049"/>
                      <a:pt x="430911" y="698808"/>
                      <a:pt x="430911" y="698808"/>
                    </a:cubicBezTo>
                    <a:cubicBezTo>
                      <a:pt x="430911" y="698808"/>
                      <a:pt x="401098" y="724144"/>
                      <a:pt x="375475" y="707285"/>
                    </a:cubicBezTo>
                    <a:cubicBezTo>
                      <a:pt x="349853" y="690426"/>
                      <a:pt x="337089" y="656707"/>
                      <a:pt x="337089" y="656707"/>
                    </a:cubicBezTo>
                    <a:cubicBezTo>
                      <a:pt x="337089" y="656707"/>
                      <a:pt x="294418" y="682044"/>
                      <a:pt x="260318" y="682044"/>
                    </a:cubicBezTo>
                    <a:cubicBezTo>
                      <a:pt x="226219" y="682044"/>
                      <a:pt x="209169" y="656707"/>
                      <a:pt x="209169" y="656707"/>
                    </a:cubicBezTo>
                    <a:cubicBezTo>
                      <a:pt x="209169" y="656707"/>
                      <a:pt x="204882" y="682044"/>
                      <a:pt x="175069" y="673566"/>
                    </a:cubicBezTo>
                    <a:cubicBezTo>
                      <a:pt x="145256" y="665089"/>
                      <a:pt x="128206" y="622989"/>
                      <a:pt x="128206" y="622989"/>
                    </a:cubicBezTo>
                    <a:cubicBezTo>
                      <a:pt x="128206" y="622989"/>
                      <a:pt x="106870" y="665184"/>
                      <a:pt x="81343" y="665184"/>
                    </a:cubicBezTo>
                    <a:cubicBezTo>
                      <a:pt x="55816" y="665184"/>
                      <a:pt x="381" y="631466"/>
                      <a:pt x="381" y="631466"/>
                    </a:cubicBezTo>
                    <a:lnTo>
                      <a:pt x="381" y="631466"/>
                    </a:lnTo>
                    <a:close/>
                  </a:path>
                </a:pathLst>
              </a:custGeom>
              <a:solidFill>
                <a:srgbClr val="7F7F7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C33A56BC-3E0D-392E-B766-55C1D77E3F06}"/>
                  </a:ext>
                </a:extLst>
              </p:cNvPr>
              <p:cNvSpPr/>
              <p:nvPr/>
            </p:nvSpPr>
            <p:spPr>
              <a:xfrm>
                <a:off x="3981999" y="4800083"/>
                <a:ext cx="5492354" cy="1649252"/>
              </a:xfrm>
              <a:custGeom>
                <a:avLst/>
                <a:gdLst>
                  <a:gd name="connsiteX0" fmla="*/ 14478 w 2664210"/>
                  <a:gd name="connsiteY0" fmla="*/ 472888 h 800013"/>
                  <a:gd name="connsiteX1" fmla="*/ 14478 w 2664210"/>
                  <a:gd name="connsiteY1" fmla="*/ 504415 h 800013"/>
                  <a:gd name="connsiteX2" fmla="*/ 104013 w 2664210"/>
                  <a:gd name="connsiteY2" fmla="*/ 491842 h 800013"/>
                  <a:gd name="connsiteX3" fmla="*/ 128397 w 2664210"/>
                  <a:gd name="connsiteY3" fmla="*/ 517084 h 800013"/>
                  <a:gd name="connsiteX4" fmla="*/ 177260 w 2664210"/>
                  <a:gd name="connsiteY4" fmla="*/ 517084 h 800013"/>
                  <a:gd name="connsiteX5" fmla="*/ 274891 w 2664210"/>
                  <a:gd name="connsiteY5" fmla="*/ 517084 h 800013"/>
                  <a:gd name="connsiteX6" fmla="*/ 356235 w 2664210"/>
                  <a:gd name="connsiteY6" fmla="*/ 617858 h 800013"/>
                  <a:gd name="connsiteX7" fmla="*/ 502729 w 2664210"/>
                  <a:gd name="connsiteY7" fmla="*/ 661959 h 800013"/>
                  <a:gd name="connsiteX8" fmla="*/ 608552 w 2664210"/>
                  <a:gd name="connsiteY8" fmla="*/ 636718 h 800013"/>
                  <a:gd name="connsiteX9" fmla="*/ 698087 w 2664210"/>
                  <a:gd name="connsiteY9" fmla="*/ 680818 h 800013"/>
                  <a:gd name="connsiteX10" fmla="*/ 934117 w 2664210"/>
                  <a:gd name="connsiteY10" fmla="*/ 680818 h 800013"/>
                  <a:gd name="connsiteX11" fmla="*/ 1186339 w 2664210"/>
                  <a:gd name="connsiteY11" fmla="*/ 762733 h 800013"/>
                  <a:gd name="connsiteX12" fmla="*/ 1463040 w 2664210"/>
                  <a:gd name="connsiteY12" fmla="*/ 743874 h 800013"/>
                  <a:gd name="connsiteX13" fmla="*/ 1585055 w 2664210"/>
                  <a:gd name="connsiteY13" fmla="*/ 743874 h 800013"/>
                  <a:gd name="connsiteX14" fmla="*/ 1747838 w 2664210"/>
                  <a:gd name="connsiteY14" fmla="*/ 762733 h 800013"/>
                  <a:gd name="connsiteX15" fmla="*/ 2024539 w 2664210"/>
                  <a:gd name="connsiteY15" fmla="*/ 787975 h 800013"/>
                  <a:gd name="connsiteX16" fmla="*/ 2114074 w 2664210"/>
                  <a:gd name="connsiteY16" fmla="*/ 725014 h 800013"/>
                  <a:gd name="connsiteX17" fmla="*/ 2236089 w 2664210"/>
                  <a:gd name="connsiteY17" fmla="*/ 699773 h 800013"/>
                  <a:gd name="connsiteX18" fmla="*/ 2520886 w 2664210"/>
                  <a:gd name="connsiteY18" fmla="*/ 687200 h 800013"/>
                  <a:gd name="connsiteX19" fmla="*/ 2561558 w 2664210"/>
                  <a:gd name="connsiteY19" fmla="*/ 636813 h 800013"/>
                  <a:gd name="connsiteX20" fmla="*/ 2642902 w 2664210"/>
                  <a:gd name="connsiteY20" fmla="*/ 573853 h 800013"/>
                  <a:gd name="connsiteX21" fmla="*/ 2626614 w 2664210"/>
                  <a:gd name="connsiteY21" fmla="*/ 504511 h 800013"/>
                  <a:gd name="connsiteX22" fmla="*/ 2642902 w 2664210"/>
                  <a:gd name="connsiteY22" fmla="*/ 447837 h 800013"/>
                  <a:gd name="connsiteX23" fmla="*/ 2553367 w 2664210"/>
                  <a:gd name="connsiteY23" fmla="*/ 447837 h 800013"/>
                  <a:gd name="connsiteX24" fmla="*/ 2480120 w 2664210"/>
                  <a:gd name="connsiteY24" fmla="*/ 391163 h 800013"/>
                  <a:gd name="connsiteX25" fmla="*/ 2382488 w 2664210"/>
                  <a:gd name="connsiteY25" fmla="*/ 410023 h 800013"/>
                  <a:gd name="connsiteX26" fmla="*/ 2349913 w 2664210"/>
                  <a:gd name="connsiteY26" fmla="*/ 359635 h 800013"/>
                  <a:gd name="connsiteX27" fmla="*/ 2235994 w 2664210"/>
                  <a:gd name="connsiteY27" fmla="*/ 372208 h 800013"/>
                  <a:gd name="connsiteX28" fmla="*/ 2154651 w 2664210"/>
                  <a:gd name="connsiteY28" fmla="*/ 340681 h 800013"/>
                  <a:gd name="connsiteX29" fmla="*/ 1918621 w 2664210"/>
                  <a:gd name="connsiteY29" fmla="*/ 359540 h 800013"/>
                  <a:gd name="connsiteX30" fmla="*/ 1902333 w 2664210"/>
                  <a:gd name="connsiteY30" fmla="*/ 290198 h 800013"/>
                  <a:gd name="connsiteX31" fmla="*/ 1829086 w 2664210"/>
                  <a:gd name="connsiteY31" fmla="*/ 227238 h 800013"/>
                  <a:gd name="connsiteX32" fmla="*/ 1755839 w 2664210"/>
                  <a:gd name="connsiteY32" fmla="*/ 258766 h 800013"/>
                  <a:gd name="connsiteX33" fmla="*/ 1666304 w 2664210"/>
                  <a:gd name="connsiteY33" fmla="*/ 227238 h 800013"/>
                  <a:gd name="connsiteX34" fmla="*/ 1641920 w 2664210"/>
                  <a:gd name="connsiteY34" fmla="*/ 176851 h 800013"/>
                  <a:gd name="connsiteX35" fmla="*/ 1552384 w 2664210"/>
                  <a:gd name="connsiteY35" fmla="*/ 157991 h 800013"/>
                  <a:gd name="connsiteX36" fmla="*/ 1544288 w 2664210"/>
                  <a:gd name="connsiteY36" fmla="*/ 101317 h 800013"/>
                  <a:gd name="connsiteX37" fmla="*/ 1479232 w 2664210"/>
                  <a:gd name="connsiteY37" fmla="*/ 107604 h 800013"/>
                  <a:gd name="connsiteX38" fmla="*/ 1471136 w 2664210"/>
                  <a:gd name="connsiteY38" fmla="*/ 44644 h 800013"/>
                  <a:gd name="connsiteX39" fmla="*/ 1397889 w 2664210"/>
                  <a:gd name="connsiteY39" fmla="*/ 44644 h 800013"/>
                  <a:gd name="connsiteX40" fmla="*/ 1332833 w 2664210"/>
                  <a:gd name="connsiteY40" fmla="*/ 543 h 800013"/>
                  <a:gd name="connsiteX41" fmla="*/ 1235202 w 2664210"/>
                  <a:gd name="connsiteY41" fmla="*/ 44644 h 800013"/>
                  <a:gd name="connsiteX42" fmla="*/ 1137571 w 2664210"/>
                  <a:gd name="connsiteY42" fmla="*/ 57217 h 800013"/>
                  <a:gd name="connsiteX43" fmla="*/ 1080611 w 2664210"/>
                  <a:gd name="connsiteY43" fmla="*/ 145418 h 800013"/>
                  <a:gd name="connsiteX44" fmla="*/ 869061 w 2664210"/>
                  <a:gd name="connsiteY44" fmla="*/ 151705 h 800013"/>
                  <a:gd name="connsiteX45" fmla="*/ 706279 w 2664210"/>
                  <a:gd name="connsiteY45" fmla="*/ 202092 h 800013"/>
                  <a:gd name="connsiteX46" fmla="*/ 657416 w 2664210"/>
                  <a:gd name="connsiteY46" fmla="*/ 220951 h 800013"/>
                  <a:gd name="connsiteX47" fmla="*/ 567880 w 2664210"/>
                  <a:gd name="connsiteY47" fmla="*/ 183137 h 800013"/>
                  <a:gd name="connsiteX48" fmla="*/ 494633 w 2664210"/>
                  <a:gd name="connsiteY48" fmla="*/ 265052 h 800013"/>
                  <a:gd name="connsiteX49" fmla="*/ 348139 w 2664210"/>
                  <a:gd name="connsiteY49" fmla="*/ 271339 h 800013"/>
                  <a:gd name="connsiteX50" fmla="*/ 266795 w 2664210"/>
                  <a:gd name="connsiteY50" fmla="*/ 309153 h 800013"/>
                  <a:gd name="connsiteX51" fmla="*/ 283083 w 2664210"/>
                  <a:gd name="connsiteY51" fmla="*/ 302866 h 800013"/>
                  <a:gd name="connsiteX52" fmla="*/ 177260 w 2664210"/>
                  <a:gd name="connsiteY52" fmla="*/ 258766 h 800013"/>
                  <a:gd name="connsiteX53" fmla="*/ 120301 w 2664210"/>
                  <a:gd name="connsiteY53" fmla="*/ 340681 h 800013"/>
                  <a:gd name="connsiteX54" fmla="*/ 38958 w 2664210"/>
                  <a:gd name="connsiteY54" fmla="*/ 397354 h 800013"/>
                  <a:gd name="connsiteX55" fmla="*/ 14573 w 2664210"/>
                  <a:gd name="connsiteY55" fmla="*/ 472983 h 800013"/>
                  <a:gd name="connsiteX56" fmla="*/ 14573 w 2664210"/>
                  <a:gd name="connsiteY56" fmla="*/ 472983 h 8000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2664210" h="800013">
                    <a:moveTo>
                      <a:pt x="14478" y="472888"/>
                    </a:moveTo>
                    <a:cubicBezTo>
                      <a:pt x="14478" y="472888"/>
                      <a:pt x="-18098" y="498129"/>
                      <a:pt x="14478" y="504415"/>
                    </a:cubicBezTo>
                    <a:cubicBezTo>
                      <a:pt x="47054" y="510702"/>
                      <a:pt x="104013" y="491842"/>
                      <a:pt x="104013" y="491842"/>
                    </a:cubicBezTo>
                    <a:cubicBezTo>
                      <a:pt x="104013" y="491842"/>
                      <a:pt x="87725" y="504415"/>
                      <a:pt x="128397" y="517084"/>
                    </a:cubicBezTo>
                    <a:cubicBezTo>
                      <a:pt x="169069" y="529657"/>
                      <a:pt x="177260" y="517084"/>
                      <a:pt x="177260" y="517084"/>
                    </a:cubicBezTo>
                    <a:cubicBezTo>
                      <a:pt x="177260" y="517084"/>
                      <a:pt x="234220" y="542325"/>
                      <a:pt x="274891" y="517084"/>
                    </a:cubicBezTo>
                    <a:cubicBezTo>
                      <a:pt x="274891" y="517084"/>
                      <a:pt x="258604" y="567471"/>
                      <a:pt x="356235" y="617858"/>
                    </a:cubicBezTo>
                    <a:cubicBezTo>
                      <a:pt x="453866" y="668245"/>
                      <a:pt x="502729" y="661959"/>
                      <a:pt x="502729" y="661959"/>
                    </a:cubicBezTo>
                    <a:lnTo>
                      <a:pt x="608552" y="636718"/>
                    </a:lnTo>
                    <a:cubicBezTo>
                      <a:pt x="608552" y="636718"/>
                      <a:pt x="592264" y="661959"/>
                      <a:pt x="698087" y="680818"/>
                    </a:cubicBezTo>
                    <a:cubicBezTo>
                      <a:pt x="803910" y="699678"/>
                      <a:pt x="934117" y="680818"/>
                      <a:pt x="934117" y="680818"/>
                    </a:cubicBezTo>
                    <a:cubicBezTo>
                      <a:pt x="934117" y="680818"/>
                      <a:pt x="1039939" y="756447"/>
                      <a:pt x="1186339" y="762733"/>
                    </a:cubicBezTo>
                    <a:cubicBezTo>
                      <a:pt x="1332833" y="769020"/>
                      <a:pt x="1463040" y="743874"/>
                      <a:pt x="1463040" y="743874"/>
                    </a:cubicBezTo>
                    <a:cubicBezTo>
                      <a:pt x="1463040" y="743874"/>
                      <a:pt x="1544384" y="762733"/>
                      <a:pt x="1585055" y="743874"/>
                    </a:cubicBezTo>
                    <a:cubicBezTo>
                      <a:pt x="1585055" y="743874"/>
                      <a:pt x="1645825" y="762733"/>
                      <a:pt x="1747838" y="762733"/>
                    </a:cubicBezTo>
                    <a:cubicBezTo>
                      <a:pt x="1764126" y="762733"/>
                      <a:pt x="1894332" y="825694"/>
                      <a:pt x="2024539" y="787975"/>
                    </a:cubicBezTo>
                    <a:cubicBezTo>
                      <a:pt x="2154745" y="750160"/>
                      <a:pt x="2114074" y="725014"/>
                      <a:pt x="2114074" y="725014"/>
                    </a:cubicBezTo>
                    <a:cubicBezTo>
                      <a:pt x="2114074" y="725014"/>
                      <a:pt x="2171033" y="737587"/>
                      <a:pt x="2236089" y="699773"/>
                    </a:cubicBezTo>
                    <a:cubicBezTo>
                      <a:pt x="2236089" y="699773"/>
                      <a:pt x="2463927" y="718633"/>
                      <a:pt x="2520886" y="687200"/>
                    </a:cubicBezTo>
                    <a:cubicBezTo>
                      <a:pt x="2577846" y="655672"/>
                      <a:pt x="2561558" y="636813"/>
                      <a:pt x="2561558" y="636813"/>
                    </a:cubicBezTo>
                    <a:cubicBezTo>
                      <a:pt x="2561558" y="636813"/>
                      <a:pt x="2602230" y="598999"/>
                      <a:pt x="2642902" y="573853"/>
                    </a:cubicBezTo>
                    <a:cubicBezTo>
                      <a:pt x="2683574" y="548611"/>
                      <a:pt x="2659190" y="510892"/>
                      <a:pt x="2626614" y="504511"/>
                    </a:cubicBezTo>
                    <a:cubicBezTo>
                      <a:pt x="2626614" y="504511"/>
                      <a:pt x="2667286" y="466696"/>
                      <a:pt x="2642902" y="447837"/>
                    </a:cubicBezTo>
                    <a:cubicBezTo>
                      <a:pt x="2618518" y="428977"/>
                      <a:pt x="2553367" y="447837"/>
                      <a:pt x="2553367" y="447837"/>
                    </a:cubicBezTo>
                    <a:cubicBezTo>
                      <a:pt x="2553367" y="447837"/>
                      <a:pt x="2537079" y="403736"/>
                      <a:pt x="2480120" y="391163"/>
                    </a:cubicBezTo>
                    <a:cubicBezTo>
                      <a:pt x="2423160" y="378590"/>
                      <a:pt x="2382488" y="410023"/>
                      <a:pt x="2382488" y="410023"/>
                    </a:cubicBezTo>
                    <a:cubicBezTo>
                      <a:pt x="2382488" y="410023"/>
                      <a:pt x="2415064" y="378495"/>
                      <a:pt x="2349913" y="359635"/>
                    </a:cubicBezTo>
                    <a:cubicBezTo>
                      <a:pt x="2284857" y="340776"/>
                      <a:pt x="2235994" y="372208"/>
                      <a:pt x="2235994" y="372208"/>
                    </a:cubicBezTo>
                    <a:cubicBezTo>
                      <a:pt x="2235994" y="372208"/>
                      <a:pt x="2203419" y="346967"/>
                      <a:pt x="2154651" y="340681"/>
                    </a:cubicBezTo>
                    <a:cubicBezTo>
                      <a:pt x="2105883" y="334394"/>
                      <a:pt x="1967484" y="353254"/>
                      <a:pt x="1918621" y="359540"/>
                    </a:cubicBezTo>
                    <a:cubicBezTo>
                      <a:pt x="1869757" y="365827"/>
                      <a:pt x="1902333" y="315439"/>
                      <a:pt x="1902333" y="290198"/>
                    </a:cubicBezTo>
                    <a:cubicBezTo>
                      <a:pt x="1902333" y="264957"/>
                      <a:pt x="1861661" y="227238"/>
                      <a:pt x="1829086" y="227238"/>
                    </a:cubicBezTo>
                    <a:cubicBezTo>
                      <a:pt x="1796510" y="227238"/>
                      <a:pt x="1755839" y="258766"/>
                      <a:pt x="1755839" y="258766"/>
                    </a:cubicBezTo>
                    <a:cubicBezTo>
                      <a:pt x="1755839" y="258766"/>
                      <a:pt x="1731454" y="220951"/>
                      <a:pt x="1666304" y="227238"/>
                    </a:cubicBezTo>
                    <a:cubicBezTo>
                      <a:pt x="1666304" y="227238"/>
                      <a:pt x="1682592" y="201997"/>
                      <a:pt x="1641920" y="176851"/>
                    </a:cubicBezTo>
                    <a:cubicBezTo>
                      <a:pt x="1601248" y="151705"/>
                      <a:pt x="1552384" y="157991"/>
                      <a:pt x="1552384" y="157991"/>
                    </a:cubicBezTo>
                    <a:cubicBezTo>
                      <a:pt x="1552384" y="157991"/>
                      <a:pt x="1568672" y="113890"/>
                      <a:pt x="1544288" y="101317"/>
                    </a:cubicBezTo>
                    <a:cubicBezTo>
                      <a:pt x="1519904" y="88744"/>
                      <a:pt x="1479232" y="107604"/>
                      <a:pt x="1479232" y="107604"/>
                    </a:cubicBezTo>
                    <a:cubicBezTo>
                      <a:pt x="1479232" y="107604"/>
                      <a:pt x="1519904" y="57217"/>
                      <a:pt x="1471136" y="44644"/>
                    </a:cubicBezTo>
                    <a:cubicBezTo>
                      <a:pt x="1422273" y="32071"/>
                      <a:pt x="1397889" y="44644"/>
                      <a:pt x="1397889" y="44644"/>
                    </a:cubicBezTo>
                    <a:cubicBezTo>
                      <a:pt x="1397889" y="44644"/>
                      <a:pt x="1405985" y="-5744"/>
                      <a:pt x="1332833" y="543"/>
                    </a:cubicBezTo>
                    <a:cubicBezTo>
                      <a:pt x="1259681" y="6829"/>
                      <a:pt x="1235202" y="44644"/>
                      <a:pt x="1235202" y="44644"/>
                    </a:cubicBezTo>
                    <a:cubicBezTo>
                      <a:pt x="1235202" y="44644"/>
                      <a:pt x="1202627" y="19402"/>
                      <a:pt x="1137571" y="57217"/>
                    </a:cubicBezTo>
                    <a:cubicBezTo>
                      <a:pt x="1072515" y="95031"/>
                      <a:pt x="1080611" y="145418"/>
                      <a:pt x="1080611" y="145418"/>
                    </a:cubicBezTo>
                    <a:cubicBezTo>
                      <a:pt x="1080611" y="145418"/>
                      <a:pt x="926020" y="120177"/>
                      <a:pt x="869061" y="151705"/>
                    </a:cubicBezTo>
                    <a:cubicBezTo>
                      <a:pt x="869061" y="151705"/>
                      <a:pt x="763238" y="126463"/>
                      <a:pt x="706279" y="202092"/>
                    </a:cubicBezTo>
                    <a:cubicBezTo>
                      <a:pt x="706279" y="202092"/>
                      <a:pt x="681895" y="227333"/>
                      <a:pt x="657416" y="220951"/>
                    </a:cubicBezTo>
                    <a:cubicBezTo>
                      <a:pt x="633032" y="214665"/>
                      <a:pt x="633032" y="170564"/>
                      <a:pt x="567880" y="183137"/>
                    </a:cubicBezTo>
                    <a:cubicBezTo>
                      <a:pt x="502825" y="195710"/>
                      <a:pt x="494633" y="239811"/>
                      <a:pt x="494633" y="265052"/>
                    </a:cubicBezTo>
                    <a:cubicBezTo>
                      <a:pt x="494633" y="265052"/>
                      <a:pt x="413290" y="239811"/>
                      <a:pt x="348139" y="271339"/>
                    </a:cubicBezTo>
                    <a:cubicBezTo>
                      <a:pt x="282988" y="302866"/>
                      <a:pt x="266795" y="309153"/>
                      <a:pt x="266795" y="309153"/>
                    </a:cubicBezTo>
                    <a:lnTo>
                      <a:pt x="283083" y="302866"/>
                    </a:lnTo>
                    <a:cubicBezTo>
                      <a:pt x="283083" y="302866"/>
                      <a:pt x="266795" y="233524"/>
                      <a:pt x="177260" y="258766"/>
                    </a:cubicBezTo>
                    <a:cubicBezTo>
                      <a:pt x="87725" y="284007"/>
                      <a:pt x="120301" y="340681"/>
                      <a:pt x="120301" y="340681"/>
                    </a:cubicBezTo>
                    <a:cubicBezTo>
                      <a:pt x="120301" y="340681"/>
                      <a:pt x="63341" y="346967"/>
                      <a:pt x="38958" y="397354"/>
                    </a:cubicBezTo>
                    <a:cubicBezTo>
                      <a:pt x="14573" y="447742"/>
                      <a:pt x="14573" y="472983"/>
                      <a:pt x="14573" y="472983"/>
                    </a:cubicBezTo>
                    <a:lnTo>
                      <a:pt x="14573" y="472983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6D05C373-E7AB-EE0D-759A-967744A0F26B}"/>
                  </a:ext>
                </a:extLst>
              </p:cNvPr>
              <p:cNvSpPr/>
              <p:nvPr/>
            </p:nvSpPr>
            <p:spPr>
              <a:xfrm>
                <a:off x="-1313853" y="5180422"/>
                <a:ext cx="7861709" cy="1547518"/>
              </a:xfrm>
              <a:custGeom>
                <a:avLst/>
                <a:gdLst>
                  <a:gd name="connsiteX0" fmla="*/ 190 w 3813528"/>
                  <a:gd name="connsiteY0" fmla="*/ 590742 h 750664"/>
                  <a:gd name="connsiteX1" fmla="*/ 92107 w 3813528"/>
                  <a:gd name="connsiteY1" fmla="*/ 559119 h 750664"/>
                  <a:gd name="connsiteX2" fmla="*/ 141161 w 3813528"/>
                  <a:gd name="connsiteY2" fmla="*/ 567025 h 750664"/>
                  <a:gd name="connsiteX3" fmla="*/ 177927 w 3813528"/>
                  <a:gd name="connsiteY3" fmla="*/ 535402 h 750664"/>
                  <a:gd name="connsiteX4" fmla="*/ 226981 w 3813528"/>
                  <a:gd name="connsiteY4" fmla="*/ 574835 h 750664"/>
                  <a:gd name="connsiteX5" fmla="*/ 300514 w 3813528"/>
                  <a:gd name="connsiteY5" fmla="*/ 566930 h 750664"/>
                  <a:gd name="connsiteX6" fmla="*/ 355664 w 3813528"/>
                  <a:gd name="connsiteY6" fmla="*/ 582741 h 750664"/>
                  <a:gd name="connsiteX7" fmla="*/ 355664 w 3813528"/>
                  <a:gd name="connsiteY7" fmla="*/ 448534 h 750664"/>
                  <a:gd name="connsiteX8" fmla="*/ 429197 w 3813528"/>
                  <a:gd name="connsiteY8" fmla="*/ 424817 h 750664"/>
                  <a:gd name="connsiteX9" fmla="*/ 441484 w 3813528"/>
                  <a:gd name="connsiteY9" fmla="*/ 385383 h 750664"/>
                  <a:gd name="connsiteX10" fmla="*/ 527304 w 3813528"/>
                  <a:gd name="connsiteY10" fmla="*/ 409100 h 750664"/>
                  <a:gd name="connsiteX11" fmla="*/ 607028 w 3813528"/>
                  <a:gd name="connsiteY11" fmla="*/ 401195 h 750664"/>
                  <a:gd name="connsiteX12" fmla="*/ 631508 w 3813528"/>
                  <a:gd name="connsiteY12" fmla="*/ 353855 h 750664"/>
                  <a:gd name="connsiteX13" fmla="*/ 698945 w 3813528"/>
                  <a:gd name="connsiteY13" fmla="*/ 353855 h 750664"/>
                  <a:gd name="connsiteX14" fmla="*/ 821531 w 3813528"/>
                  <a:gd name="connsiteY14" fmla="*/ 266987 h 750664"/>
                  <a:gd name="connsiteX15" fmla="*/ 962501 w 3813528"/>
                  <a:gd name="connsiteY15" fmla="*/ 322232 h 750664"/>
                  <a:gd name="connsiteX16" fmla="*/ 1054418 w 3813528"/>
                  <a:gd name="connsiteY16" fmla="*/ 330138 h 750664"/>
                  <a:gd name="connsiteX17" fmla="*/ 1078897 w 3813528"/>
                  <a:gd name="connsiteY17" fmla="*/ 266987 h 750664"/>
                  <a:gd name="connsiteX18" fmla="*/ 1127951 w 3813528"/>
                  <a:gd name="connsiteY18" fmla="*/ 282799 h 750664"/>
                  <a:gd name="connsiteX19" fmla="*/ 1158621 w 3813528"/>
                  <a:gd name="connsiteY19" fmla="*/ 251176 h 750664"/>
                  <a:gd name="connsiteX20" fmla="*/ 1232154 w 3813528"/>
                  <a:gd name="connsiteY20" fmla="*/ 290609 h 750664"/>
                  <a:gd name="connsiteX21" fmla="*/ 1305687 w 3813528"/>
                  <a:gd name="connsiteY21" fmla="*/ 258986 h 750664"/>
                  <a:gd name="connsiteX22" fmla="*/ 1465040 w 3813528"/>
                  <a:gd name="connsiteY22" fmla="*/ 108968 h 750664"/>
                  <a:gd name="connsiteX23" fmla="*/ 1501807 w 3813528"/>
                  <a:gd name="connsiteY23" fmla="*/ 22100 h 750664"/>
                  <a:gd name="connsiteX24" fmla="*/ 1581531 w 3813528"/>
                  <a:gd name="connsiteY24" fmla="*/ 30005 h 750664"/>
                  <a:gd name="connsiteX25" fmla="*/ 1698022 w 3813528"/>
                  <a:gd name="connsiteY25" fmla="*/ 14194 h 750664"/>
                  <a:gd name="connsiteX26" fmla="*/ 1771555 w 3813528"/>
                  <a:gd name="connsiteY26" fmla="*/ 101062 h 750664"/>
                  <a:gd name="connsiteX27" fmla="*/ 1814417 w 3813528"/>
                  <a:gd name="connsiteY27" fmla="*/ 124779 h 750664"/>
                  <a:gd name="connsiteX28" fmla="*/ 1789938 w 3813528"/>
                  <a:gd name="connsiteY28" fmla="*/ 187930 h 750664"/>
                  <a:gd name="connsiteX29" fmla="*/ 1888046 w 3813528"/>
                  <a:gd name="connsiteY29" fmla="*/ 203741 h 750664"/>
                  <a:gd name="connsiteX30" fmla="*/ 1924812 w 3813528"/>
                  <a:gd name="connsiteY30" fmla="*/ 148496 h 750664"/>
                  <a:gd name="connsiteX31" fmla="*/ 2035112 w 3813528"/>
                  <a:gd name="connsiteY31" fmla="*/ 156402 h 750664"/>
                  <a:gd name="connsiteX32" fmla="*/ 2096453 w 3813528"/>
                  <a:gd name="connsiteY32" fmla="*/ 77440 h 750664"/>
                  <a:gd name="connsiteX33" fmla="*/ 2225135 w 3813528"/>
                  <a:gd name="connsiteY33" fmla="*/ 132685 h 750664"/>
                  <a:gd name="connsiteX34" fmla="*/ 2292572 w 3813528"/>
                  <a:gd name="connsiteY34" fmla="*/ 140591 h 750664"/>
                  <a:gd name="connsiteX35" fmla="*/ 2317052 w 3813528"/>
                  <a:gd name="connsiteY35" fmla="*/ 219553 h 750664"/>
                  <a:gd name="connsiteX36" fmla="*/ 2439638 w 3813528"/>
                  <a:gd name="connsiteY36" fmla="*/ 227459 h 750664"/>
                  <a:gd name="connsiteX37" fmla="*/ 2623566 w 3813528"/>
                  <a:gd name="connsiteY37" fmla="*/ 180119 h 750664"/>
                  <a:gd name="connsiteX38" fmla="*/ 2752249 w 3813528"/>
                  <a:gd name="connsiteY38" fmla="*/ 227459 h 750664"/>
                  <a:gd name="connsiteX39" fmla="*/ 2844165 w 3813528"/>
                  <a:gd name="connsiteY39" fmla="*/ 235364 h 750664"/>
                  <a:gd name="connsiteX40" fmla="*/ 2887027 w 3813528"/>
                  <a:gd name="connsiteY40" fmla="*/ 306421 h 750664"/>
                  <a:gd name="connsiteX41" fmla="*/ 2948369 w 3813528"/>
                  <a:gd name="connsiteY41" fmla="*/ 306421 h 750664"/>
                  <a:gd name="connsiteX42" fmla="*/ 2917698 w 3813528"/>
                  <a:gd name="connsiteY42" fmla="*/ 361666 h 750664"/>
                  <a:gd name="connsiteX43" fmla="*/ 2936081 w 3813528"/>
                  <a:gd name="connsiteY43" fmla="*/ 393289 h 750664"/>
                  <a:gd name="connsiteX44" fmla="*/ 3009614 w 3813528"/>
                  <a:gd name="connsiteY44" fmla="*/ 361666 h 750664"/>
                  <a:gd name="connsiteX45" fmla="*/ 3089339 w 3813528"/>
                  <a:gd name="connsiteY45" fmla="*/ 377477 h 750664"/>
                  <a:gd name="connsiteX46" fmla="*/ 3113818 w 3813528"/>
                  <a:gd name="connsiteY46" fmla="*/ 314327 h 750664"/>
                  <a:gd name="connsiteX47" fmla="*/ 3162872 w 3813528"/>
                  <a:gd name="connsiteY47" fmla="*/ 314327 h 750664"/>
                  <a:gd name="connsiteX48" fmla="*/ 3193542 w 3813528"/>
                  <a:gd name="connsiteY48" fmla="*/ 251176 h 750664"/>
                  <a:gd name="connsiteX49" fmla="*/ 3297746 w 3813528"/>
                  <a:gd name="connsiteY49" fmla="*/ 338044 h 750664"/>
                  <a:gd name="connsiteX50" fmla="*/ 3438716 w 3813528"/>
                  <a:gd name="connsiteY50" fmla="*/ 338044 h 750664"/>
                  <a:gd name="connsiteX51" fmla="*/ 3438716 w 3813528"/>
                  <a:gd name="connsiteY51" fmla="*/ 432818 h 750664"/>
                  <a:gd name="connsiteX52" fmla="*/ 3518440 w 3813528"/>
                  <a:gd name="connsiteY52" fmla="*/ 456535 h 750664"/>
                  <a:gd name="connsiteX53" fmla="*/ 3530727 w 3813528"/>
                  <a:gd name="connsiteY53" fmla="*/ 488158 h 750664"/>
                  <a:gd name="connsiteX54" fmla="*/ 3671697 w 3813528"/>
                  <a:gd name="connsiteY54" fmla="*/ 496064 h 750664"/>
                  <a:gd name="connsiteX55" fmla="*/ 3683984 w 3813528"/>
                  <a:gd name="connsiteY55" fmla="*/ 511875 h 750664"/>
                  <a:gd name="connsiteX56" fmla="*/ 3739134 w 3813528"/>
                  <a:gd name="connsiteY56" fmla="*/ 496064 h 750664"/>
                  <a:gd name="connsiteX57" fmla="*/ 3788188 w 3813528"/>
                  <a:gd name="connsiteY57" fmla="*/ 480252 h 750664"/>
                  <a:gd name="connsiteX58" fmla="*/ 3788188 w 3813528"/>
                  <a:gd name="connsiteY58" fmla="*/ 575026 h 750664"/>
                  <a:gd name="connsiteX59" fmla="*/ 3696272 w 3813528"/>
                  <a:gd name="connsiteY59" fmla="*/ 551309 h 750664"/>
                  <a:gd name="connsiteX60" fmla="*/ 3647218 w 3813528"/>
                  <a:gd name="connsiteY60" fmla="*/ 598648 h 750664"/>
                  <a:gd name="connsiteX61" fmla="*/ 3579781 w 3813528"/>
                  <a:gd name="connsiteY61" fmla="*/ 638081 h 750664"/>
                  <a:gd name="connsiteX62" fmla="*/ 3451098 w 3813528"/>
                  <a:gd name="connsiteY62" fmla="*/ 638081 h 750664"/>
                  <a:gd name="connsiteX63" fmla="*/ 3304032 w 3813528"/>
                  <a:gd name="connsiteY63" fmla="*/ 677515 h 750664"/>
                  <a:gd name="connsiteX64" fmla="*/ 3205925 w 3813528"/>
                  <a:gd name="connsiteY64" fmla="*/ 748571 h 750664"/>
                  <a:gd name="connsiteX65" fmla="*/ 3089434 w 3813528"/>
                  <a:gd name="connsiteY65" fmla="*/ 685421 h 750664"/>
                  <a:gd name="connsiteX66" fmla="*/ 3009710 w 3813528"/>
                  <a:gd name="connsiteY66" fmla="*/ 638081 h 750664"/>
                  <a:gd name="connsiteX67" fmla="*/ 2917793 w 3813528"/>
                  <a:gd name="connsiteY67" fmla="*/ 645987 h 750664"/>
                  <a:gd name="connsiteX68" fmla="*/ 2740057 w 3813528"/>
                  <a:gd name="connsiteY68" fmla="*/ 693326 h 750664"/>
                  <a:gd name="connsiteX69" fmla="*/ 2586800 w 3813528"/>
                  <a:gd name="connsiteY69" fmla="*/ 748571 h 750664"/>
                  <a:gd name="connsiteX70" fmla="*/ 2384489 w 3813528"/>
                  <a:gd name="connsiteY70" fmla="*/ 653798 h 750664"/>
                  <a:gd name="connsiteX71" fmla="*/ 2286381 w 3813528"/>
                  <a:gd name="connsiteY71" fmla="*/ 653798 h 750664"/>
                  <a:gd name="connsiteX72" fmla="*/ 2022824 w 3813528"/>
                  <a:gd name="connsiteY72" fmla="*/ 716948 h 750664"/>
                  <a:gd name="connsiteX73" fmla="*/ 1851184 w 3813528"/>
                  <a:gd name="connsiteY73" fmla="*/ 653798 h 750664"/>
                  <a:gd name="connsiteX74" fmla="*/ 1697927 w 3813528"/>
                  <a:gd name="connsiteY74" fmla="*/ 709043 h 750664"/>
                  <a:gd name="connsiteX75" fmla="*/ 1507903 w 3813528"/>
                  <a:gd name="connsiteY75" fmla="*/ 653798 h 750664"/>
                  <a:gd name="connsiteX76" fmla="*/ 1397603 w 3813528"/>
                  <a:gd name="connsiteY76" fmla="*/ 669609 h 750664"/>
                  <a:gd name="connsiteX77" fmla="*/ 1305687 w 3813528"/>
                  <a:gd name="connsiteY77" fmla="*/ 614364 h 750664"/>
                  <a:gd name="connsiteX78" fmla="*/ 1238250 w 3813528"/>
                  <a:gd name="connsiteY78" fmla="*/ 614364 h 750664"/>
                  <a:gd name="connsiteX79" fmla="*/ 1176909 w 3813528"/>
                  <a:gd name="connsiteY79" fmla="*/ 669609 h 750664"/>
                  <a:gd name="connsiteX80" fmla="*/ 950119 w 3813528"/>
                  <a:gd name="connsiteY80" fmla="*/ 669609 h 750664"/>
                  <a:gd name="connsiteX81" fmla="*/ 717233 w 3813528"/>
                  <a:gd name="connsiteY81" fmla="*/ 701232 h 750664"/>
                  <a:gd name="connsiteX82" fmla="*/ 619125 w 3813528"/>
                  <a:gd name="connsiteY82" fmla="*/ 653893 h 750664"/>
                  <a:gd name="connsiteX83" fmla="*/ 539401 w 3813528"/>
                  <a:gd name="connsiteY83" fmla="*/ 661799 h 750664"/>
                  <a:gd name="connsiteX84" fmla="*/ 484251 w 3813528"/>
                  <a:gd name="connsiteY84" fmla="*/ 614459 h 750664"/>
                  <a:gd name="connsiteX85" fmla="*/ 373952 w 3813528"/>
                  <a:gd name="connsiteY85" fmla="*/ 638177 h 750664"/>
                  <a:gd name="connsiteX86" fmla="*/ 300419 w 3813528"/>
                  <a:gd name="connsiteY86" fmla="*/ 614459 h 750664"/>
                  <a:gd name="connsiteX87" fmla="*/ 251365 w 3813528"/>
                  <a:gd name="connsiteY87" fmla="*/ 630271 h 750664"/>
                  <a:gd name="connsiteX88" fmla="*/ 183928 w 3813528"/>
                  <a:gd name="connsiteY88" fmla="*/ 582932 h 750664"/>
                  <a:gd name="connsiteX89" fmla="*/ 116491 w 3813528"/>
                  <a:gd name="connsiteY89" fmla="*/ 622365 h 750664"/>
                  <a:gd name="connsiteX90" fmla="*/ 0 w 3813528"/>
                  <a:gd name="connsiteY90" fmla="*/ 590742 h 750664"/>
                  <a:gd name="connsiteX91" fmla="*/ 190 w 3813528"/>
                  <a:gd name="connsiteY91" fmla="*/ 590742 h 750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</a:cxnLst>
                <a:rect l="l" t="t" r="r" b="b"/>
                <a:pathLst>
                  <a:path w="3813528" h="750664">
                    <a:moveTo>
                      <a:pt x="190" y="590742"/>
                    </a:moveTo>
                    <a:cubicBezTo>
                      <a:pt x="12478" y="574931"/>
                      <a:pt x="55340" y="559119"/>
                      <a:pt x="92107" y="559119"/>
                    </a:cubicBezTo>
                    <a:cubicBezTo>
                      <a:pt x="128873" y="559119"/>
                      <a:pt x="141161" y="567025"/>
                      <a:pt x="141161" y="567025"/>
                    </a:cubicBezTo>
                    <a:cubicBezTo>
                      <a:pt x="141161" y="567025"/>
                      <a:pt x="141161" y="519686"/>
                      <a:pt x="177927" y="535402"/>
                    </a:cubicBezTo>
                    <a:cubicBezTo>
                      <a:pt x="214694" y="551213"/>
                      <a:pt x="226981" y="574835"/>
                      <a:pt x="226981" y="574835"/>
                    </a:cubicBezTo>
                    <a:cubicBezTo>
                      <a:pt x="226981" y="574835"/>
                      <a:pt x="269843" y="566930"/>
                      <a:pt x="300514" y="566930"/>
                    </a:cubicBezTo>
                    <a:cubicBezTo>
                      <a:pt x="331184" y="566930"/>
                      <a:pt x="355664" y="582741"/>
                      <a:pt x="355664" y="582741"/>
                    </a:cubicBezTo>
                    <a:cubicBezTo>
                      <a:pt x="355664" y="582741"/>
                      <a:pt x="300514" y="495873"/>
                      <a:pt x="355664" y="448534"/>
                    </a:cubicBezTo>
                    <a:cubicBezTo>
                      <a:pt x="410813" y="401195"/>
                      <a:pt x="429197" y="424817"/>
                      <a:pt x="429197" y="424817"/>
                    </a:cubicBezTo>
                    <a:cubicBezTo>
                      <a:pt x="429197" y="424817"/>
                      <a:pt x="404717" y="393194"/>
                      <a:pt x="441484" y="385383"/>
                    </a:cubicBezTo>
                    <a:cubicBezTo>
                      <a:pt x="478250" y="377477"/>
                      <a:pt x="527304" y="409100"/>
                      <a:pt x="527304" y="409100"/>
                    </a:cubicBezTo>
                    <a:cubicBezTo>
                      <a:pt x="527304" y="409100"/>
                      <a:pt x="576358" y="385383"/>
                      <a:pt x="607028" y="401195"/>
                    </a:cubicBezTo>
                    <a:cubicBezTo>
                      <a:pt x="607028" y="401195"/>
                      <a:pt x="588645" y="369572"/>
                      <a:pt x="631508" y="353855"/>
                    </a:cubicBezTo>
                    <a:cubicBezTo>
                      <a:pt x="674370" y="338044"/>
                      <a:pt x="698945" y="353855"/>
                      <a:pt x="698945" y="353855"/>
                    </a:cubicBezTo>
                    <a:cubicBezTo>
                      <a:pt x="698945" y="353855"/>
                      <a:pt x="741807" y="266987"/>
                      <a:pt x="821531" y="266987"/>
                    </a:cubicBezTo>
                    <a:cubicBezTo>
                      <a:pt x="901256" y="266987"/>
                      <a:pt x="962501" y="322232"/>
                      <a:pt x="962501" y="322232"/>
                    </a:cubicBezTo>
                    <a:lnTo>
                      <a:pt x="1054418" y="330138"/>
                    </a:lnTo>
                    <a:cubicBezTo>
                      <a:pt x="1054418" y="330138"/>
                      <a:pt x="1042130" y="274893"/>
                      <a:pt x="1078897" y="266987"/>
                    </a:cubicBezTo>
                    <a:cubicBezTo>
                      <a:pt x="1115663" y="259082"/>
                      <a:pt x="1127951" y="282799"/>
                      <a:pt x="1127951" y="282799"/>
                    </a:cubicBezTo>
                    <a:cubicBezTo>
                      <a:pt x="1127951" y="282799"/>
                      <a:pt x="1127951" y="251176"/>
                      <a:pt x="1158621" y="251176"/>
                    </a:cubicBezTo>
                    <a:cubicBezTo>
                      <a:pt x="1189292" y="251176"/>
                      <a:pt x="1232154" y="290609"/>
                      <a:pt x="1232154" y="290609"/>
                    </a:cubicBezTo>
                    <a:cubicBezTo>
                      <a:pt x="1232154" y="290609"/>
                      <a:pt x="1275017" y="243270"/>
                      <a:pt x="1305687" y="258986"/>
                    </a:cubicBezTo>
                    <a:cubicBezTo>
                      <a:pt x="1305687" y="258986"/>
                      <a:pt x="1293400" y="93156"/>
                      <a:pt x="1465040" y="108968"/>
                    </a:cubicBezTo>
                    <a:cubicBezTo>
                      <a:pt x="1465040" y="108968"/>
                      <a:pt x="1434370" y="45817"/>
                      <a:pt x="1501807" y="22100"/>
                    </a:cubicBezTo>
                    <a:cubicBezTo>
                      <a:pt x="1569244" y="-1618"/>
                      <a:pt x="1581531" y="30005"/>
                      <a:pt x="1581531" y="30005"/>
                    </a:cubicBezTo>
                    <a:cubicBezTo>
                      <a:pt x="1581531" y="30005"/>
                      <a:pt x="1630585" y="-25240"/>
                      <a:pt x="1698022" y="14194"/>
                    </a:cubicBezTo>
                    <a:cubicBezTo>
                      <a:pt x="1765459" y="53627"/>
                      <a:pt x="1777746" y="93156"/>
                      <a:pt x="1771555" y="101062"/>
                    </a:cubicBezTo>
                    <a:cubicBezTo>
                      <a:pt x="1765459" y="108968"/>
                      <a:pt x="1814417" y="85250"/>
                      <a:pt x="1814417" y="124779"/>
                    </a:cubicBezTo>
                    <a:cubicBezTo>
                      <a:pt x="1814417" y="164308"/>
                      <a:pt x="1789938" y="187930"/>
                      <a:pt x="1789938" y="187930"/>
                    </a:cubicBezTo>
                    <a:cubicBezTo>
                      <a:pt x="1789938" y="187930"/>
                      <a:pt x="1863471" y="172118"/>
                      <a:pt x="1888046" y="203741"/>
                    </a:cubicBezTo>
                    <a:cubicBezTo>
                      <a:pt x="1888046" y="203741"/>
                      <a:pt x="1875758" y="164308"/>
                      <a:pt x="1924812" y="148496"/>
                    </a:cubicBezTo>
                    <a:cubicBezTo>
                      <a:pt x="1973866" y="132685"/>
                      <a:pt x="2035112" y="156402"/>
                      <a:pt x="2035112" y="156402"/>
                    </a:cubicBezTo>
                    <a:cubicBezTo>
                      <a:pt x="2035112" y="156402"/>
                      <a:pt x="2035112" y="85346"/>
                      <a:pt x="2096453" y="77440"/>
                    </a:cubicBezTo>
                    <a:cubicBezTo>
                      <a:pt x="2157794" y="69534"/>
                      <a:pt x="2225135" y="132685"/>
                      <a:pt x="2225135" y="132685"/>
                    </a:cubicBezTo>
                    <a:cubicBezTo>
                      <a:pt x="2225135" y="132685"/>
                      <a:pt x="2261902" y="108968"/>
                      <a:pt x="2292572" y="140591"/>
                    </a:cubicBezTo>
                    <a:cubicBezTo>
                      <a:pt x="2323243" y="172214"/>
                      <a:pt x="2317052" y="219553"/>
                      <a:pt x="2317052" y="219553"/>
                    </a:cubicBezTo>
                    <a:cubicBezTo>
                      <a:pt x="2317052" y="219553"/>
                      <a:pt x="2408968" y="195836"/>
                      <a:pt x="2439638" y="227459"/>
                    </a:cubicBezTo>
                    <a:cubicBezTo>
                      <a:pt x="2439638" y="227459"/>
                      <a:pt x="2525459" y="172214"/>
                      <a:pt x="2623566" y="180119"/>
                    </a:cubicBezTo>
                    <a:cubicBezTo>
                      <a:pt x="2721674" y="188025"/>
                      <a:pt x="2752249" y="227459"/>
                      <a:pt x="2752249" y="227459"/>
                    </a:cubicBezTo>
                    <a:cubicBezTo>
                      <a:pt x="2752249" y="227459"/>
                      <a:pt x="2795111" y="180119"/>
                      <a:pt x="2844165" y="235364"/>
                    </a:cubicBezTo>
                    <a:cubicBezTo>
                      <a:pt x="2893219" y="290609"/>
                      <a:pt x="2887027" y="306421"/>
                      <a:pt x="2887027" y="306421"/>
                    </a:cubicBezTo>
                    <a:cubicBezTo>
                      <a:pt x="2887027" y="306421"/>
                      <a:pt x="2929890" y="274798"/>
                      <a:pt x="2948369" y="306421"/>
                    </a:cubicBezTo>
                    <a:cubicBezTo>
                      <a:pt x="2966752" y="338044"/>
                      <a:pt x="2917698" y="361666"/>
                      <a:pt x="2917698" y="361666"/>
                    </a:cubicBezTo>
                    <a:cubicBezTo>
                      <a:pt x="2917698" y="361666"/>
                      <a:pt x="2911602" y="393289"/>
                      <a:pt x="2936081" y="393289"/>
                    </a:cubicBezTo>
                    <a:cubicBezTo>
                      <a:pt x="2960561" y="393289"/>
                      <a:pt x="2954465" y="369572"/>
                      <a:pt x="3009614" y="361666"/>
                    </a:cubicBezTo>
                    <a:cubicBezTo>
                      <a:pt x="3064764" y="353760"/>
                      <a:pt x="3089339" y="377477"/>
                      <a:pt x="3089339" y="377477"/>
                    </a:cubicBezTo>
                    <a:cubicBezTo>
                      <a:pt x="3089339" y="377477"/>
                      <a:pt x="3083243" y="322232"/>
                      <a:pt x="3113818" y="314327"/>
                    </a:cubicBezTo>
                    <a:cubicBezTo>
                      <a:pt x="3144488" y="306421"/>
                      <a:pt x="3162872" y="314327"/>
                      <a:pt x="3162872" y="314327"/>
                    </a:cubicBezTo>
                    <a:cubicBezTo>
                      <a:pt x="3162872" y="314327"/>
                      <a:pt x="3150584" y="251176"/>
                      <a:pt x="3193542" y="251176"/>
                    </a:cubicBezTo>
                    <a:cubicBezTo>
                      <a:pt x="3236500" y="251176"/>
                      <a:pt x="3279362" y="290609"/>
                      <a:pt x="3297746" y="338044"/>
                    </a:cubicBezTo>
                    <a:cubicBezTo>
                      <a:pt x="3297746" y="338044"/>
                      <a:pt x="3408045" y="298610"/>
                      <a:pt x="3438716" y="338044"/>
                    </a:cubicBezTo>
                    <a:cubicBezTo>
                      <a:pt x="3469386" y="377477"/>
                      <a:pt x="3438716" y="432818"/>
                      <a:pt x="3438716" y="432818"/>
                    </a:cubicBezTo>
                    <a:cubicBezTo>
                      <a:pt x="3438716" y="432818"/>
                      <a:pt x="3500057" y="432818"/>
                      <a:pt x="3518440" y="456535"/>
                    </a:cubicBezTo>
                    <a:cubicBezTo>
                      <a:pt x="3536823" y="480252"/>
                      <a:pt x="3530727" y="488158"/>
                      <a:pt x="3530727" y="488158"/>
                    </a:cubicBezTo>
                    <a:cubicBezTo>
                      <a:pt x="3530727" y="488158"/>
                      <a:pt x="3634931" y="464441"/>
                      <a:pt x="3671697" y="496064"/>
                    </a:cubicBezTo>
                    <a:cubicBezTo>
                      <a:pt x="3708464" y="527687"/>
                      <a:pt x="3683984" y="511875"/>
                      <a:pt x="3683984" y="511875"/>
                    </a:cubicBezTo>
                    <a:cubicBezTo>
                      <a:pt x="3683984" y="511875"/>
                      <a:pt x="3720751" y="488158"/>
                      <a:pt x="3739134" y="496064"/>
                    </a:cubicBezTo>
                    <a:cubicBezTo>
                      <a:pt x="3757517" y="503969"/>
                      <a:pt x="3751421" y="440819"/>
                      <a:pt x="3788188" y="480252"/>
                    </a:cubicBezTo>
                    <a:cubicBezTo>
                      <a:pt x="3824954" y="519686"/>
                      <a:pt x="3818858" y="575026"/>
                      <a:pt x="3788188" y="575026"/>
                    </a:cubicBezTo>
                    <a:cubicBezTo>
                      <a:pt x="3757517" y="575026"/>
                      <a:pt x="3696272" y="551309"/>
                      <a:pt x="3696272" y="551309"/>
                    </a:cubicBezTo>
                    <a:cubicBezTo>
                      <a:pt x="3696272" y="551309"/>
                      <a:pt x="3683984" y="598648"/>
                      <a:pt x="3647218" y="598648"/>
                    </a:cubicBezTo>
                    <a:cubicBezTo>
                      <a:pt x="3647218" y="598648"/>
                      <a:pt x="3641122" y="630271"/>
                      <a:pt x="3579781" y="638081"/>
                    </a:cubicBezTo>
                    <a:cubicBezTo>
                      <a:pt x="3518440" y="645987"/>
                      <a:pt x="3451098" y="638081"/>
                      <a:pt x="3451098" y="638081"/>
                    </a:cubicBezTo>
                    <a:cubicBezTo>
                      <a:pt x="3451098" y="638081"/>
                      <a:pt x="3352991" y="685421"/>
                      <a:pt x="3304032" y="677515"/>
                    </a:cubicBezTo>
                    <a:cubicBezTo>
                      <a:pt x="3304032" y="677515"/>
                      <a:pt x="3285649" y="732760"/>
                      <a:pt x="3205925" y="748571"/>
                    </a:cubicBezTo>
                    <a:cubicBezTo>
                      <a:pt x="3126200" y="764383"/>
                      <a:pt x="3089434" y="685421"/>
                      <a:pt x="3089434" y="685421"/>
                    </a:cubicBezTo>
                    <a:cubicBezTo>
                      <a:pt x="3089434" y="685421"/>
                      <a:pt x="3040380" y="701232"/>
                      <a:pt x="3009710" y="638081"/>
                    </a:cubicBezTo>
                    <a:cubicBezTo>
                      <a:pt x="3009710" y="638081"/>
                      <a:pt x="2936177" y="661799"/>
                      <a:pt x="2917793" y="645987"/>
                    </a:cubicBezTo>
                    <a:cubicBezTo>
                      <a:pt x="2899410" y="630176"/>
                      <a:pt x="2862644" y="724949"/>
                      <a:pt x="2740057" y="693326"/>
                    </a:cubicBezTo>
                    <a:cubicBezTo>
                      <a:pt x="2740057" y="693326"/>
                      <a:pt x="2703290" y="740666"/>
                      <a:pt x="2586800" y="748571"/>
                    </a:cubicBezTo>
                    <a:cubicBezTo>
                      <a:pt x="2470309" y="756477"/>
                      <a:pt x="2384489" y="653798"/>
                      <a:pt x="2384489" y="653798"/>
                    </a:cubicBezTo>
                    <a:cubicBezTo>
                      <a:pt x="2384489" y="653798"/>
                      <a:pt x="2323148" y="669609"/>
                      <a:pt x="2286381" y="653798"/>
                    </a:cubicBezTo>
                    <a:cubicBezTo>
                      <a:pt x="2286381" y="653798"/>
                      <a:pt x="2114741" y="732760"/>
                      <a:pt x="2022824" y="716948"/>
                    </a:cubicBezTo>
                    <a:cubicBezTo>
                      <a:pt x="1930908" y="701137"/>
                      <a:pt x="1851184" y="653798"/>
                      <a:pt x="1851184" y="653798"/>
                    </a:cubicBezTo>
                    <a:cubicBezTo>
                      <a:pt x="1851184" y="653798"/>
                      <a:pt x="1796034" y="709043"/>
                      <a:pt x="1697927" y="709043"/>
                    </a:cubicBezTo>
                    <a:cubicBezTo>
                      <a:pt x="1599819" y="709043"/>
                      <a:pt x="1507903" y="653798"/>
                      <a:pt x="1507903" y="653798"/>
                    </a:cubicBezTo>
                    <a:cubicBezTo>
                      <a:pt x="1507903" y="653798"/>
                      <a:pt x="1446562" y="677515"/>
                      <a:pt x="1397603" y="669609"/>
                    </a:cubicBezTo>
                    <a:cubicBezTo>
                      <a:pt x="1348645" y="661703"/>
                      <a:pt x="1305687" y="614364"/>
                      <a:pt x="1305687" y="614364"/>
                    </a:cubicBezTo>
                    <a:cubicBezTo>
                      <a:pt x="1305687" y="614364"/>
                      <a:pt x="1281208" y="645987"/>
                      <a:pt x="1238250" y="614364"/>
                    </a:cubicBezTo>
                    <a:cubicBezTo>
                      <a:pt x="1238250" y="614364"/>
                      <a:pt x="1232154" y="645987"/>
                      <a:pt x="1176909" y="669609"/>
                    </a:cubicBezTo>
                    <a:cubicBezTo>
                      <a:pt x="1121759" y="693326"/>
                      <a:pt x="974598" y="685421"/>
                      <a:pt x="950119" y="669609"/>
                    </a:cubicBezTo>
                    <a:cubicBezTo>
                      <a:pt x="950119" y="669609"/>
                      <a:pt x="809149" y="724854"/>
                      <a:pt x="717233" y="701232"/>
                    </a:cubicBezTo>
                    <a:cubicBezTo>
                      <a:pt x="625316" y="677515"/>
                      <a:pt x="619125" y="653893"/>
                      <a:pt x="619125" y="653893"/>
                    </a:cubicBezTo>
                    <a:cubicBezTo>
                      <a:pt x="619125" y="653893"/>
                      <a:pt x="576263" y="677610"/>
                      <a:pt x="539401" y="661799"/>
                    </a:cubicBezTo>
                    <a:cubicBezTo>
                      <a:pt x="502634" y="645987"/>
                      <a:pt x="484251" y="614459"/>
                      <a:pt x="484251" y="614459"/>
                    </a:cubicBezTo>
                    <a:cubicBezTo>
                      <a:pt x="484251" y="614459"/>
                      <a:pt x="422910" y="638177"/>
                      <a:pt x="373952" y="638177"/>
                    </a:cubicBezTo>
                    <a:cubicBezTo>
                      <a:pt x="324993" y="638177"/>
                      <a:pt x="300419" y="614459"/>
                      <a:pt x="300419" y="614459"/>
                    </a:cubicBezTo>
                    <a:cubicBezTo>
                      <a:pt x="300419" y="614459"/>
                      <a:pt x="294323" y="638177"/>
                      <a:pt x="251365" y="630271"/>
                    </a:cubicBezTo>
                    <a:cubicBezTo>
                      <a:pt x="208407" y="622365"/>
                      <a:pt x="183928" y="582932"/>
                      <a:pt x="183928" y="582932"/>
                    </a:cubicBezTo>
                    <a:cubicBezTo>
                      <a:pt x="183928" y="582932"/>
                      <a:pt x="153257" y="622365"/>
                      <a:pt x="116491" y="622365"/>
                    </a:cubicBezTo>
                    <a:cubicBezTo>
                      <a:pt x="79724" y="622365"/>
                      <a:pt x="0" y="590742"/>
                      <a:pt x="0" y="590742"/>
                    </a:cubicBezTo>
                    <a:lnTo>
                      <a:pt x="190" y="590742"/>
                    </a:ln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A39CD5D3-7027-5A13-14BE-1EBB4B93C77D}"/>
                </a:ext>
              </a:extLst>
            </p:cNvPr>
            <p:cNvGrpSpPr/>
            <p:nvPr/>
          </p:nvGrpSpPr>
          <p:grpSpPr>
            <a:xfrm>
              <a:off x="-16483985" y="4044388"/>
              <a:ext cx="16384637" cy="2787589"/>
              <a:chOff x="-4035935" y="4044388"/>
              <a:chExt cx="16384637" cy="2787589"/>
            </a:xfrm>
          </p:grpSpPr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6CE1A652-D18D-34B7-9CB7-DEF28914A6CC}"/>
                  </a:ext>
                </a:extLst>
              </p:cNvPr>
              <p:cNvSpPr/>
              <p:nvPr/>
            </p:nvSpPr>
            <p:spPr>
              <a:xfrm flipH="1">
                <a:off x="-4035935" y="4044388"/>
                <a:ext cx="7541227" cy="2280839"/>
              </a:xfrm>
              <a:custGeom>
                <a:avLst/>
                <a:gdLst>
                  <a:gd name="connsiteX0" fmla="*/ 0 w 2652318"/>
                  <a:gd name="connsiteY0" fmla="*/ 630704 h 802192"/>
                  <a:gd name="connsiteX1" fmla="*/ 63912 w 2652318"/>
                  <a:gd name="connsiteY1" fmla="*/ 596985 h 802192"/>
                  <a:gd name="connsiteX2" fmla="*/ 98012 w 2652318"/>
                  <a:gd name="connsiteY2" fmla="*/ 605463 h 802192"/>
                  <a:gd name="connsiteX3" fmla="*/ 123634 w 2652318"/>
                  <a:gd name="connsiteY3" fmla="*/ 571744 h 802192"/>
                  <a:gd name="connsiteX4" fmla="*/ 157734 w 2652318"/>
                  <a:gd name="connsiteY4" fmla="*/ 613940 h 802192"/>
                  <a:gd name="connsiteX5" fmla="*/ 208883 w 2652318"/>
                  <a:gd name="connsiteY5" fmla="*/ 605463 h 802192"/>
                  <a:gd name="connsiteX6" fmla="*/ 247269 w 2652318"/>
                  <a:gd name="connsiteY6" fmla="*/ 622322 h 802192"/>
                  <a:gd name="connsiteX7" fmla="*/ 247269 w 2652318"/>
                  <a:gd name="connsiteY7" fmla="*/ 478971 h 802192"/>
                  <a:gd name="connsiteX8" fmla="*/ 298418 w 2652318"/>
                  <a:gd name="connsiteY8" fmla="*/ 453634 h 802192"/>
                  <a:gd name="connsiteX9" fmla="*/ 306991 w 2652318"/>
                  <a:gd name="connsiteY9" fmla="*/ 411438 h 802192"/>
                  <a:gd name="connsiteX10" fmla="*/ 366713 w 2652318"/>
                  <a:gd name="connsiteY10" fmla="*/ 436775 h 802192"/>
                  <a:gd name="connsiteX11" fmla="*/ 422148 w 2652318"/>
                  <a:gd name="connsiteY11" fmla="*/ 428298 h 802192"/>
                  <a:gd name="connsiteX12" fmla="*/ 439198 w 2652318"/>
                  <a:gd name="connsiteY12" fmla="*/ 377720 h 802192"/>
                  <a:gd name="connsiteX13" fmla="*/ 486060 w 2652318"/>
                  <a:gd name="connsiteY13" fmla="*/ 377720 h 802192"/>
                  <a:gd name="connsiteX14" fmla="*/ 571309 w 2652318"/>
                  <a:gd name="connsiteY14" fmla="*/ 284946 h 802192"/>
                  <a:gd name="connsiteX15" fmla="*/ 669321 w 2652318"/>
                  <a:gd name="connsiteY15" fmla="*/ 344001 h 802192"/>
                  <a:gd name="connsiteX16" fmla="*/ 733234 w 2652318"/>
                  <a:gd name="connsiteY16" fmla="*/ 352479 h 802192"/>
                  <a:gd name="connsiteX17" fmla="*/ 750284 w 2652318"/>
                  <a:gd name="connsiteY17" fmla="*/ 285042 h 802192"/>
                  <a:gd name="connsiteX18" fmla="*/ 784384 w 2652318"/>
                  <a:gd name="connsiteY18" fmla="*/ 301901 h 802192"/>
                  <a:gd name="connsiteX19" fmla="*/ 805719 w 2652318"/>
                  <a:gd name="connsiteY19" fmla="*/ 268182 h 802192"/>
                  <a:gd name="connsiteX20" fmla="*/ 856869 w 2652318"/>
                  <a:gd name="connsiteY20" fmla="*/ 310378 h 802192"/>
                  <a:gd name="connsiteX21" fmla="*/ 908018 w 2652318"/>
                  <a:gd name="connsiteY21" fmla="*/ 276660 h 802192"/>
                  <a:gd name="connsiteX22" fmla="*/ 1018889 w 2652318"/>
                  <a:gd name="connsiteY22" fmla="*/ 116354 h 802192"/>
                  <a:gd name="connsiteX23" fmla="*/ 1044511 w 2652318"/>
                  <a:gd name="connsiteY23" fmla="*/ 23580 h 802192"/>
                  <a:gd name="connsiteX24" fmla="*/ 1099947 w 2652318"/>
                  <a:gd name="connsiteY24" fmla="*/ 32058 h 802192"/>
                  <a:gd name="connsiteX25" fmla="*/ 1180909 w 2652318"/>
                  <a:gd name="connsiteY25" fmla="*/ 15198 h 802192"/>
                  <a:gd name="connsiteX26" fmla="*/ 1232059 w 2652318"/>
                  <a:gd name="connsiteY26" fmla="*/ 107972 h 802192"/>
                  <a:gd name="connsiteX27" fmla="*/ 1261872 w 2652318"/>
                  <a:gd name="connsiteY27" fmla="*/ 133308 h 802192"/>
                  <a:gd name="connsiteX28" fmla="*/ 1244822 w 2652318"/>
                  <a:gd name="connsiteY28" fmla="*/ 200745 h 802192"/>
                  <a:gd name="connsiteX29" fmla="*/ 1313021 w 2652318"/>
                  <a:gd name="connsiteY29" fmla="*/ 217605 h 802192"/>
                  <a:gd name="connsiteX30" fmla="*/ 1338643 w 2652318"/>
                  <a:gd name="connsiteY30" fmla="*/ 158550 h 802192"/>
                  <a:gd name="connsiteX31" fmla="*/ 1415415 w 2652318"/>
                  <a:gd name="connsiteY31" fmla="*/ 167027 h 802192"/>
                  <a:gd name="connsiteX32" fmla="*/ 1458087 w 2652318"/>
                  <a:gd name="connsiteY32" fmla="*/ 82635 h 802192"/>
                  <a:gd name="connsiteX33" fmla="*/ 1547622 w 2652318"/>
                  <a:gd name="connsiteY33" fmla="*/ 141690 h 802192"/>
                  <a:gd name="connsiteX34" fmla="*/ 1594485 w 2652318"/>
                  <a:gd name="connsiteY34" fmla="*/ 150168 h 802192"/>
                  <a:gd name="connsiteX35" fmla="*/ 1611535 w 2652318"/>
                  <a:gd name="connsiteY35" fmla="*/ 234559 h 802192"/>
                  <a:gd name="connsiteX36" fmla="*/ 1696783 w 2652318"/>
                  <a:gd name="connsiteY36" fmla="*/ 243036 h 802192"/>
                  <a:gd name="connsiteX37" fmla="*/ 1824704 w 2652318"/>
                  <a:gd name="connsiteY37" fmla="*/ 192459 h 802192"/>
                  <a:gd name="connsiteX38" fmla="*/ 1914239 w 2652318"/>
                  <a:gd name="connsiteY38" fmla="*/ 243036 h 802192"/>
                  <a:gd name="connsiteX39" fmla="*/ 1978152 w 2652318"/>
                  <a:gd name="connsiteY39" fmla="*/ 251514 h 802192"/>
                  <a:gd name="connsiteX40" fmla="*/ 2007965 w 2652318"/>
                  <a:gd name="connsiteY40" fmla="*/ 327428 h 802192"/>
                  <a:gd name="connsiteX41" fmla="*/ 2050637 w 2652318"/>
                  <a:gd name="connsiteY41" fmla="*/ 327428 h 802192"/>
                  <a:gd name="connsiteX42" fmla="*/ 2029301 w 2652318"/>
                  <a:gd name="connsiteY42" fmla="*/ 386483 h 802192"/>
                  <a:gd name="connsiteX43" fmla="*/ 2042064 w 2652318"/>
                  <a:gd name="connsiteY43" fmla="*/ 420201 h 802192"/>
                  <a:gd name="connsiteX44" fmla="*/ 2093214 w 2652318"/>
                  <a:gd name="connsiteY44" fmla="*/ 386483 h 802192"/>
                  <a:gd name="connsiteX45" fmla="*/ 2148649 w 2652318"/>
                  <a:gd name="connsiteY45" fmla="*/ 403342 h 802192"/>
                  <a:gd name="connsiteX46" fmla="*/ 2165699 w 2652318"/>
                  <a:gd name="connsiteY46" fmla="*/ 335905 h 802192"/>
                  <a:gd name="connsiteX47" fmla="*/ 2199798 w 2652318"/>
                  <a:gd name="connsiteY47" fmla="*/ 335905 h 802192"/>
                  <a:gd name="connsiteX48" fmla="*/ 2221135 w 2652318"/>
                  <a:gd name="connsiteY48" fmla="*/ 268468 h 802192"/>
                  <a:gd name="connsiteX49" fmla="*/ 2293620 w 2652318"/>
                  <a:gd name="connsiteY49" fmla="*/ 361242 h 802192"/>
                  <a:gd name="connsiteX50" fmla="*/ 2391632 w 2652318"/>
                  <a:gd name="connsiteY50" fmla="*/ 361242 h 802192"/>
                  <a:gd name="connsiteX51" fmla="*/ 2391632 w 2652318"/>
                  <a:gd name="connsiteY51" fmla="*/ 462492 h 802192"/>
                  <a:gd name="connsiteX52" fmla="*/ 2447068 w 2652318"/>
                  <a:gd name="connsiteY52" fmla="*/ 487829 h 802192"/>
                  <a:gd name="connsiteX53" fmla="*/ 2455640 w 2652318"/>
                  <a:gd name="connsiteY53" fmla="*/ 521547 h 802192"/>
                  <a:gd name="connsiteX54" fmla="*/ 2553652 w 2652318"/>
                  <a:gd name="connsiteY54" fmla="*/ 530025 h 802192"/>
                  <a:gd name="connsiteX55" fmla="*/ 2562225 w 2652318"/>
                  <a:gd name="connsiteY55" fmla="*/ 546884 h 802192"/>
                  <a:gd name="connsiteX56" fmla="*/ 2600611 w 2652318"/>
                  <a:gd name="connsiteY56" fmla="*/ 530025 h 802192"/>
                  <a:gd name="connsiteX57" fmla="*/ 2634710 w 2652318"/>
                  <a:gd name="connsiteY57" fmla="*/ 513165 h 802192"/>
                  <a:gd name="connsiteX58" fmla="*/ 2634710 w 2652318"/>
                  <a:gd name="connsiteY58" fmla="*/ 614416 h 802192"/>
                  <a:gd name="connsiteX59" fmla="*/ 2570797 w 2652318"/>
                  <a:gd name="connsiteY59" fmla="*/ 589080 h 802192"/>
                  <a:gd name="connsiteX60" fmla="*/ 2536698 w 2652318"/>
                  <a:gd name="connsiteY60" fmla="*/ 639657 h 802192"/>
                  <a:gd name="connsiteX61" fmla="*/ 2489835 w 2652318"/>
                  <a:gd name="connsiteY61" fmla="*/ 681853 h 802192"/>
                  <a:gd name="connsiteX62" fmla="*/ 2400300 w 2652318"/>
                  <a:gd name="connsiteY62" fmla="*/ 681853 h 802192"/>
                  <a:gd name="connsiteX63" fmla="*/ 2298001 w 2652318"/>
                  <a:gd name="connsiteY63" fmla="*/ 724049 h 802192"/>
                  <a:gd name="connsiteX64" fmla="*/ 2229802 w 2652318"/>
                  <a:gd name="connsiteY64" fmla="*/ 799963 h 802192"/>
                  <a:gd name="connsiteX65" fmla="*/ 2148840 w 2652318"/>
                  <a:gd name="connsiteY65" fmla="*/ 732526 h 802192"/>
                  <a:gd name="connsiteX66" fmla="*/ 2093404 w 2652318"/>
                  <a:gd name="connsiteY66" fmla="*/ 681948 h 802192"/>
                  <a:gd name="connsiteX67" fmla="*/ 2029491 w 2652318"/>
                  <a:gd name="connsiteY67" fmla="*/ 690426 h 802192"/>
                  <a:gd name="connsiteX68" fmla="*/ 1905857 w 2652318"/>
                  <a:gd name="connsiteY68" fmla="*/ 741003 h 802192"/>
                  <a:gd name="connsiteX69" fmla="*/ 1799272 w 2652318"/>
                  <a:gd name="connsiteY69" fmla="*/ 800058 h 802192"/>
                  <a:gd name="connsiteX70" fmla="*/ 1658588 w 2652318"/>
                  <a:gd name="connsiteY70" fmla="*/ 698808 h 802192"/>
                  <a:gd name="connsiteX71" fmla="*/ 1590389 w 2652318"/>
                  <a:gd name="connsiteY71" fmla="*/ 698808 h 802192"/>
                  <a:gd name="connsiteX72" fmla="*/ 1407128 w 2652318"/>
                  <a:gd name="connsiteY72" fmla="*/ 766245 h 802192"/>
                  <a:gd name="connsiteX73" fmla="*/ 1287780 w 2652318"/>
                  <a:gd name="connsiteY73" fmla="*/ 698808 h 802192"/>
                  <a:gd name="connsiteX74" fmla="*/ 1181195 w 2652318"/>
                  <a:gd name="connsiteY74" fmla="*/ 757863 h 802192"/>
                  <a:gd name="connsiteX75" fmla="*/ 1049083 w 2652318"/>
                  <a:gd name="connsiteY75" fmla="*/ 698808 h 802192"/>
                  <a:gd name="connsiteX76" fmla="*/ 972312 w 2652318"/>
                  <a:gd name="connsiteY76" fmla="*/ 715667 h 802192"/>
                  <a:gd name="connsiteX77" fmla="*/ 908399 w 2652318"/>
                  <a:gd name="connsiteY77" fmla="*/ 656612 h 802192"/>
                  <a:gd name="connsiteX78" fmla="*/ 861536 w 2652318"/>
                  <a:gd name="connsiteY78" fmla="*/ 656612 h 802192"/>
                  <a:gd name="connsiteX79" fmla="*/ 818864 w 2652318"/>
                  <a:gd name="connsiteY79" fmla="*/ 715667 h 802192"/>
                  <a:gd name="connsiteX80" fmla="*/ 661130 w 2652318"/>
                  <a:gd name="connsiteY80" fmla="*/ 715667 h 802192"/>
                  <a:gd name="connsiteX81" fmla="*/ 499110 w 2652318"/>
                  <a:gd name="connsiteY81" fmla="*/ 749385 h 802192"/>
                  <a:gd name="connsiteX82" fmla="*/ 430911 w 2652318"/>
                  <a:gd name="connsiteY82" fmla="*/ 698808 h 802192"/>
                  <a:gd name="connsiteX83" fmla="*/ 375475 w 2652318"/>
                  <a:gd name="connsiteY83" fmla="*/ 707285 h 802192"/>
                  <a:gd name="connsiteX84" fmla="*/ 337089 w 2652318"/>
                  <a:gd name="connsiteY84" fmla="*/ 656707 h 802192"/>
                  <a:gd name="connsiteX85" fmla="*/ 260318 w 2652318"/>
                  <a:gd name="connsiteY85" fmla="*/ 682044 h 802192"/>
                  <a:gd name="connsiteX86" fmla="*/ 209169 w 2652318"/>
                  <a:gd name="connsiteY86" fmla="*/ 656707 h 802192"/>
                  <a:gd name="connsiteX87" fmla="*/ 175069 w 2652318"/>
                  <a:gd name="connsiteY87" fmla="*/ 673566 h 802192"/>
                  <a:gd name="connsiteX88" fmla="*/ 128206 w 2652318"/>
                  <a:gd name="connsiteY88" fmla="*/ 622989 h 802192"/>
                  <a:gd name="connsiteX89" fmla="*/ 81343 w 2652318"/>
                  <a:gd name="connsiteY89" fmla="*/ 665184 h 802192"/>
                  <a:gd name="connsiteX90" fmla="*/ 381 w 2652318"/>
                  <a:gd name="connsiteY90" fmla="*/ 631466 h 802192"/>
                  <a:gd name="connsiteX91" fmla="*/ 381 w 2652318"/>
                  <a:gd name="connsiteY91" fmla="*/ 631466 h 802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</a:cxnLst>
                <a:rect l="l" t="t" r="r" b="b"/>
                <a:pathLst>
                  <a:path w="2652318" h="802192">
                    <a:moveTo>
                      <a:pt x="0" y="630704"/>
                    </a:moveTo>
                    <a:cubicBezTo>
                      <a:pt x="8572" y="613845"/>
                      <a:pt x="38385" y="596985"/>
                      <a:pt x="63912" y="596985"/>
                    </a:cubicBezTo>
                    <a:cubicBezTo>
                      <a:pt x="89439" y="596985"/>
                      <a:pt x="98012" y="605463"/>
                      <a:pt x="98012" y="605463"/>
                    </a:cubicBezTo>
                    <a:cubicBezTo>
                      <a:pt x="98012" y="605463"/>
                      <a:pt x="98012" y="554885"/>
                      <a:pt x="123634" y="571744"/>
                    </a:cubicBezTo>
                    <a:cubicBezTo>
                      <a:pt x="149257" y="588603"/>
                      <a:pt x="157734" y="613940"/>
                      <a:pt x="157734" y="613940"/>
                    </a:cubicBezTo>
                    <a:cubicBezTo>
                      <a:pt x="157734" y="613940"/>
                      <a:pt x="187547" y="605463"/>
                      <a:pt x="208883" y="605463"/>
                    </a:cubicBezTo>
                    <a:cubicBezTo>
                      <a:pt x="230219" y="605463"/>
                      <a:pt x="247269" y="622322"/>
                      <a:pt x="247269" y="622322"/>
                    </a:cubicBezTo>
                    <a:cubicBezTo>
                      <a:pt x="247269" y="622322"/>
                      <a:pt x="208883" y="529548"/>
                      <a:pt x="247269" y="478971"/>
                    </a:cubicBezTo>
                    <a:cubicBezTo>
                      <a:pt x="285655" y="428393"/>
                      <a:pt x="298418" y="453634"/>
                      <a:pt x="298418" y="453634"/>
                    </a:cubicBezTo>
                    <a:cubicBezTo>
                      <a:pt x="298418" y="453634"/>
                      <a:pt x="281368" y="419916"/>
                      <a:pt x="306991" y="411438"/>
                    </a:cubicBezTo>
                    <a:cubicBezTo>
                      <a:pt x="332613" y="402961"/>
                      <a:pt x="366713" y="436775"/>
                      <a:pt x="366713" y="436775"/>
                    </a:cubicBezTo>
                    <a:cubicBezTo>
                      <a:pt x="366713" y="436775"/>
                      <a:pt x="400812" y="411438"/>
                      <a:pt x="422148" y="428298"/>
                    </a:cubicBezTo>
                    <a:cubicBezTo>
                      <a:pt x="422148" y="428298"/>
                      <a:pt x="409384" y="394579"/>
                      <a:pt x="439198" y="377720"/>
                    </a:cubicBezTo>
                    <a:cubicBezTo>
                      <a:pt x="469011" y="360861"/>
                      <a:pt x="486060" y="377720"/>
                      <a:pt x="486060" y="377720"/>
                    </a:cubicBezTo>
                    <a:cubicBezTo>
                      <a:pt x="486060" y="377720"/>
                      <a:pt x="515874" y="284946"/>
                      <a:pt x="571309" y="284946"/>
                    </a:cubicBezTo>
                    <a:cubicBezTo>
                      <a:pt x="626745" y="284946"/>
                      <a:pt x="669321" y="344001"/>
                      <a:pt x="669321" y="344001"/>
                    </a:cubicBezTo>
                    <a:lnTo>
                      <a:pt x="733234" y="352479"/>
                    </a:lnTo>
                    <a:cubicBezTo>
                      <a:pt x="733234" y="352479"/>
                      <a:pt x="724662" y="293424"/>
                      <a:pt x="750284" y="285042"/>
                    </a:cubicBezTo>
                    <a:cubicBezTo>
                      <a:pt x="775906" y="276564"/>
                      <a:pt x="784384" y="301901"/>
                      <a:pt x="784384" y="301901"/>
                    </a:cubicBezTo>
                    <a:cubicBezTo>
                      <a:pt x="784384" y="301901"/>
                      <a:pt x="784384" y="268182"/>
                      <a:pt x="805719" y="268182"/>
                    </a:cubicBezTo>
                    <a:cubicBezTo>
                      <a:pt x="827055" y="268182"/>
                      <a:pt x="856869" y="310378"/>
                      <a:pt x="856869" y="310378"/>
                    </a:cubicBezTo>
                    <a:cubicBezTo>
                      <a:pt x="856869" y="310378"/>
                      <a:pt x="886682" y="259800"/>
                      <a:pt x="908018" y="276660"/>
                    </a:cubicBezTo>
                    <a:cubicBezTo>
                      <a:pt x="908018" y="276660"/>
                      <a:pt x="899446" y="99495"/>
                      <a:pt x="1018889" y="116354"/>
                    </a:cubicBezTo>
                    <a:cubicBezTo>
                      <a:pt x="1018889" y="116354"/>
                      <a:pt x="997553" y="48917"/>
                      <a:pt x="1044511" y="23580"/>
                    </a:cubicBezTo>
                    <a:cubicBezTo>
                      <a:pt x="1091374" y="-1756"/>
                      <a:pt x="1099947" y="32058"/>
                      <a:pt x="1099947" y="32058"/>
                    </a:cubicBezTo>
                    <a:cubicBezTo>
                      <a:pt x="1099947" y="32058"/>
                      <a:pt x="1134047" y="-26997"/>
                      <a:pt x="1180909" y="15198"/>
                    </a:cubicBezTo>
                    <a:cubicBezTo>
                      <a:pt x="1227772" y="57394"/>
                      <a:pt x="1236345" y="99590"/>
                      <a:pt x="1232059" y="107972"/>
                    </a:cubicBezTo>
                    <a:cubicBezTo>
                      <a:pt x="1227772" y="116449"/>
                      <a:pt x="1261872" y="91113"/>
                      <a:pt x="1261872" y="133308"/>
                    </a:cubicBezTo>
                    <a:cubicBezTo>
                      <a:pt x="1261872" y="175504"/>
                      <a:pt x="1244822" y="200745"/>
                      <a:pt x="1244822" y="200745"/>
                    </a:cubicBezTo>
                    <a:cubicBezTo>
                      <a:pt x="1244822" y="200745"/>
                      <a:pt x="1295972" y="183886"/>
                      <a:pt x="1313021" y="217605"/>
                    </a:cubicBezTo>
                    <a:cubicBezTo>
                      <a:pt x="1313021" y="217605"/>
                      <a:pt x="1304448" y="175409"/>
                      <a:pt x="1338643" y="158550"/>
                    </a:cubicBezTo>
                    <a:cubicBezTo>
                      <a:pt x="1372743" y="141690"/>
                      <a:pt x="1415415" y="167027"/>
                      <a:pt x="1415415" y="167027"/>
                    </a:cubicBezTo>
                    <a:cubicBezTo>
                      <a:pt x="1415415" y="167027"/>
                      <a:pt x="1415415" y="91113"/>
                      <a:pt x="1458087" y="82635"/>
                    </a:cubicBezTo>
                    <a:cubicBezTo>
                      <a:pt x="1500759" y="74158"/>
                      <a:pt x="1547622" y="141690"/>
                      <a:pt x="1547622" y="141690"/>
                    </a:cubicBezTo>
                    <a:cubicBezTo>
                      <a:pt x="1547622" y="141690"/>
                      <a:pt x="1573244" y="116354"/>
                      <a:pt x="1594485" y="150168"/>
                    </a:cubicBezTo>
                    <a:cubicBezTo>
                      <a:pt x="1615821" y="183886"/>
                      <a:pt x="1611535" y="234559"/>
                      <a:pt x="1611535" y="234559"/>
                    </a:cubicBezTo>
                    <a:cubicBezTo>
                      <a:pt x="1611535" y="234559"/>
                      <a:pt x="1675447" y="209223"/>
                      <a:pt x="1696783" y="243036"/>
                    </a:cubicBezTo>
                    <a:cubicBezTo>
                      <a:pt x="1696783" y="243036"/>
                      <a:pt x="1756505" y="183981"/>
                      <a:pt x="1824704" y="192459"/>
                    </a:cubicBezTo>
                    <a:cubicBezTo>
                      <a:pt x="1892903" y="200936"/>
                      <a:pt x="1914239" y="243036"/>
                      <a:pt x="1914239" y="243036"/>
                    </a:cubicBezTo>
                    <a:cubicBezTo>
                      <a:pt x="1914239" y="243036"/>
                      <a:pt x="1944052" y="192459"/>
                      <a:pt x="1978152" y="251514"/>
                    </a:cubicBezTo>
                    <a:cubicBezTo>
                      <a:pt x="2012251" y="310569"/>
                      <a:pt x="2007965" y="327428"/>
                      <a:pt x="2007965" y="327428"/>
                    </a:cubicBezTo>
                    <a:cubicBezTo>
                      <a:pt x="2007965" y="327428"/>
                      <a:pt x="2037779" y="293709"/>
                      <a:pt x="2050637" y="327428"/>
                    </a:cubicBezTo>
                    <a:cubicBezTo>
                      <a:pt x="2063400" y="361146"/>
                      <a:pt x="2029301" y="386483"/>
                      <a:pt x="2029301" y="386483"/>
                    </a:cubicBezTo>
                    <a:cubicBezTo>
                      <a:pt x="2029301" y="386483"/>
                      <a:pt x="2025015" y="420201"/>
                      <a:pt x="2042064" y="420201"/>
                    </a:cubicBezTo>
                    <a:cubicBezTo>
                      <a:pt x="2059114" y="420201"/>
                      <a:pt x="2054828" y="394865"/>
                      <a:pt x="2093214" y="386483"/>
                    </a:cubicBezTo>
                    <a:cubicBezTo>
                      <a:pt x="2131600" y="378006"/>
                      <a:pt x="2148649" y="403342"/>
                      <a:pt x="2148649" y="403342"/>
                    </a:cubicBezTo>
                    <a:cubicBezTo>
                      <a:pt x="2148649" y="403342"/>
                      <a:pt x="2144363" y="344287"/>
                      <a:pt x="2165699" y="335905"/>
                    </a:cubicBezTo>
                    <a:cubicBezTo>
                      <a:pt x="2187035" y="327428"/>
                      <a:pt x="2199798" y="335905"/>
                      <a:pt x="2199798" y="335905"/>
                    </a:cubicBezTo>
                    <a:cubicBezTo>
                      <a:pt x="2199798" y="335905"/>
                      <a:pt x="2191226" y="268468"/>
                      <a:pt x="2221135" y="268468"/>
                    </a:cubicBezTo>
                    <a:cubicBezTo>
                      <a:pt x="2251043" y="268468"/>
                      <a:pt x="2280856" y="310664"/>
                      <a:pt x="2293620" y="361242"/>
                    </a:cubicBezTo>
                    <a:cubicBezTo>
                      <a:pt x="2293620" y="361242"/>
                      <a:pt x="2370391" y="319046"/>
                      <a:pt x="2391632" y="361242"/>
                    </a:cubicBezTo>
                    <a:cubicBezTo>
                      <a:pt x="2412968" y="403437"/>
                      <a:pt x="2391632" y="462492"/>
                      <a:pt x="2391632" y="462492"/>
                    </a:cubicBezTo>
                    <a:cubicBezTo>
                      <a:pt x="2391632" y="462492"/>
                      <a:pt x="2434304" y="462492"/>
                      <a:pt x="2447068" y="487829"/>
                    </a:cubicBezTo>
                    <a:cubicBezTo>
                      <a:pt x="2459831" y="513165"/>
                      <a:pt x="2455640" y="521547"/>
                      <a:pt x="2455640" y="521547"/>
                    </a:cubicBezTo>
                    <a:cubicBezTo>
                      <a:pt x="2455640" y="521547"/>
                      <a:pt x="2528125" y="496211"/>
                      <a:pt x="2553652" y="530025"/>
                    </a:cubicBezTo>
                    <a:cubicBezTo>
                      <a:pt x="2579275" y="563743"/>
                      <a:pt x="2562225" y="546884"/>
                      <a:pt x="2562225" y="546884"/>
                    </a:cubicBezTo>
                    <a:cubicBezTo>
                      <a:pt x="2562225" y="546884"/>
                      <a:pt x="2587847" y="521547"/>
                      <a:pt x="2600611" y="530025"/>
                    </a:cubicBezTo>
                    <a:cubicBezTo>
                      <a:pt x="2613374" y="538502"/>
                      <a:pt x="2609183" y="470970"/>
                      <a:pt x="2634710" y="513165"/>
                    </a:cubicBezTo>
                    <a:cubicBezTo>
                      <a:pt x="2660237" y="555361"/>
                      <a:pt x="2656046" y="614416"/>
                      <a:pt x="2634710" y="614416"/>
                    </a:cubicBezTo>
                    <a:cubicBezTo>
                      <a:pt x="2613374" y="614416"/>
                      <a:pt x="2570797" y="589080"/>
                      <a:pt x="2570797" y="589080"/>
                    </a:cubicBezTo>
                    <a:cubicBezTo>
                      <a:pt x="2570797" y="589080"/>
                      <a:pt x="2562225" y="639657"/>
                      <a:pt x="2536698" y="639657"/>
                    </a:cubicBezTo>
                    <a:cubicBezTo>
                      <a:pt x="2536698" y="639657"/>
                      <a:pt x="2532412" y="673376"/>
                      <a:pt x="2489835" y="681853"/>
                    </a:cubicBezTo>
                    <a:cubicBezTo>
                      <a:pt x="2447163" y="690330"/>
                      <a:pt x="2400300" y="681853"/>
                      <a:pt x="2400300" y="681853"/>
                    </a:cubicBezTo>
                    <a:cubicBezTo>
                      <a:pt x="2400300" y="681853"/>
                      <a:pt x="2332101" y="732431"/>
                      <a:pt x="2298001" y="724049"/>
                    </a:cubicBezTo>
                    <a:cubicBezTo>
                      <a:pt x="2298001" y="724049"/>
                      <a:pt x="2285238" y="783104"/>
                      <a:pt x="2229802" y="799963"/>
                    </a:cubicBezTo>
                    <a:cubicBezTo>
                      <a:pt x="2174367" y="816822"/>
                      <a:pt x="2148840" y="732526"/>
                      <a:pt x="2148840" y="732526"/>
                    </a:cubicBezTo>
                    <a:cubicBezTo>
                      <a:pt x="2148840" y="732526"/>
                      <a:pt x="2114740" y="749385"/>
                      <a:pt x="2093404" y="681948"/>
                    </a:cubicBezTo>
                    <a:cubicBezTo>
                      <a:pt x="2093404" y="681948"/>
                      <a:pt x="2042255" y="707285"/>
                      <a:pt x="2029491" y="690426"/>
                    </a:cubicBezTo>
                    <a:cubicBezTo>
                      <a:pt x="2016728" y="673566"/>
                      <a:pt x="1991106" y="774817"/>
                      <a:pt x="1905857" y="741003"/>
                    </a:cubicBezTo>
                    <a:cubicBezTo>
                      <a:pt x="1905857" y="741003"/>
                      <a:pt x="1880235" y="791581"/>
                      <a:pt x="1799272" y="800058"/>
                    </a:cubicBezTo>
                    <a:cubicBezTo>
                      <a:pt x="1718310" y="808536"/>
                      <a:pt x="1658588" y="698808"/>
                      <a:pt x="1658588" y="698808"/>
                    </a:cubicBezTo>
                    <a:cubicBezTo>
                      <a:pt x="1658588" y="698808"/>
                      <a:pt x="1615916" y="715667"/>
                      <a:pt x="1590389" y="698808"/>
                    </a:cubicBezTo>
                    <a:cubicBezTo>
                      <a:pt x="1590389" y="698808"/>
                      <a:pt x="1471041" y="783199"/>
                      <a:pt x="1407128" y="766245"/>
                    </a:cubicBezTo>
                    <a:cubicBezTo>
                      <a:pt x="1343215" y="749385"/>
                      <a:pt x="1287780" y="698808"/>
                      <a:pt x="1287780" y="698808"/>
                    </a:cubicBezTo>
                    <a:cubicBezTo>
                      <a:pt x="1287780" y="698808"/>
                      <a:pt x="1249394" y="757863"/>
                      <a:pt x="1181195" y="757863"/>
                    </a:cubicBezTo>
                    <a:cubicBezTo>
                      <a:pt x="1112996" y="757863"/>
                      <a:pt x="1049083" y="698808"/>
                      <a:pt x="1049083" y="698808"/>
                    </a:cubicBezTo>
                    <a:cubicBezTo>
                      <a:pt x="1049083" y="698808"/>
                      <a:pt x="1006411" y="724144"/>
                      <a:pt x="972312" y="715667"/>
                    </a:cubicBezTo>
                    <a:cubicBezTo>
                      <a:pt x="938213" y="707190"/>
                      <a:pt x="908399" y="656612"/>
                      <a:pt x="908399" y="656612"/>
                    </a:cubicBezTo>
                    <a:cubicBezTo>
                      <a:pt x="908399" y="656612"/>
                      <a:pt x="891349" y="690330"/>
                      <a:pt x="861536" y="656612"/>
                    </a:cubicBezTo>
                    <a:cubicBezTo>
                      <a:pt x="861536" y="656612"/>
                      <a:pt x="857250" y="690330"/>
                      <a:pt x="818864" y="715667"/>
                    </a:cubicBezTo>
                    <a:cubicBezTo>
                      <a:pt x="780479" y="741003"/>
                      <a:pt x="678180" y="732526"/>
                      <a:pt x="661130" y="715667"/>
                    </a:cubicBezTo>
                    <a:cubicBezTo>
                      <a:pt x="661130" y="715667"/>
                      <a:pt x="563118" y="774722"/>
                      <a:pt x="499110" y="749385"/>
                    </a:cubicBezTo>
                    <a:cubicBezTo>
                      <a:pt x="435197" y="724049"/>
                      <a:pt x="430911" y="698808"/>
                      <a:pt x="430911" y="698808"/>
                    </a:cubicBezTo>
                    <a:cubicBezTo>
                      <a:pt x="430911" y="698808"/>
                      <a:pt x="401098" y="724144"/>
                      <a:pt x="375475" y="707285"/>
                    </a:cubicBezTo>
                    <a:cubicBezTo>
                      <a:pt x="349853" y="690426"/>
                      <a:pt x="337089" y="656707"/>
                      <a:pt x="337089" y="656707"/>
                    </a:cubicBezTo>
                    <a:cubicBezTo>
                      <a:pt x="337089" y="656707"/>
                      <a:pt x="294418" y="682044"/>
                      <a:pt x="260318" y="682044"/>
                    </a:cubicBezTo>
                    <a:cubicBezTo>
                      <a:pt x="226219" y="682044"/>
                      <a:pt x="209169" y="656707"/>
                      <a:pt x="209169" y="656707"/>
                    </a:cubicBezTo>
                    <a:cubicBezTo>
                      <a:pt x="209169" y="656707"/>
                      <a:pt x="204882" y="682044"/>
                      <a:pt x="175069" y="673566"/>
                    </a:cubicBezTo>
                    <a:cubicBezTo>
                      <a:pt x="145256" y="665089"/>
                      <a:pt x="128206" y="622989"/>
                      <a:pt x="128206" y="622989"/>
                    </a:cubicBezTo>
                    <a:cubicBezTo>
                      <a:pt x="128206" y="622989"/>
                      <a:pt x="106870" y="665184"/>
                      <a:pt x="81343" y="665184"/>
                    </a:cubicBezTo>
                    <a:cubicBezTo>
                      <a:pt x="55816" y="665184"/>
                      <a:pt x="381" y="631466"/>
                      <a:pt x="381" y="631466"/>
                    </a:cubicBezTo>
                    <a:lnTo>
                      <a:pt x="381" y="631466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F2F1D4A5-8E99-946D-E1EC-C8AE0746C2DC}"/>
                  </a:ext>
                </a:extLst>
              </p:cNvPr>
              <p:cNvSpPr/>
              <p:nvPr/>
            </p:nvSpPr>
            <p:spPr>
              <a:xfrm>
                <a:off x="6880864" y="5178233"/>
                <a:ext cx="5467838" cy="1653744"/>
              </a:xfrm>
              <a:custGeom>
                <a:avLst/>
                <a:gdLst>
                  <a:gd name="connsiteX0" fmla="*/ 0 w 2652318"/>
                  <a:gd name="connsiteY0" fmla="*/ 630704 h 802192"/>
                  <a:gd name="connsiteX1" fmla="*/ 63912 w 2652318"/>
                  <a:gd name="connsiteY1" fmla="*/ 596985 h 802192"/>
                  <a:gd name="connsiteX2" fmla="*/ 98012 w 2652318"/>
                  <a:gd name="connsiteY2" fmla="*/ 605463 h 802192"/>
                  <a:gd name="connsiteX3" fmla="*/ 123634 w 2652318"/>
                  <a:gd name="connsiteY3" fmla="*/ 571744 h 802192"/>
                  <a:gd name="connsiteX4" fmla="*/ 157734 w 2652318"/>
                  <a:gd name="connsiteY4" fmla="*/ 613940 h 802192"/>
                  <a:gd name="connsiteX5" fmla="*/ 208883 w 2652318"/>
                  <a:gd name="connsiteY5" fmla="*/ 605463 h 802192"/>
                  <a:gd name="connsiteX6" fmla="*/ 247269 w 2652318"/>
                  <a:gd name="connsiteY6" fmla="*/ 622322 h 802192"/>
                  <a:gd name="connsiteX7" fmla="*/ 247269 w 2652318"/>
                  <a:gd name="connsiteY7" fmla="*/ 478971 h 802192"/>
                  <a:gd name="connsiteX8" fmla="*/ 298418 w 2652318"/>
                  <a:gd name="connsiteY8" fmla="*/ 453634 h 802192"/>
                  <a:gd name="connsiteX9" fmla="*/ 306991 w 2652318"/>
                  <a:gd name="connsiteY9" fmla="*/ 411438 h 802192"/>
                  <a:gd name="connsiteX10" fmla="*/ 366713 w 2652318"/>
                  <a:gd name="connsiteY10" fmla="*/ 436775 h 802192"/>
                  <a:gd name="connsiteX11" fmla="*/ 422148 w 2652318"/>
                  <a:gd name="connsiteY11" fmla="*/ 428298 h 802192"/>
                  <a:gd name="connsiteX12" fmla="*/ 439198 w 2652318"/>
                  <a:gd name="connsiteY12" fmla="*/ 377720 h 802192"/>
                  <a:gd name="connsiteX13" fmla="*/ 486060 w 2652318"/>
                  <a:gd name="connsiteY13" fmla="*/ 377720 h 802192"/>
                  <a:gd name="connsiteX14" fmla="*/ 571309 w 2652318"/>
                  <a:gd name="connsiteY14" fmla="*/ 284946 h 802192"/>
                  <a:gd name="connsiteX15" fmla="*/ 669321 w 2652318"/>
                  <a:gd name="connsiteY15" fmla="*/ 344001 h 802192"/>
                  <a:gd name="connsiteX16" fmla="*/ 733234 w 2652318"/>
                  <a:gd name="connsiteY16" fmla="*/ 352479 h 802192"/>
                  <a:gd name="connsiteX17" fmla="*/ 750284 w 2652318"/>
                  <a:gd name="connsiteY17" fmla="*/ 285042 h 802192"/>
                  <a:gd name="connsiteX18" fmla="*/ 784384 w 2652318"/>
                  <a:gd name="connsiteY18" fmla="*/ 301901 h 802192"/>
                  <a:gd name="connsiteX19" fmla="*/ 805719 w 2652318"/>
                  <a:gd name="connsiteY19" fmla="*/ 268182 h 802192"/>
                  <a:gd name="connsiteX20" fmla="*/ 856869 w 2652318"/>
                  <a:gd name="connsiteY20" fmla="*/ 310378 h 802192"/>
                  <a:gd name="connsiteX21" fmla="*/ 908018 w 2652318"/>
                  <a:gd name="connsiteY21" fmla="*/ 276660 h 802192"/>
                  <a:gd name="connsiteX22" fmla="*/ 1018889 w 2652318"/>
                  <a:gd name="connsiteY22" fmla="*/ 116354 h 802192"/>
                  <a:gd name="connsiteX23" fmla="*/ 1044511 w 2652318"/>
                  <a:gd name="connsiteY23" fmla="*/ 23580 h 802192"/>
                  <a:gd name="connsiteX24" fmla="*/ 1099947 w 2652318"/>
                  <a:gd name="connsiteY24" fmla="*/ 32058 h 802192"/>
                  <a:gd name="connsiteX25" fmla="*/ 1180909 w 2652318"/>
                  <a:gd name="connsiteY25" fmla="*/ 15198 h 802192"/>
                  <a:gd name="connsiteX26" fmla="*/ 1232059 w 2652318"/>
                  <a:gd name="connsiteY26" fmla="*/ 107972 h 802192"/>
                  <a:gd name="connsiteX27" fmla="*/ 1261872 w 2652318"/>
                  <a:gd name="connsiteY27" fmla="*/ 133308 h 802192"/>
                  <a:gd name="connsiteX28" fmla="*/ 1244822 w 2652318"/>
                  <a:gd name="connsiteY28" fmla="*/ 200745 h 802192"/>
                  <a:gd name="connsiteX29" fmla="*/ 1313021 w 2652318"/>
                  <a:gd name="connsiteY29" fmla="*/ 217605 h 802192"/>
                  <a:gd name="connsiteX30" fmla="*/ 1338643 w 2652318"/>
                  <a:gd name="connsiteY30" fmla="*/ 158550 h 802192"/>
                  <a:gd name="connsiteX31" fmla="*/ 1415415 w 2652318"/>
                  <a:gd name="connsiteY31" fmla="*/ 167027 h 802192"/>
                  <a:gd name="connsiteX32" fmla="*/ 1458087 w 2652318"/>
                  <a:gd name="connsiteY32" fmla="*/ 82635 h 802192"/>
                  <a:gd name="connsiteX33" fmla="*/ 1547622 w 2652318"/>
                  <a:gd name="connsiteY33" fmla="*/ 141690 h 802192"/>
                  <a:gd name="connsiteX34" fmla="*/ 1594485 w 2652318"/>
                  <a:gd name="connsiteY34" fmla="*/ 150168 h 802192"/>
                  <a:gd name="connsiteX35" fmla="*/ 1611535 w 2652318"/>
                  <a:gd name="connsiteY35" fmla="*/ 234559 h 802192"/>
                  <a:gd name="connsiteX36" fmla="*/ 1696783 w 2652318"/>
                  <a:gd name="connsiteY36" fmla="*/ 243036 h 802192"/>
                  <a:gd name="connsiteX37" fmla="*/ 1824704 w 2652318"/>
                  <a:gd name="connsiteY37" fmla="*/ 192459 h 802192"/>
                  <a:gd name="connsiteX38" fmla="*/ 1914239 w 2652318"/>
                  <a:gd name="connsiteY38" fmla="*/ 243036 h 802192"/>
                  <a:gd name="connsiteX39" fmla="*/ 1978152 w 2652318"/>
                  <a:gd name="connsiteY39" fmla="*/ 251514 h 802192"/>
                  <a:gd name="connsiteX40" fmla="*/ 2007965 w 2652318"/>
                  <a:gd name="connsiteY40" fmla="*/ 327428 h 802192"/>
                  <a:gd name="connsiteX41" fmla="*/ 2050637 w 2652318"/>
                  <a:gd name="connsiteY41" fmla="*/ 327428 h 802192"/>
                  <a:gd name="connsiteX42" fmla="*/ 2029301 w 2652318"/>
                  <a:gd name="connsiteY42" fmla="*/ 386483 h 802192"/>
                  <a:gd name="connsiteX43" fmla="*/ 2042064 w 2652318"/>
                  <a:gd name="connsiteY43" fmla="*/ 420201 h 802192"/>
                  <a:gd name="connsiteX44" fmla="*/ 2093214 w 2652318"/>
                  <a:gd name="connsiteY44" fmla="*/ 386483 h 802192"/>
                  <a:gd name="connsiteX45" fmla="*/ 2148649 w 2652318"/>
                  <a:gd name="connsiteY45" fmla="*/ 403342 h 802192"/>
                  <a:gd name="connsiteX46" fmla="*/ 2165699 w 2652318"/>
                  <a:gd name="connsiteY46" fmla="*/ 335905 h 802192"/>
                  <a:gd name="connsiteX47" fmla="*/ 2199798 w 2652318"/>
                  <a:gd name="connsiteY47" fmla="*/ 335905 h 802192"/>
                  <a:gd name="connsiteX48" fmla="*/ 2221135 w 2652318"/>
                  <a:gd name="connsiteY48" fmla="*/ 268468 h 802192"/>
                  <a:gd name="connsiteX49" fmla="*/ 2293620 w 2652318"/>
                  <a:gd name="connsiteY49" fmla="*/ 361242 h 802192"/>
                  <a:gd name="connsiteX50" fmla="*/ 2391632 w 2652318"/>
                  <a:gd name="connsiteY50" fmla="*/ 361242 h 802192"/>
                  <a:gd name="connsiteX51" fmla="*/ 2391632 w 2652318"/>
                  <a:gd name="connsiteY51" fmla="*/ 462492 h 802192"/>
                  <a:gd name="connsiteX52" fmla="*/ 2447068 w 2652318"/>
                  <a:gd name="connsiteY52" fmla="*/ 487829 h 802192"/>
                  <a:gd name="connsiteX53" fmla="*/ 2455640 w 2652318"/>
                  <a:gd name="connsiteY53" fmla="*/ 521547 h 802192"/>
                  <a:gd name="connsiteX54" fmla="*/ 2553652 w 2652318"/>
                  <a:gd name="connsiteY54" fmla="*/ 530025 h 802192"/>
                  <a:gd name="connsiteX55" fmla="*/ 2562225 w 2652318"/>
                  <a:gd name="connsiteY55" fmla="*/ 546884 h 802192"/>
                  <a:gd name="connsiteX56" fmla="*/ 2600611 w 2652318"/>
                  <a:gd name="connsiteY56" fmla="*/ 530025 h 802192"/>
                  <a:gd name="connsiteX57" fmla="*/ 2634710 w 2652318"/>
                  <a:gd name="connsiteY57" fmla="*/ 513165 h 802192"/>
                  <a:gd name="connsiteX58" fmla="*/ 2634710 w 2652318"/>
                  <a:gd name="connsiteY58" fmla="*/ 614416 h 802192"/>
                  <a:gd name="connsiteX59" fmla="*/ 2570797 w 2652318"/>
                  <a:gd name="connsiteY59" fmla="*/ 589080 h 802192"/>
                  <a:gd name="connsiteX60" fmla="*/ 2536698 w 2652318"/>
                  <a:gd name="connsiteY60" fmla="*/ 639657 h 802192"/>
                  <a:gd name="connsiteX61" fmla="*/ 2489835 w 2652318"/>
                  <a:gd name="connsiteY61" fmla="*/ 681853 h 802192"/>
                  <a:gd name="connsiteX62" fmla="*/ 2400300 w 2652318"/>
                  <a:gd name="connsiteY62" fmla="*/ 681853 h 802192"/>
                  <a:gd name="connsiteX63" fmla="*/ 2298001 w 2652318"/>
                  <a:gd name="connsiteY63" fmla="*/ 724049 h 802192"/>
                  <a:gd name="connsiteX64" fmla="*/ 2229802 w 2652318"/>
                  <a:gd name="connsiteY64" fmla="*/ 799963 h 802192"/>
                  <a:gd name="connsiteX65" fmla="*/ 2148840 w 2652318"/>
                  <a:gd name="connsiteY65" fmla="*/ 732526 h 802192"/>
                  <a:gd name="connsiteX66" fmla="*/ 2093404 w 2652318"/>
                  <a:gd name="connsiteY66" fmla="*/ 681948 h 802192"/>
                  <a:gd name="connsiteX67" fmla="*/ 2029491 w 2652318"/>
                  <a:gd name="connsiteY67" fmla="*/ 690426 h 802192"/>
                  <a:gd name="connsiteX68" fmla="*/ 1905857 w 2652318"/>
                  <a:gd name="connsiteY68" fmla="*/ 741003 h 802192"/>
                  <a:gd name="connsiteX69" fmla="*/ 1799272 w 2652318"/>
                  <a:gd name="connsiteY69" fmla="*/ 800058 h 802192"/>
                  <a:gd name="connsiteX70" fmla="*/ 1658588 w 2652318"/>
                  <a:gd name="connsiteY70" fmla="*/ 698808 h 802192"/>
                  <a:gd name="connsiteX71" fmla="*/ 1590389 w 2652318"/>
                  <a:gd name="connsiteY71" fmla="*/ 698808 h 802192"/>
                  <a:gd name="connsiteX72" fmla="*/ 1407128 w 2652318"/>
                  <a:gd name="connsiteY72" fmla="*/ 766245 h 802192"/>
                  <a:gd name="connsiteX73" fmla="*/ 1287780 w 2652318"/>
                  <a:gd name="connsiteY73" fmla="*/ 698808 h 802192"/>
                  <a:gd name="connsiteX74" fmla="*/ 1181195 w 2652318"/>
                  <a:gd name="connsiteY74" fmla="*/ 757863 h 802192"/>
                  <a:gd name="connsiteX75" fmla="*/ 1049083 w 2652318"/>
                  <a:gd name="connsiteY75" fmla="*/ 698808 h 802192"/>
                  <a:gd name="connsiteX76" fmla="*/ 972312 w 2652318"/>
                  <a:gd name="connsiteY76" fmla="*/ 715667 h 802192"/>
                  <a:gd name="connsiteX77" fmla="*/ 908399 w 2652318"/>
                  <a:gd name="connsiteY77" fmla="*/ 656612 h 802192"/>
                  <a:gd name="connsiteX78" fmla="*/ 861536 w 2652318"/>
                  <a:gd name="connsiteY78" fmla="*/ 656612 h 802192"/>
                  <a:gd name="connsiteX79" fmla="*/ 818864 w 2652318"/>
                  <a:gd name="connsiteY79" fmla="*/ 715667 h 802192"/>
                  <a:gd name="connsiteX80" fmla="*/ 661130 w 2652318"/>
                  <a:gd name="connsiteY80" fmla="*/ 715667 h 802192"/>
                  <a:gd name="connsiteX81" fmla="*/ 499110 w 2652318"/>
                  <a:gd name="connsiteY81" fmla="*/ 749385 h 802192"/>
                  <a:gd name="connsiteX82" fmla="*/ 430911 w 2652318"/>
                  <a:gd name="connsiteY82" fmla="*/ 698808 h 802192"/>
                  <a:gd name="connsiteX83" fmla="*/ 375475 w 2652318"/>
                  <a:gd name="connsiteY83" fmla="*/ 707285 h 802192"/>
                  <a:gd name="connsiteX84" fmla="*/ 337089 w 2652318"/>
                  <a:gd name="connsiteY84" fmla="*/ 656707 h 802192"/>
                  <a:gd name="connsiteX85" fmla="*/ 260318 w 2652318"/>
                  <a:gd name="connsiteY85" fmla="*/ 682044 h 802192"/>
                  <a:gd name="connsiteX86" fmla="*/ 209169 w 2652318"/>
                  <a:gd name="connsiteY86" fmla="*/ 656707 h 802192"/>
                  <a:gd name="connsiteX87" fmla="*/ 175069 w 2652318"/>
                  <a:gd name="connsiteY87" fmla="*/ 673566 h 802192"/>
                  <a:gd name="connsiteX88" fmla="*/ 128206 w 2652318"/>
                  <a:gd name="connsiteY88" fmla="*/ 622989 h 802192"/>
                  <a:gd name="connsiteX89" fmla="*/ 81343 w 2652318"/>
                  <a:gd name="connsiteY89" fmla="*/ 665184 h 802192"/>
                  <a:gd name="connsiteX90" fmla="*/ 381 w 2652318"/>
                  <a:gd name="connsiteY90" fmla="*/ 631466 h 802192"/>
                  <a:gd name="connsiteX91" fmla="*/ 381 w 2652318"/>
                  <a:gd name="connsiteY91" fmla="*/ 631466 h 802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</a:cxnLst>
                <a:rect l="l" t="t" r="r" b="b"/>
                <a:pathLst>
                  <a:path w="2652318" h="802192">
                    <a:moveTo>
                      <a:pt x="0" y="630704"/>
                    </a:moveTo>
                    <a:cubicBezTo>
                      <a:pt x="8572" y="613845"/>
                      <a:pt x="38385" y="596985"/>
                      <a:pt x="63912" y="596985"/>
                    </a:cubicBezTo>
                    <a:cubicBezTo>
                      <a:pt x="89439" y="596985"/>
                      <a:pt x="98012" y="605463"/>
                      <a:pt x="98012" y="605463"/>
                    </a:cubicBezTo>
                    <a:cubicBezTo>
                      <a:pt x="98012" y="605463"/>
                      <a:pt x="98012" y="554885"/>
                      <a:pt x="123634" y="571744"/>
                    </a:cubicBezTo>
                    <a:cubicBezTo>
                      <a:pt x="149257" y="588603"/>
                      <a:pt x="157734" y="613940"/>
                      <a:pt x="157734" y="613940"/>
                    </a:cubicBezTo>
                    <a:cubicBezTo>
                      <a:pt x="157734" y="613940"/>
                      <a:pt x="187547" y="605463"/>
                      <a:pt x="208883" y="605463"/>
                    </a:cubicBezTo>
                    <a:cubicBezTo>
                      <a:pt x="230219" y="605463"/>
                      <a:pt x="247269" y="622322"/>
                      <a:pt x="247269" y="622322"/>
                    </a:cubicBezTo>
                    <a:cubicBezTo>
                      <a:pt x="247269" y="622322"/>
                      <a:pt x="208883" y="529548"/>
                      <a:pt x="247269" y="478971"/>
                    </a:cubicBezTo>
                    <a:cubicBezTo>
                      <a:pt x="285655" y="428393"/>
                      <a:pt x="298418" y="453634"/>
                      <a:pt x="298418" y="453634"/>
                    </a:cubicBezTo>
                    <a:cubicBezTo>
                      <a:pt x="298418" y="453634"/>
                      <a:pt x="281368" y="419916"/>
                      <a:pt x="306991" y="411438"/>
                    </a:cubicBezTo>
                    <a:cubicBezTo>
                      <a:pt x="332613" y="402961"/>
                      <a:pt x="366713" y="436775"/>
                      <a:pt x="366713" y="436775"/>
                    </a:cubicBezTo>
                    <a:cubicBezTo>
                      <a:pt x="366713" y="436775"/>
                      <a:pt x="400812" y="411438"/>
                      <a:pt x="422148" y="428298"/>
                    </a:cubicBezTo>
                    <a:cubicBezTo>
                      <a:pt x="422148" y="428298"/>
                      <a:pt x="409384" y="394579"/>
                      <a:pt x="439198" y="377720"/>
                    </a:cubicBezTo>
                    <a:cubicBezTo>
                      <a:pt x="469011" y="360861"/>
                      <a:pt x="486060" y="377720"/>
                      <a:pt x="486060" y="377720"/>
                    </a:cubicBezTo>
                    <a:cubicBezTo>
                      <a:pt x="486060" y="377720"/>
                      <a:pt x="515874" y="284946"/>
                      <a:pt x="571309" y="284946"/>
                    </a:cubicBezTo>
                    <a:cubicBezTo>
                      <a:pt x="626745" y="284946"/>
                      <a:pt x="669321" y="344001"/>
                      <a:pt x="669321" y="344001"/>
                    </a:cubicBezTo>
                    <a:lnTo>
                      <a:pt x="733234" y="352479"/>
                    </a:lnTo>
                    <a:cubicBezTo>
                      <a:pt x="733234" y="352479"/>
                      <a:pt x="724662" y="293424"/>
                      <a:pt x="750284" y="285042"/>
                    </a:cubicBezTo>
                    <a:cubicBezTo>
                      <a:pt x="775906" y="276564"/>
                      <a:pt x="784384" y="301901"/>
                      <a:pt x="784384" y="301901"/>
                    </a:cubicBezTo>
                    <a:cubicBezTo>
                      <a:pt x="784384" y="301901"/>
                      <a:pt x="784384" y="268182"/>
                      <a:pt x="805719" y="268182"/>
                    </a:cubicBezTo>
                    <a:cubicBezTo>
                      <a:pt x="827055" y="268182"/>
                      <a:pt x="856869" y="310378"/>
                      <a:pt x="856869" y="310378"/>
                    </a:cubicBezTo>
                    <a:cubicBezTo>
                      <a:pt x="856869" y="310378"/>
                      <a:pt x="886682" y="259800"/>
                      <a:pt x="908018" y="276660"/>
                    </a:cubicBezTo>
                    <a:cubicBezTo>
                      <a:pt x="908018" y="276660"/>
                      <a:pt x="899446" y="99495"/>
                      <a:pt x="1018889" y="116354"/>
                    </a:cubicBezTo>
                    <a:cubicBezTo>
                      <a:pt x="1018889" y="116354"/>
                      <a:pt x="997553" y="48917"/>
                      <a:pt x="1044511" y="23580"/>
                    </a:cubicBezTo>
                    <a:cubicBezTo>
                      <a:pt x="1091374" y="-1756"/>
                      <a:pt x="1099947" y="32058"/>
                      <a:pt x="1099947" y="32058"/>
                    </a:cubicBezTo>
                    <a:cubicBezTo>
                      <a:pt x="1099947" y="32058"/>
                      <a:pt x="1134047" y="-26997"/>
                      <a:pt x="1180909" y="15198"/>
                    </a:cubicBezTo>
                    <a:cubicBezTo>
                      <a:pt x="1227772" y="57394"/>
                      <a:pt x="1236345" y="99590"/>
                      <a:pt x="1232059" y="107972"/>
                    </a:cubicBezTo>
                    <a:cubicBezTo>
                      <a:pt x="1227772" y="116449"/>
                      <a:pt x="1261872" y="91113"/>
                      <a:pt x="1261872" y="133308"/>
                    </a:cubicBezTo>
                    <a:cubicBezTo>
                      <a:pt x="1261872" y="175504"/>
                      <a:pt x="1244822" y="200745"/>
                      <a:pt x="1244822" y="200745"/>
                    </a:cubicBezTo>
                    <a:cubicBezTo>
                      <a:pt x="1244822" y="200745"/>
                      <a:pt x="1295972" y="183886"/>
                      <a:pt x="1313021" y="217605"/>
                    </a:cubicBezTo>
                    <a:cubicBezTo>
                      <a:pt x="1313021" y="217605"/>
                      <a:pt x="1304448" y="175409"/>
                      <a:pt x="1338643" y="158550"/>
                    </a:cubicBezTo>
                    <a:cubicBezTo>
                      <a:pt x="1372743" y="141690"/>
                      <a:pt x="1415415" y="167027"/>
                      <a:pt x="1415415" y="167027"/>
                    </a:cubicBezTo>
                    <a:cubicBezTo>
                      <a:pt x="1415415" y="167027"/>
                      <a:pt x="1415415" y="91113"/>
                      <a:pt x="1458087" y="82635"/>
                    </a:cubicBezTo>
                    <a:cubicBezTo>
                      <a:pt x="1500759" y="74158"/>
                      <a:pt x="1547622" y="141690"/>
                      <a:pt x="1547622" y="141690"/>
                    </a:cubicBezTo>
                    <a:cubicBezTo>
                      <a:pt x="1547622" y="141690"/>
                      <a:pt x="1573244" y="116354"/>
                      <a:pt x="1594485" y="150168"/>
                    </a:cubicBezTo>
                    <a:cubicBezTo>
                      <a:pt x="1615821" y="183886"/>
                      <a:pt x="1611535" y="234559"/>
                      <a:pt x="1611535" y="234559"/>
                    </a:cubicBezTo>
                    <a:cubicBezTo>
                      <a:pt x="1611535" y="234559"/>
                      <a:pt x="1675447" y="209223"/>
                      <a:pt x="1696783" y="243036"/>
                    </a:cubicBezTo>
                    <a:cubicBezTo>
                      <a:pt x="1696783" y="243036"/>
                      <a:pt x="1756505" y="183981"/>
                      <a:pt x="1824704" y="192459"/>
                    </a:cubicBezTo>
                    <a:cubicBezTo>
                      <a:pt x="1892903" y="200936"/>
                      <a:pt x="1914239" y="243036"/>
                      <a:pt x="1914239" y="243036"/>
                    </a:cubicBezTo>
                    <a:cubicBezTo>
                      <a:pt x="1914239" y="243036"/>
                      <a:pt x="1944052" y="192459"/>
                      <a:pt x="1978152" y="251514"/>
                    </a:cubicBezTo>
                    <a:cubicBezTo>
                      <a:pt x="2012251" y="310569"/>
                      <a:pt x="2007965" y="327428"/>
                      <a:pt x="2007965" y="327428"/>
                    </a:cubicBezTo>
                    <a:cubicBezTo>
                      <a:pt x="2007965" y="327428"/>
                      <a:pt x="2037779" y="293709"/>
                      <a:pt x="2050637" y="327428"/>
                    </a:cubicBezTo>
                    <a:cubicBezTo>
                      <a:pt x="2063400" y="361146"/>
                      <a:pt x="2029301" y="386483"/>
                      <a:pt x="2029301" y="386483"/>
                    </a:cubicBezTo>
                    <a:cubicBezTo>
                      <a:pt x="2029301" y="386483"/>
                      <a:pt x="2025015" y="420201"/>
                      <a:pt x="2042064" y="420201"/>
                    </a:cubicBezTo>
                    <a:cubicBezTo>
                      <a:pt x="2059114" y="420201"/>
                      <a:pt x="2054828" y="394865"/>
                      <a:pt x="2093214" y="386483"/>
                    </a:cubicBezTo>
                    <a:cubicBezTo>
                      <a:pt x="2131600" y="378006"/>
                      <a:pt x="2148649" y="403342"/>
                      <a:pt x="2148649" y="403342"/>
                    </a:cubicBezTo>
                    <a:cubicBezTo>
                      <a:pt x="2148649" y="403342"/>
                      <a:pt x="2144363" y="344287"/>
                      <a:pt x="2165699" y="335905"/>
                    </a:cubicBezTo>
                    <a:cubicBezTo>
                      <a:pt x="2187035" y="327428"/>
                      <a:pt x="2199798" y="335905"/>
                      <a:pt x="2199798" y="335905"/>
                    </a:cubicBezTo>
                    <a:cubicBezTo>
                      <a:pt x="2199798" y="335905"/>
                      <a:pt x="2191226" y="268468"/>
                      <a:pt x="2221135" y="268468"/>
                    </a:cubicBezTo>
                    <a:cubicBezTo>
                      <a:pt x="2251043" y="268468"/>
                      <a:pt x="2280856" y="310664"/>
                      <a:pt x="2293620" y="361242"/>
                    </a:cubicBezTo>
                    <a:cubicBezTo>
                      <a:pt x="2293620" y="361242"/>
                      <a:pt x="2370391" y="319046"/>
                      <a:pt x="2391632" y="361242"/>
                    </a:cubicBezTo>
                    <a:cubicBezTo>
                      <a:pt x="2412968" y="403437"/>
                      <a:pt x="2391632" y="462492"/>
                      <a:pt x="2391632" y="462492"/>
                    </a:cubicBezTo>
                    <a:cubicBezTo>
                      <a:pt x="2391632" y="462492"/>
                      <a:pt x="2434304" y="462492"/>
                      <a:pt x="2447068" y="487829"/>
                    </a:cubicBezTo>
                    <a:cubicBezTo>
                      <a:pt x="2459831" y="513165"/>
                      <a:pt x="2455640" y="521547"/>
                      <a:pt x="2455640" y="521547"/>
                    </a:cubicBezTo>
                    <a:cubicBezTo>
                      <a:pt x="2455640" y="521547"/>
                      <a:pt x="2528125" y="496211"/>
                      <a:pt x="2553652" y="530025"/>
                    </a:cubicBezTo>
                    <a:cubicBezTo>
                      <a:pt x="2579275" y="563743"/>
                      <a:pt x="2562225" y="546884"/>
                      <a:pt x="2562225" y="546884"/>
                    </a:cubicBezTo>
                    <a:cubicBezTo>
                      <a:pt x="2562225" y="546884"/>
                      <a:pt x="2587847" y="521547"/>
                      <a:pt x="2600611" y="530025"/>
                    </a:cubicBezTo>
                    <a:cubicBezTo>
                      <a:pt x="2613374" y="538502"/>
                      <a:pt x="2609183" y="470970"/>
                      <a:pt x="2634710" y="513165"/>
                    </a:cubicBezTo>
                    <a:cubicBezTo>
                      <a:pt x="2660237" y="555361"/>
                      <a:pt x="2656046" y="614416"/>
                      <a:pt x="2634710" y="614416"/>
                    </a:cubicBezTo>
                    <a:cubicBezTo>
                      <a:pt x="2613374" y="614416"/>
                      <a:pt x="2570797" y="589080"/>
                      <a:pt x="2570797" y="589080"/>
                    </a:cubicBezTo>
                    <a:cubicBezTo>
                      <a:pt x="2570797" y="589080"/>
                      <a:pt x="2562225" y="639657"/>
                      <a:pt x="2536698" y="639657"/>
                    </a:cubicBezTo>
                    <a:cubicBezTo>
                      <a:pt x="2536698" y="639657"/>
                      <a:pt x="2532412" y="673376"/>
                      <a:pt x="2489835" y="681853"/>
                    </a:cubicBezTo>
                    <a:cubicBezTo>
                      <a:pt x="2447163" y="690330"/>
                      <a:pt x="2400300" y="681853"/>
                      <a:pt x="2400300" y="681853"/>
                    </a:cubicBezTo>
                    <a:cubicBezTo>
                      <a:pt x="2400300" y="681853"/>
                      <a:pt x="2332101" y="732431"/>
                      <a:pt x="2298001" y="724049"/>
                    </a:cubicBezTo>
                    <a:cubicBezTo>
                      <a:pt x="2298001" y="724049"/>
                      <a:pt x="2285238" y="783104"/>
                      <a:pt x="2229802" y="799963"/>
                    </a:cubicBezTo>
                    <a:cubicBezTo>
                      <a:pt x="2174367" y="816822"/>
                      <a:pt x="2148840" y="732526"/>
                      <a:pt x="2148840" y="732526"/>
                    </a:cubicBezTo>
                    <a:cubicBezTo>
                      <a:pt x="2148840" y="732526"/>
                      <a:pt x="2114740" y="749385"/>
                      <a:pt x="2093404" y="681948"/>
                    </a:cubicBezTo>
                    <a:cubicBezTo>
                      <a:pt x="2093404" y="681948"/>
                      <a:pt x="2042255" y="707285"/>
                      <a:pt x="2029491" y="690426"/>
                    </a:cubicBezTo>
                    <a:cubicBezTo>
                      <a:pt x="2016728" y="673566"/>
                      <a:pt x="1991106" y="774817"/>
                      <a:pt x="1905857" y="741003"/>
                    </a:cubicBezTo>
                    <a:cubicBezTo>
                      <a:pt x="1905857" y="741003"/>
                      <a:pt x="1880235" y="791581"/>
                      <a:pt x="1799272" y="800058"/>
                    </a:cubicBezTo>
                    <a:cubicBezTo>
                      <a:pt x="1718310" y="808536"/>
                      <a:pt x="1658588" y="698808"/>
                      <a:pt x="1658588" y="698808"/>
                    </a:cubicBezTo>
                    <a:cubicBezTo>
                      <a:pt x="1658588" y="698808"/>
                      <a:pt x="1615916" y="715667"/>
                      <a:pt x="1590389" y="698808"/>
                    </a:cubicBezTo>
                    <a:cubicBezTo>
                      <a:pt x="1590389" y="698808"/>
                      <a:pt x="1471041" y="783199"/>
                      <a:pt x="1407128" y="766245"/>
                    </a:cubicBezTo>
                    <a:cubicBezTo>
                      <a:pt x="1343215" y="749385"/>
                      <a:pt x="1287780" y="698808"/>
                      <a:pt x="1287780" y="698808"/>
                    </a:cubicBezTo>
                    <a:cubicBezTo>
                      <a:pt x="1287780" y="698808"/>
                      <a:pt x="1249394" y="757863"/>
                      <a:pt x="1181195" y="757863"/>
                    </a:cubicBezTo>
                    <a:cubicBezTo>
                      <a:pt x="1112996" y="757863"/>
                      <a:pt x="1049083" y="698808"/>
                      <a:pt x="1049083" y="698808"/>
                    </a:cubicBezTo>
                    <a:cubicBezTo>
                      <a:pt x="1049083" y="698808"/>
                      <a:pt x="1006411" y="724144"/>
                      <a:pt x="972312" y="715667"/>
                    </a:cubicBezTo>
                    <a:cubicBezTo>
                      <a:pt x="938213" y="707190"/>
                      <a:pt x="908399" y="656612"/>
                      <a:pt x="908399" y="656612"/>
                    </a:cubicBezTo>
                    <a:cubicBezTo>
                      <a:pt x="908399" y="656612"/>
                      <a:pt x="891349" y="690330"/>
                      <a:pt x="861536" y="656612"/>
                    </a:cubicBezTo>
                    <a:cubicBezTo>
                      <a:pt x="861536" y="656612"/>
                      <a:pt x="857250" y="690330"/>
                      <a:pt x="818864" y="715667"/>
                    </a:cubicBezTo>
                    <a:cubicBezTo>
                      <a:pt x="780479" y="741003"/>
                      <a:pt x="678180" y="732526"/>
                      <a:pt x="661130" y="715667"/>
                    </a:cubicBezTo>
                    <a:cubicBezTo>
                      <a:pt x="661130" y="715667"/>
                      <a:pt x="563118" y="774722"/>
                      <a:pt x="499110" y="749385"/>
                    </a:cubicBezTo>
                    <a:cubicBezTo>
                      <a:pt x="435197" y="724049"/>
                      <a:pt x="430911" y="698808"/>
                      <a:pt x="430911" y="698808"/>
                    </a:cubicBezTo>
                    <a:cubicBezTo>
                      <a:pt x="430911" y="698808"/>
                      <a:pt x="401098" y="724144"/>
                      <a:pt x="375475" y="707285"/>
                    </a:cubicBezTo>
                    <a:cubicBezTo>
                      <a:pt x="349853" y="690426"/>
                      <a:pt x="337089" y="656707"/>
                      <a:pt x="337089" y="656707"/>
                    </a:cubicBezTo>
                    <a:cubicBezTo>
                      <a:pt x="337089" y="656707"/>
                      <a:pt x="294418" y="682044"/>
                      <a:pt x="260318" y="682044"/>
                    </a:cubicBezTo>
                    <a:cubicBezTo>
                      <a:pt x="226219" y="682044"/>
                      <a:pt x="209169" y="656707"/>
                      <a:pt x="209169" y="656707"/>
                    </a:cubicBezTo>
                    <a:cubicBezTo>
                      <a:pt x="209169" y="656707"/>
                      <a:pt x="204882" y="682044"/>
                      <a:pt x="175069" y="673566"/>
                    </a:cubicBezTo>
                    <a:cubicBezTo>
                      <a:pt x="145256" y="665089"/>
                      <a:pt x="128206" y="622989"/>
                      <a:pt x="128206" y="622989"/>
                    </a:cubicBezTo>
                    <a:cubicBezTo>
                      <a:pt x="128206" y="622989"/>
                      <a:pt x="106870" y="665184"/>
                      <a:pt x="81343" y="665184"/>
                    </a:cubicBezTo>
                    <a:cubicBezTo>
                      <a:pt x="55816" y="665184"/>
                      <a:pt x="381" y="631466"/>
                      <a:pt x="381" y="631466"/>
                    </a:cubicBezTo>
                    <a:lnTo>
                      <a:pt x="381" y="631466"/>
                    </a:lnTo>
                    <a:close/>
                  </a:path>
                </a:pathLst>
              </a:custGeom>
              <a:solidFill>
                <a:srgbClr val="7F7F7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D005E123-C480-E3A1-818E-E81DD22524A3}"/>
                  </a:ext>
                </a:extLst>
              </p:cNvPr>
              <p:cNvSpPr/>
              <p:nvPr/>
            </p:nvSpPr>
            <p:spPr>
              <a:xfrm>
                <a:off x="3981999" y="4800083"/>
                <a:ext cx="5492354" cy="1649252"/>
              </a:xfrm>
              <a:custGeom>
                <a:avLst/>
                <a:gdLst>
                  <a:gd name="connsiteX0" fmla="*/ 14478 w 2664210"/>
                  <a:gd name="connsiteY0" fmla="*/ 472888 h 800013"/>
                  <a:gd name="connsiteX1" fmla="*/ 14478 w 2664210"/>
                  <a:gd name="connsiteY1" fmla="*/ 504415 h 800013"/>
                  <a:gd name="connsiteX2" fmla="*/ 104013 w 2664210"/>
                  <a:gd name="connsiteY2" fmla="*/ 491842 h 800013"/>
                  <a:gd name="connsiteX3" fmla="*/ 128397 w 2664210"/>
                  <a:gd name="connsiteY3" fmla="*/ 517084 h 800013"/>
                  <a:gd name="connsiteX4" fmla="*/ 177260 w 2664210"/>
                  <a:gd name="connsiteY4" fmla="*/ 517084 h 800013"/>
                  <a:gd name="connsiteX5" fmla="*/ 274891 w 2664210"/>
                  <a:gd name="connsiteY5" fmla="*/ 517084 h 800013"/>
                  <a:gd name="connsiteX6" fmla="*/ 356235 w 2664210"/>
                  <a:gd name="connsiteY6" fmla="*/ 617858 h 800013"/>
                  <a:gd name="connsiteX7" fmla="*/ 502729 w 2664210"/>
                  <a:gd name="connsiteY7" fmla="*/ 661959 h 800013"/>
                  <a:gd name="connsiteX8" fmla="*/ 608552 w 2664210"/>
                  <a:gd name="connsiteY8" fmla="*/ 636718 h 800013"/>
                  <a:gd name="connsiteX9" fmla="*/ 698087 w 2664210"/>
                  <a:gd name="connsiteY9" fmla="*/ 680818 h 800013"/>
                  <a:gd name="connsiteX10" fmla="*/ 934117 w 2664210"/>
                  <a:gd name="connsiteY10" fmla="*/ 680818 h 800013"/>
                  <a:gd name="connsiteX11" fmla="*/ 1186339 w 2664210"/>
                  <a:gd name="connsiteY11" fmla="*/ 762733 h 800013"/>
                  <a:gd name="connsiteX12" fmla="*/ 1463040 w 2664210"/>
                  <a:gd name="connsiteY12" fmla="*/ 743874 h 800013"/>
                  <a:gd name="connsiteX13" fmla="*/ 1585055 w 2664210"/>
                  <a:gd name="connsiteY13" fmla="*/ 743874 h 800013"/>
                  <a:gd name="connsiteX14" fmla="*/ 1747838 w 2664210"/>
                  <a:gd name="connsiteY14" fmla="*/ 762733 h 800013"/>
                  <a:gd name="connsiteX15" fmla="*/ 2024539 w 2664210"/>
                  <a:gd name="connsiteY15" fmla="*/ 787975 h 800013"/>
                  <a:gd name="connsiteX16" fmla="*/ 2114074 w 2664210"/>
                  <a:gd name="connsiteY16" fmla="*/ 725014 h 800013"/>
                  <a:gd name="connsiteX17" fmla="*/ 2236089 w 2664210"/>
                  <a:gd name="connsiteY17" fmla="*/ 699773 h 800013"/>
                  <a:gd name="connsiteX18" fmla="*/ 2520886 w 2664210"/>
                  <a:gd name="connsiteY18" fmla="*/ 687200 h 800013"/>
                  <a:gd name="connsiteX19" fmla="*/ 2561558 w 2664210"/>
                  <a:gd name="connsiteY19" fmla="*/ 636813 h 800013"/>
                  <a:gd name="connsiteX20" fmla="*/ 2642902 w 2664210"/>
                  <a:gd name="connsiteY20" fmla="*/ 573853 h 800013"/>
                  <a:gd name="connsiteX21" fmla="*/ 2626614 w 2664210"/>
                  <a:gd name="connsiteY21" fmla="*/ 504511 h 800013"/>
                  <a:gd name="connsiteX22" fmla="*/ 2642902 w 2664210"/>
                  <a:gd name="connsiteY22" fmla="*/ 447837 h 800013"/>
                  <a:gd name="connsiteX23" fmla="*/ 2553367 w 2664210"/>
                  <a:gd name="connsiteY23" fmla="*/ 447837 h 800013"/>
                  <a:gd name="connsiteX24" fmla="*/ 2480120 w 2664210"/>
                  <a:gd name="connsiteY24" fmla="*/ 391163 h 800013"/>
                  <a:gd name="connsiteX25" fmla="*/ 2382488 w 2664210"/>
                  <a:gd name="connsiteY25" fmla="*/ 410023 h 800013"/>
                  <a:gd name="connsiteX26" fmla="*/ 2349913 w 2664210"/>
                  <a:gd name="connsiteY26" fmla="*/ 359635 h 800013"/>
                  <a:gd name="connsiteX27" fmla="*/ 2235994 w 2664210"/>
                  <a:gd name="connsiteY27" fmla="*/ 372208 h 800013"/>
                  <a:gd name="connsiteX28" fmla="*/ 2154651 w 2664210"/>
                  <a:gd name="connsiteY28" fmla="*/ 340681 h 800013"/>
                  <a:gd name="connsiteX29" fmla="*/ 1918621 w 2664210"/>
                  <a:gd name="connsiteY29" fmla="*/ 359540 h 800013"/>
                  <a:gd name="connsiteX30" fmla="*/ 1902333 w 2664210"/>
                  <a:gd name="connsiteY30" fmla="*/ 290198 h 800013"/>
                  <a:gd name="connsiteX31" fmla="*/ 1829086 w 2664210"/>
                  <a:gd name="connsiteY31" fmla="*/ 227238 h 800013"/>
                  <a:gd name="connsiteX32" fmla="*/ 1755839 w 2664210"/>
                  <a:gd name="connsiteY32" fmla="*/ 258766 h 800013"/>
                  <a:gd name="connsiteX33" fmla="*/ 1666304 w 2664210"/>
                  <a:gd name="connsiteY33" fmla="*/ 227238 h 800013"/>
                  <a:gd name="connsiteX34" fmla="*/ 1641920 w 2664210"/>
                  <a:gd name="connsiteY34" fmla="*/ 176851 h 800013"/>
                  <a:gd name="connsiteX35" fmla="*/ 1552384 w 2664210"/>
                  <a:gd name="connsiteY35" fmla="*/ 157991 h 800013"/>
                  <a:gd name="connsiteX36" fmla="*/ 1544288 w 2664210"/>
                  <a:gd name="connsiteY36" fmla="*/ 101317 h 800013"/>
                  <a:gd name="connsiteX37" fmla="*/ 1479232 w 2664210"/>
                  <a:gd name="connsiteY37" fmla="*/ 107604 h 800013"/>
                  <a:gd name="connsiteX38" fmla="*/ 1471136 w 2664210"/>
                  <a:gd name="connsiteY38" fmla="*/ 44644 h 800013"/>
                  <a:gd name="connsiteX39" fmla="*/ 1397889 w 2664210"/>
                  <a:gd name="connsiteY39" fmla="*/ 44644 h 800013"/>
                  <a:gd name="connsiteX40" fmla="*/ 1332833 w 2664210"/>
                  <a:gd name="connsiteY40" fmla="*/ 543 h 800013"/>
                  <a:gd name="connsiteX41" fmla="*/ 1235202 w 2664210"/>
                  <a:gd name="connsiteY41" fmla="*/ 44644 h 800013"/>
                  <a:gd name="connsiteX42" fmla="*/ 1137571 w 2664210"/>
                  <a:gd name="connsiteY42" fmla="*/ 57217 h 800013"/>
                  <a:gd name="connsiteX43" fmla="*/ 1080611 w 2664210"/>
                  <a:gd name="connsiteY43" fmla="*/ 145418 h 800013"/>
                  <a:gd name="connsiteX44" fmla="*/ 869061 w 2664210"/>
                  <a:gd name="connsiteY44" fmla="*/ 151705 h 800013"/>
                  <a:gd name="connsiteX45" fmla="*/ 706279 w 2664210"/>
                  <a:gd name="connsiteY45" fmla="*/ 202092 h 800013"/>
                  <a:gd name="connsiteX46" fmla="*/ 657416 w 2664210"/>
                  <a:gd name="connsiteY46" fmla="*/ 220951 h 800013"/>
                  <a:gd name="connsiteX47" fmla="*/ 567880 w 2664210"/>
                  <a:gd name="connsiteY47" fmla="*/ 183137 h 800013"/>
                  <a:gd name="connsiteX48" fmla="*/ 494633 w 2664210"/>
                  <a:gd name="connsiteY48" fmla="*/ 265052 h 800013"/>
                  <a:gd name="connsiteX49" fmla="*/ 348139 w 2664210"/>
                  <a:gd name="connsiteY49" fmla="*/ 271339 h 800013"/>
                  <a:gd name="connsiteX50" fmla="*/ 266795 w 2664210"/>
                  <a:gd name="connsiteY50" fmla="*/ 309153 h 800013"/>
                  <a:gd name="connsiteX51" fmla="*/ 283083 w 2664210"/>
                  <a:gd name="connsiteY51" fmla="*/ 302866 h 800013"/>
                  <a:gd name="connsiteX52" fmla="*/ 177260 w 2664210"/>
                  <a:gd name="connsiteY52" fmla="*/ 258766 h 800013"/>
                  <a:gd name="connsiteX53" fmla="*/ 120301 w 2664210"/>
                  <a:gd name="connsiteY53" fmla="*/ 340681 h 800013"/>
                  <a:gd name="connsiteX54" fmla="*/ 38958 w 2664210"/>
                  <a:gd name="connsiteY54" fmla="*/ 397354 h 800013"/>
                  <a:gd name="connsiteX55" fmla="*/ 14573 w 2664210"/>
                  <a:gd name="connsiteY55" fmla="*/ 472983 h 800013"/>
                  <a:gd name="connsiteX56" fmla="*/ 14573 w 2664210"/>
                  <a:gd name="connsiteY56" fmla="*/ 472983 h 8000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2664210" h="800013">
                    <a:moveTo>
                      <a:pt x="14478" y="472888"/>
                    </a:moveTo>
                    <a:cubicBezTo>
                      <a:pt x="14478" y="472888"/>
                      <a:pt x="-18098" y="498129"/>
                      <a:pt x="14478" y="504415"/>
                    </a:cubicBezTo>
                    <a:cubicBezTo>
                      <a:pt x="47054" y="510702"/>
                      <a:pt x="104013" y="491842"/>
                      <a:pt x="104013" y="491842"/>
                    </a:cubicBezTo>
                    <a:cubicBezTo>
                      <a:pt x="104013" y="491842"/>
                      <a:pt x="87725" y="504415"/>
                      <a:pt x="128397" y="517084"/>
                    </a:cubicBezTo>
                    <a:cubicBezTo>
                      <a:pt x="169069" y="529657"/>
                      <a:pt x="177260" y="517084"/>
                      <a:pt x="177260" y="517084"/>
                    </a:cubicBezTo>
                    <a:cubicBezTo>
                      <a:pt x="177260" y="517084"/>
                      <a:pt x="234220" y="542325"/>
                      <a:pt x="274891" y="517084"/>
                    </a:cubicBezTo>
                    <a:cubicBezTo>
                      <a:pt x="274891" y="517084"/>
                      <a:pt x="258604" y="567471"/>
                      <a:pt x="356235" y="617858"/>
                    </a:cubicBezTo>
                    <a:cubicBezTo>
                      <a:pt x="453866" y="668245"/>
                      <a:pt x="502729" y="661959"/>
                      <a:pt x="502729" y="661959"/>
                    </a:cubicBezTo>
                    <a:lnTo>
                      <a:pt x="608552" y="636718"/>
                    </a:lnTo>
                    <a:cubicBezTo>
                      <a:pt x="608552" y="636718"/>
                      <a:pt x="592264" y="661959"/>
                      <a:pt x="698087" y="680818"/>
                    </a:cubicBezTo>
                    <a:cubicBezTo>
                      <a:pt x="803910" y="699678"/>
                      <a:pt x="934117" y="680818"/>
                      <a:pt x="934117" y="680818"/>
                    </a:cubicBezTo>
                    <a:cubicBezTo>
                      <a:pt x="934117" y="680818"/>
                      <a:pt x="1039939" y="756447"/>
                      <a:pt x="1186339" y="762733"/>
                    </a:cubicBezTo>
                    <a:cubicBezTo>
                      <a:pt x="1332833" y="769020"/>
                      <a:pt x="1463040" y="743874"/>
                      <a:pt x="1463040" y="743874"/>
                    </a:cubicBezTo>
                    <a:cubicBezTo>
                      <a:pt x="1463040" y="743874"/>
                      <a:pt x="1544384" y="762733"/>
                      <a:pt x="1585055" y="743874"/>
                    </a:cubicBezTo>
                    <a:cubicBezTo>
                      <a:pt x="1585055" y="743874"/>
                      <a:pt x="1645825" y="762733"/>
                      <a:pt x="1747838" y="762733"/>
                    </a:cubicBezTo>
                    <a:cubicBezTo>
                      <a:pt x="1764126" y="762733"/>
                      <a:pt x="1894332" y="825694"/>
                      <a:pt x="2024539" y="787975"/>
                    </a:cubicBezTo>
                    <a:cubicBezTo>
                      <a:pt x="2154745" y="750160"/>
                      <a:pt x="2114074" y="725014"/>
                      <a:pt x="2114074" y="725014"/>
                    </a:cubicBezTo>
                    <a:cubicBezTo>
                      <a:pt x="2114074" y="725014"/>
                      <a:pt x="2171033" y="737587"/>
                      <a:pt x="2236089" y="699773"/>
                    </a:cubicBezTo>
                    <a:cubicBezTo>
                      <a:pt x="2236089" y="699773"/>
                      <a:pt x="2463927" y="718633"/>
                      <a:pt x="2520886" y="687200"/>
                    </a:cubicBezTo>
                    <a:cubicBezTo>
                      <a:pt x="2577846" y="655672"/>
                      <a:pt x="2561558" y="636813"/>
                      <a:pt x="2561558" y="636813"/>
                    </a:cubicBezTo>
                    <a:cubicBezTo>
                      <a:pt x="2561558" y="636813"/>
                      <a:pt x="2602230" y="598999"/>
                      <a:pt x="2642902" y="573853"/>
                    </a:cubicBezTo>
                    <a:cubicBezTo>
                      <a:pt x="2683574" y="548611"/>
                      <a:pt x="2659190" y="510892"/>
                      <a:pt x="2626614" y="504511"/>
                    </a:cubicBezTo>
                    <a:cubicBezTo>
                      <a:pt x="2626614" y="504511"/>
                      <a:pt x="2667286" y="466696"/>
                      <a:pt x="2642902" y="447837"/>
                    </a:cubicBezTo>
                    <a:cubicBezTo>
                      <a:pt x="2618518" y="428977"/>
                      <a:pt x="2553367" y="447837"/>
                      <a:pt x="2553367" y="447837"/>
                    </a:cubicBezTo>
                    <a:cubicBezTo>
                      <a:pt x="2553367" y="447837"/>
                      <a:pt x="2537079" y="403736"/>
                      <a:pt x="2480120" y="391163"/>
                    </a:cubicBezTo>
                    <a:cubicBezTo>
                      <a:pt x="2423160" y="378590"/>
                      <a:pt x="2382488" y="410023"/>
                      <a:pt x="2382488" y="410023"/>
                    </a:cubicBezTo>
                    <a:cubicBezTo>
                      <a:pt x="2382488" y="410023"/>
                      <a:pt x="2415064" y="378495"/>
                      <a:pt x="2349913" y="359635"/>
                    </a:cubicBezTo>
                    <a:cubicBezTo>
                      <a:pt x="2284857" y="340776"/>
                      <a:pt x="2235994" y="372208"/>
                      <a:pt x="2235994" y="372208"/>
                    </a:cubicBezTo>
                    <a:cubicBezTo>
                      <a:pt x="2235994" y="372208"/>
                      <a:pt x="2203419" y="346967"/>
                      <a:pt x="2154651" y="340681"/>
                    </a:cubicBezTo>
                    <a:cubicBezTo>
                      <a:pt x="2105883" y="334394"/>
                      <a:pt x="1967484" y="353254"/>
                      <a:pt x="1918621" y="359540"/>
                    </a:cubicBezTo>
                    <a:cubicBezTo>
                      <a:pt x="1869757" y="365827"/>
                      <a:pt x="1902333" y="315439"/>
                      <a:pt x="1902333" y="290198"/>
                    </a:cubicBezTo>
                    <a:cubicBezTo>
                      <a:pt x="1902333" y="264957"/>
                      <a:pt x="1861661" y="227238"/>
                      <a:pt x="1829086" y="227238"/>
                    </a:cubicBezTo>
                    <a:cubicBezTo>
                      <a:pt x="1796510" y="227238"/>
                      <a:pt x="1755839" y="258766"/>
                      <a:pt x="1755839" y="258766"/>
                    </a:cubicBezTo>
                    <a:cubicBezTo>
                      <a:pt x="1755839" y="258766"/>
                      <a:pt x="1731454" y="220951"/>
                      <a:pt x="1666304" y="227238"/>
                    </a:cubicBezTo>
                    <a:cubicBezTo>
                      <a:pt x="1666304" y="227238"/>
                      <a:pt x="1682592" y="201997"/>
                      <a:pt x="1641920" y="176851"/>
                    </a:cubicBezTo>
                    <a:cubicBezTo>
                      <a:pt x="1601248" y="151705"/>
                      <a:pt x="1552384" y="157991"/>
                      <a:pt x="1552384" y="157991"/>
                    </a:cubicBezTo>
                    <a:cubicBezTo>
                      <a:pt x="1552384" y="157991"/>
                      <a:pt x="1568672" y="113890"/>
                      <a:pt x="1544288" y="101317"/>
                    </a:cubicBezTo>
                    <a:cubicBezTo>
                      <a:pt x="1519904" y="88744"/>
                      <a:pt x="1479232" y="107604"/>
                      <a:pt x="1479232" y="107604"/>
                    </a:cubicBezTo>
                    <a:cubicBezTo>
                      <a:pt x="1479232" y="107604"/>
                      <a:pt x="1519904" y="57217"/>
                      <a:pt x="1471136" y="44644"/>
                    </a:cubicBezTo>
                    <a:cubicBezTo>
                      <a:pt x="1422273" y="32071"/>
                      <a:pt x="1397889" y="44644"/>
                      <a:pt x="1397889" y="44644"/>
                    </a:cubicBezTo>
                    <a:cubicBezTo>
                      <a:pt x="1397889" y="44644"/>
                      <a:pt x="1405985" y="-5744"/>
                      <a:pt x="1332833" y="543"/>
                    </a:cubicBezTo>
                    <a:cubicBezTo>
                      <a:pt x="1259681" y="6829"/>
                      <a:pt x="1235202" y="44644"/>
                      <a:pt x="1235202" y="44644"/>
                    </a:cubicBezTo>
                    <a:cubicBezTo>
                      <a:pt x="1235202" y="44644"/>
                      <a:pt x="1202627" y="19402"/>
                      <a:pt x="1137571" y="57217"/>
                    </a:cubicBezTo>
                    <a:cubicBezTo>
                      <a:pt x="1072515" y="95031"/>
                      <a:pt x="1080611" y="145418"/>
                      <a:pt x="1080611" y="145418"/>
                    </a:cubicBezTo>
                    <a:cubicBezTo>
                      <a:pt x="1080611" y="145418"/>
                      <a:pt x="926020" y="120177"/>
                      <a:pt x="869061" y="151705"/>
                    </a:cubicBezTo>
                    <a:cubicBezTo>
                      <a:pt x="869061" y="151705"/>
                      <a:pt x="763238" y="126463"/>
                      <a:pt x="706279" y="202092"/>
                    </a:cubicBezTo>
                    <a:cubicBezTo>
                      <a:pt x="706279" y="202092"/>
                      <a:pt x="681895" y="227333"/>
                      <a:pt x="657416" y="220951"/>
                    </a:cubicBezTo>
                    <a:cubicBezTo>
                      <a:pt x="633032" y="214665"/>
                      <a:pt x="633032" y="170564"/>
                      <a:pt x="567880" y="183137"/>
                    </a:cubicBezTo>
                    <a:cubicBezTo>
                      <a:pt x="502825" y="195710"/>
                      <a:pt x="494633" y="239811"/>
                      <a:pt x="494633" y="265052"/>
                    </a:cubicBezTo>
                    <a:cubicBezTo>
                      <a:pt x="494633" y="265052"/>
                      <a:pt x="413290" y="239811"/>
                      <a:pt x="348139" y="271339"/>
                    </a:cubicBezTo>
                    <a:cubicBezTo>
                      <a:pt x="282988" y="302866"/>
                      <a:pt x="266795" y="309153"/>
                      <a:pt x="266795" y="309153"/>
                    </a:cubicBezTo>
                    <a:lnTo>
                      <a:pt x="283083" y="302866"/>
                    </a:lnTo>
                    <a:cubicBezTo>
                      <a:pt x="283083" y="302866"/>
                      <a:pt x="266795" y="233524"/>
                      <a:pt x="177260" y="258766"/>
                    </a:cubicBezTo>
                    <a:cubicBezTo>
                      <a:pt x="87725" y="284007"/>
                      <a:pt x="120301" y="340681"/>
                      <a:pt x="120301" y="340681"/>
                    </a:cubicBezTo>
                    <a:cubicBezTo>
                      <a:pt x="120301" y="340681"/>
                      <a:pt x="63341" y="346967"/>
                      <a:pt x="38958" y="397354"/>
                    </a:cubicBezTo>
                    <a:cubicBezTo>
                      <a:pt x="14573" y="447742"/>
                      <a:pt x="14573" y="472983"/>
                      <a:pt x="14573" y="472983"/>
                    </a:cubicBezTo>
                    <a:lnTo>
                      <a:pt x="14573" y="472983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EC45E228-3029-17FF-235E-711DC6065714}"/>
                  </a:ext>
                </a:extLst>
              </p:cNvPr>
              <p:cNvSpPr/>
              <p:nvPr/>
            </p:nvSpPr>
            <p:spPr>
              <a:xfrm>
                <a:off x="-1313853" y="5180422"/>
                <a:ext cx="7861709" cy="1547518"/>
              </a:xfrm>
              <a:custGeom>
                <a:avLst/>
                <a:gdLst>
                  <a:gd name="connsiteX0" fmla="*/ 190 w 3813528"/>
                  <a:gd name="connsiteY0" fmla="*/ 590742 h 750664"/>
                  <a:gd name="connsiteX1" fmla="*/ 92107 w 3813528"/>
                  <a:gd name="connsiteY1" fmla="*/ 559119 h 750664"/>
                  <a:gd name="connsiteX2" fmla="*/ 141161 w 3813528"/>
                  <a:gd name="connsiteY2" fmla="*/ 567025 h 750664"/>
                  <a:gd name="connsiteX3" fmla="*/ 177927 w 3813528"/>
                  <a:gd name="connsiteY3" fmla="*/ 535402 h 750664"/>
                  <a:gd name="connsiteX4" fmla="*/ 226981 w 3813528"/>
                  <a:gd name="connsiteY4" fmla="*/ 574835 h 750664"/>
                  <a:gd name="connsiteX5" fmla="*/ 300514 w 3813528"/>
                  <a:gd name="connsiteY5" fmla="*/ 566930 h 750664"/>
                  <a:gd name="connsiteX6" fmla="*/ 355664 w 3813528"/>
                  <a:gd name="connsiteY6" fmla="*/ 582741 h 750664"/>
                  <a:gd name="connsiteX7" fmla="*/ 355664 w 3813528"/>
                  <a:gd name="connsiteY7" fmla="*/ 448534 h 750664"/>
                  <a:gd name="connsiteX8" fmla="*/ 429197 w 3813528"/>
                  <a:gd name="connsiteY8" fmla="*/ 424817 h 750664"/>
                  <a:gd name="connsiteX9" fmla="*/ 441484 w 3813528"/>
                  <a:gd name="connsiteY9" fmla="*/ 385383 h 750664"/>
                  <a:gd name="connsiteX10" fmla="*/ 527304 w 3813528"/>
                  <a:gd name="connsiteY10" fmla="*/ 409100 h 750664"/>
                  <a:gd name="connsiteX11" fmla="*/ 607028 w 3813528"/>
                  <a:gd name="connsiteY11" fmla="*/ 401195 h 750664"/>
                  <a:gd name="connsiteX12" fmla="*/ 631508 w 3813528"/>
                  <a:gd name="connsiteY12" fmla="*/ 353855 h 750664"/>
                  <a:gd name="connsiteX13" fmla="*/ 698945 w 3813528"/>
                  <a:gd name="connsiteY13" fmla="*/ 353855 h 750664"/>
                  <a:gd name="connsiteX14" fmla="*/ 821531 w 3813528"/>
                  <a:gd name="connsiteY14" fmla="*/ 266987 h 750664"/>
                  <a:gd name="connsiteX15" fmla="*/ 962501 w 3813528"/>
                  <a:gd name="connsiteY15" fmla="*/ 322232 h 750664"/>
                  <a:gd name="connsiteX16" fmla="*/ 1054418 w 3813528"/>
                  <a:gd name="connsiteY16" fmla="*/ 330138 h 750664"/>
                  <a:gd name="connsiteX17" fmla="*/ 1078897 w 3813528"/>
                  <a:gd name="connsiteY17" fmla="*/ 266987 h 750664"/>
                  <a:gd name="connsiteX18" fmla="*/ 1127951 w 3813528"/>
                  <a:gd name="connsiteY18" fmla="*/ 282799 h 750664"/>
                  <a:gd name="connsiteX19" fmla="*/ 1158621 w 3813528"/>
                  <a:gd name="connsiteY19" fmla="*/ 251176 h 750664"/>
                  <a:gd name="connsiteX20" fmla="*/ 1232154 w 3813528"/>
                  <a:gd name="connsiteY20" fmla="*/ 290609 h 750664"/>
                  <a:gd name="connsiteX21" fmla="*/ 1305687 w 3813528"/>
                  <a:gd name="connsiteY21" fmla="*/ 258986 h 750664"/>
                  <a:gd name="connsiteX22" fmla="*/ 1465040 w 3813528"/>
                  <a:gd name="connsiteY22" fmla="*/ 108968 h 750664"/>
                  <a:gd name="connsiteX23" fmla="*/ 1501807 w 3813528"/>
                  <a:gd name="connsiteY23" fmla="*/ 22100 h 750664"/>
                  <a:gd name="connsiteX24" fmla="*/ 1581531 w 3813528"/>
                  <a:gd name="connsiteY24" fmla="*/ 30005 h 750664"/>
                  <a:gd name="connsiteX25" fmla="*/ 1698022 w 3813528"/>
                  <a:gd name="connsiteY25" fmla="*/ 14194 h 750664"/>
                  <a:gd name="connsiteX26" fmla="*/ 1771555 w 3813528"/>
                  <a:gd name="connsiteY26" fmla="*/ 101062 h 750664"/>
                  <a:gd name="connsiteX27" fmla="*/ 1814417 w 3813528"/>
                  <a:gd name="connsiteY27" fmla="*/ 124779 h 750664"/>
                  <a:gd name="connsiteX28" fmla="*/ 1789938 w 3813528"/>
                  <a:gd name="connsiteY28" fmla="*/ 187930 h 750664"/>
                  <a:gd name="connsiteX29" fmla="*/ 1888046 w 3813528"/>
                  <a:gd name="connsiteY29" fmla="*/ 203741 h 750664"/>
                  <a:gd name="connsiteX30" fmla="*/ 1924812 w 3813528"/>
                  <a:gd name="connsiteY30" fmla="*/ 148496 h 750664"/>
                  <a:gd name="connsiteX31" fmla="*/ 2035112 w 3813528"/>
                  <a:gd name="connsiteY31" fmla="*/ 156402 h 750664"/>
                  <a:gd name="connsiteX32" fmla="*/ 2096453 w 3813528"/>
                  <a:gd name="connsiteY32" fmla="*/ 77440 h 750664"/>
                  <a:gd name="connsiteX33" fmla="*/ 2225135 w 3813528"/>
                  <a:gd name="connsiteY33" fmla="*/ 132685 h 750664"/>
                  <a:gd name="connsiteX34" fmla="*/ 2292572 w 3813528"/>
                  <a:gd name="connsiteY34" fmla="*/ 140591 h 750664"/>
                  <a:gd name="connsiteX35" fmla="*/ 2317052 w 3813528"/>
                  <a:gd name="connsiteY35" fmla="*/ 219553 h 750664"/>
                  <a:gd name="connsiteX36" fmla="*/ 2439638 w 3813528"/>
                  <a:gd name="connsiteY36" fmla="*/ 227459 h 750664"/>
                  <a:gd name="connsiteX37" fmla="*/ 2623566 w 3813528"/>
                  <a:gd name="connsiteY37" fmla="*/ 180119 h 750664"/>
                  <a:gd name="connsiteX38" fmla="*/ 2752249 w 3813528"/>
                  <a:gd name="connsiteY38" fmla="*/ 227459 h 750664"/>
                  <a:gd name="connsiteX39" fmla="*/ 2844165 w 3813528"/>
                  <a:gd name="connsiteY39" fmla="*/ 235364 h 750664"/>
                  <a:gd name="connsiteX40" fmla="*/ 2887027 w 3813528"/>
                  <a:gd name="connsiteY40" fmla="*/ 306421 h 750664"/>
                  <a:gd name="connsiteX41" fmla="*/ 2948369 w 3813528"/>
                  <a:gd name="connsiteY41" fmla="*/ 306421 h 750664"/>
                  <a:gd name="connsiteX42" fmla="*/ 2917698 w 3813528"/>
                  <a:gd name="connsiteY42" fmla="*/ 361666 h 750664"/>
                  <a:gd name="connsiteX43" fmla="*/ 2936081 w 3813528"/>
                  <a:gd name="connsiteY43" fmla="*/ 393289 h 750664"/>
                  <a:gd name="connsiteX44" fmla="*/ 3009614 w 3813528"/>
                  <a:gd name="connsiteY44" fmla="*/ 361666 h 750664"/>
                  <a:gd name="connsiteX45" fmla="*/ 3089339 w 3813528"/>
                  <a:gd name="connsiteY45" fmla="*/ 377477 h 750664"/>
                  <a:gd name="connsiteX46" fmla="*/ 3113818 w 3813528"/>
                  <a:gd name="connsiteY46" fmla="*/ 314327 h 750664"/>
                  <a:gd name="connsiteX47" fmla="*/ 3162872 w 3813528"/>
                  <a:gd name="connsiteY47" fmla="*/ 314327 h 750664"/>
                  <a:gd name="connsiteX48" fmla="*/ 3193542 w 3813528"/>
                  <a:gd name="connsiteY48" fmla="*/ 251176 h 750664"/>
                  <a:gd name="connsiteX49" fmla="*/ 3297746 w 3813528"/>
                  <a:gd name="connsiteY49" fmla="*/ 338044 h 750664"/>
                  <a:gd name="connsiteX50" fmla="*/ 3438716 w 3813528"/>
                  <a:gd name="connsiteY50" fmla="*/ 338044 h 750664"/>
                  <a:gd name="connsiteX51" fmla="*/ 3438716 w 3813528"/>
                  <a:gd name="connsiteY51" fmla="*/ 432818 h 750664"/>
                  <a:gd name="connsiteX52" fmla="*/ 3518440 w 3813528"/>
                  <a:gd name="connsiteY52" fmla="*/ 456535 h 750664"/>
                  <a:gd name="connsiteX53" fmla="*/ 3530727 w 3813528"/>
                  <a:gd name="connsiteY53" fmla="*/ 488158 h 750664"/>
                  <a:gd name="connsiteX54" fmla="*/ 3671697 w 3813528"/>
                  <a:gd name="connsiteY54" fmla="*/ 496064 h 750664"/>
                  <a:gd name="connsiteX55" fmla="*/ 3683984 w 3813528"/>
                  <a:gd name="connsiteY55" fmla="*/ 511875 h 750664"/>
                  <a:gd name="connsiteX56" fmla="*/ 3739134 w 3813528"/>
                  <a:gd name="connsiteY56" fmla="*/ 496064 h 750664"/>
                  <a:gd name="connsiteX57" fmla="*/ 3788188 w 3813528"/>
                  <a:gd name="connsiteY57" fmla="*/ 480252 h 750664"/>
                  <a:gd name="connsiteX58" fmla="*/ 3788188 w 3813528"/>
                  <a:gd name="connsiteY58" fmla="*/ 575026 h 750664"/>
                  <a:gd name="connsiteX59" fmla="*/ 3696272 w 3813528"/>
                  <a:gd name="connsiteY59" fmla="*/ 551309 h 750664"/>
                  <a:gd name="connsiteX60" fmla="*/ 3647218 w 3813528"/>
                  <a:gd name="connsiteY60" fmla="*/ 598648 h 750664"/>
                  <a:gd name="connsiteX61" fmla="*/ 3579781 w 3813528"/>
                  <a:gd name="connsiteY61" fmla="*/ 638081 h 750664"/>
                  <a:gd name="connsiteX62" fmla="*/ 3451098 w 3813528"/>
                  <a:gd name="connsiteY62" fmla="*/ 638081 h 750664"/>
                  <a:gd name="connsiteX63" fmla="*/ 3304032 w 3813528"/>
                  <a:gd name="connsiteY63" fmla="*/ 677515 h 750664"/>
                  <a:gd name="connsiteX64" fmla="*/ 3205925 w 3813528"/>
                  <a:gd name="connsiteY64" fmla="*/ 748571 h 750664"/>
                  <a:gd name="connsiteX65" fmla="*/ 3089434 w 3813528"/>
                  <a:gd name="connsiteY65" fmla="*/ 685421 h 750664"/>
                  <a:gd name="connsiteX66" fmla="*/ 3009710 w 3813528"/>
                  <a:gd name="connsiteY66" fmla="*/ 638081 h 750664"/>
                  <a:gd name="connsiteX67" fmla="*/ 2917793 w 3813528"/>
                  <a:gd name="connsiteY67" fmla="*/ 645987 h 750664"/>
                  <a:gd name="connsiteX68" fmla="*/ 2740057 w 3813528"/>
                  <a:gd name="connsiteY68" fmla="*/ 693326 h 750664"/>
                  <a:gd name="connsiteX69" fmla="*/ 2586800 w 3813528"/>
                  <a:gd name="connsiteY69" fmla="*/ 748571 h 750664"/>
                  <a:gd name="connsiteX70" fmla="*/ 2384489 w 3813528"/>
                  <a:gd name="connsiteY70" fmla="*/ 653798 h 750664"/>
                  <a:gd name="connsiteX71" fmla="*/ 2286381 w 3813528"/>
                  <a:gd name="connsiteY71" fmla="*/ 653798 h 750664"/>
                  <a:gd name="connsiteX72" fmla="*/ 2022824 w 3813528"/>
                  <a:gd name="connsiteY72" fmla="*/ 716948 h 750664"/>
                  <a:gd name="connsiteX73" fmla="*/ 1851184 w 3813528"/>
                  <a:gd name="connsiteY73" fmla="*/ 653798 h 750664"/>
                  <a:gd name="connsiteX74" fmla="*/ 1697927 w 3813528"/>
                  <a:gd name="connsiteY74" fmla="*/ 709043 h 750664"/>
                  <a:gd name="connsiteX75" fmla="*/ 1507903 w 3813528"/>
                  <a:gd name="connsiteY75" fmla="*/ 653798 h 750664"/>
                  <a:gd name="connsiteX76" fmla="*/ 1397603 w 3813528"/>
                  <a:gd name="connsiteY76" fmla="*/ 669609 h 750664"/>
                  <a:gd name="connsiteX77" fmla="*/ 1305687 w 3813528"/>
                  <a:gd name="connsiteY77" fmla="*/ 614364 h 750664"/>
                  <a:gd name="connsiteX78" fmla="*/ 1238250 w 3813528"/>
                  <a:gd name="connsiteY78" fmla="*/ 614364 h 750664"/>
                  <a:gd name="connsiteX79" fmla="*/ 1176909 w 3813528"/>
                  <a:gd name="connsiteY79" fmla="*/ 669609 h 750664"/>
                  <a:gd name="connsiteX80" fmla="*/ 950119 w 3813528"/>
                  <a:gd name="connsiteY80" fmla="*/ 669609 h 750664"/>
                  <a:gd name="connsiteX81" fmla="*/ 717233 w 3813528"/>
                  <a:gd name="connsiteY81" fmla="*/ 701232 h 750664"/>
                  <a:gd name="connsiteX82" fmla="*/ 619125 w 3813528"/>
                  <a:gd name="connsiteY82" fmla="*/ 653893 h 750664"/>
                  <a:gd name="connsiteX83" fmla="*/ 539401 w 3813528"/>
                  <a:gd name="connsiteY83" fmla="*/ 661799 h 750664"/>
                  <a:gd name="connsiteX84" fmla="*/ 484251 w 3813528"/>
                  <a:gd name="connsiteY84" fmla="*/ 614459 h 750664"/>
                  <a:gd name="connsiteX85" fmla="*/ 373952 w 3813528"/>
                  <a:gd name="connsiteY85" fmla="*/ 638177 h 750664"/>
                  <a:gd name="connsiteX86" fmla="*/ 300419 w 3813528"/>
                  <a:gd name="connsiteY86" fmla="*/ 614459 h 750664"/>
                  <a:gd name="connsiteX87" fmla="*/ 251365 w 3813528"/>
                  <a:gd name="connsiteY87" fmla="*/ 630271 h 750664"/>
                  <a:gd name="connsiteX88" fmla="*/ 183928 w 3813528"/>
                  <a:gd name="connsiteY88" fmla="*/ 582932 h 750664"/>
                  <a:gd name="connsiteX89" fmla="*/ 116491 w 3813528"/>
                  <a:gd name="connsiteY89" fmla="*/ 622365 h 750664"/>
                  <a:gd name="connsiteX90" fmla="*/ 0 w 3813528"/>
                  <a:gd name="connsiteY90" fmla="*/ 590742 h 750664"/>
                  <a:gd name="connsiteX91" fmla="*/ 190 w 3813528"/>
                  <a:gd name="connsiteY91" fmla="*/ 590742 h 750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</a:cxnLst>
                <a:rect l="l" t="t" r="r" b="b"/>
                <a:pathLst>
                  <a:path w="3813528" h="750664">
                    <a:moveTo>
                      <a:pt x="190" y="590742"/>
                    </a:moveTo>
                    <a:cubicBezTo>
                      <a:pt x="12478" y="574931"/>
                      <a:pt x="55340" y="559119"/>
                      <a:pt x="92107" y="559119"/>
                    </a:cubicBezTo>
                    <a:cubicBezTo>
                      <a:pt x="128873" y="559119"/>
                      <a:pt x="141161" y="567025"/>
                      <a:pt x="141161" y="567025"/>
                    </a:cubicBezTo>
                    <a:cubicBezTo>
                      <a:pt x="141161" y="567025"/>
                      <a:pt x="141161" y="519686"/>
                      <a:pt x="177927" y="535402"/>
                    </a:cubicBezTo>
                    <a:cubicBezTo>
                      <a:pt x="214694" y="551213"/>
                      <a:pt x="226981" y="574835"/>
                      <a:pt x="226981" y="574835"/>
                    </a:cubicBezTo>
                    <a:cubicBezTo>
                      <a:pt x="226981" y="574835"/>
                      <a:pt x="269843" y="566930"/>
                      <a:pt x="300514" y="566930"/>
                    </a:cubicBezTo>
                    <a:cubicBezTo>
                      <a:pt x="331184" y="566930"/>
                      <a:pt x="355664" y="582741"/>
                      <a:pt x="355664" y="582741"/>
                    </a:cubicBezTo>
                    <a:cubicBezTo>
                      <a:pt x="355664" y="582741"/>
                      <a:pt x="300514" y="495873"/>
                      <a:pt x="355664" y="448534"/>
                    </a:cubicBezTo>
                    <a:cubicBezTo>
                      <a:pt x="410813" y="401195"/>
                      <a:pt x="429197" y="424817"/>
                      <a:pt x="429197" y="424817"/>
                    </a:cubicBezTo>
                    <a:cubicBezTo>
                      <a:pt x="429197" y="424817"/>
                      <a:pt x="404717" y="393194"/>
                      <a:pt x="441484" y="385383"/>
                    </a:cubicBezTo>
                    <a:cubicBezTo>
                      <a:pt x="478250" y="377477"/>
                      <a:pt x="527304" y="409100"/>
                      <a:pt x="527304" y="409100"/>
                    </a:cubicBezTo>
                    <a:cubicBezTo>
                      <a:pt x="527304" y="409100"/>
                      <a:pt x="576358" y="385383"/>
                      <a:pt x="607028" y="401195"/>
                    </a:cubicBezTo>
                    <a:cubicBezTo>
                      <a:pt x="607028" y="401195"/>
                      <a:pt x="588645" y="369572"/>
                      <a:pt x="631508" y="353855"/>
                    </a:cubicBezTo>
                    <a:cubicBezTo>
                      <a:pt x="674370" y="338044"/>
                      <a:pt x="698945" y="353855"/>
                      <a:pt x="698945" y="353855"/>
                    </a:cubicBezTo>
                    <a:cubicBezTo>
                      <a:pt x="698945" y="353855"/>
                      <a:pt x="741807" y="266987"/>
                      <a:pt x="821531" y="266987"/>
                    </a:cubicBezTo>
                    <a:cubicBezTo>
                      <a:pt x="901256" y="266987"/>
                      <a:pt x="962501" y="322232"/>
                      <a:pt x="962501" y="322232"/>
                    </a:cubicBezTo>
                    <a:lnTo>
                      <a:pt x="1054418" y="330138"/>
                    </a:lnTo>
                    <a:cubicBezTo>
                      <a:pt x="1054418" y="330138"/>
                      <a:pt x="1042130" y="274893"/>
                      <a:pt x="1078897" y="266987"/>
                    </a:cubicBezTo>
                    <a:cubicBezTo>
                      <a:pt x="1115663" y="259082"/>
                      <a:pt x="1127951" y="282799"/>
                      <a:pt x="1127951" y="282799"/>
                    </a:cubicBezTo>
                    <a:cubicBezTo>
                      <a:pt x="1127951" y="282799"/>
                      <a:pt x="1127951" y="251176"/>
                      <a:pt x="1158621" y="251176"/>
                    </a:cubicBezTo>
                    <a:cubicBezTo>
                      <a:pt x="1189292" y="251176"/>
                      <a:pt x="1232154" y="290609"/>
                      <a:pt x="1232154" y="290609"/>
                    </a:cubicBezTo>
                    <a:cubicBezTo>
                      <a:pt x="1232154" y="290609"/>
                      <a:pt x="1275017" y="243270"/>
                      <a:pt x="1305687" y="258986"/>
                    </a:cubicBezTo>
                    <a:cubicBezTo>
                      <a:pt x="1305687" y="258986"/>
                      <a:pt x="1293400" y="93156"/>
                      <a:pt x="1465040" y="108968"/>
                    </a:cubicBezTo>
                    <a:cubicBezTo>
                      <a:pt x="1465040" y="108968"/>
                      <a:pt x="1434370" y="45817"/>
                      <a:pt x="1501807" y="22100"/>
                    </a:cubicBezTo>
                    <a:cubicBezTo>
                      <a:pt x="1569244" y="-1618"/>
                      <a:pt x="1581531" y="30005"/>
                      <a:pt x="1581531" y="30005"/>
                    </a:cubicBezTo>
                    <a:cubicBezTo>
                      <a:pt x="1581531" y="30005"/>
                      <a:pt x="1630585" y="-25240"/>
                      <a:pt x="1698022" y="14194"/>
                    </a:cubicBezTo>
                    <a:cubicBezTo>
                      <a:pt x="1765459" y="53627"/>
                      <a:pt x="1777746" y="93156"/>
                      <a:pt x="1771555" y="101062"/>
                    </a:cubicBezTo>
                    <a:cubicBezTo>
                      <a:pt x="1765459" y="108968"/>
                      <a:pt x="1814417" y="85250"/>
                      <a:pt x="1814417" y="124779"/>
                    </a:cubicBezTo>
                    <a:cubicBezTo>
                      <a:pt x="1814417" y="164308"/>
                      <a:pt x="1789938" y="187930"/>
                      <a:pt x="1789938" y="187930"/>
                    </a:cubicBezTo>
                    <a:cubicBezTo>
                      <a:pt x="1789938" y="187930"/>
                      <a:pt x="1863471" y="172118"/>
                      <a:pt x="1888046" y="203741"/>
                    </a:cubicBezTo>
                    <a:cubicBezTo>
                      <a:pt x="1888046" y="203741"/>
                      <a:pt x="1875758" y="164308"/>
                      <a:pt x="1924812" y="148496"/>
                    </a:cubicBezTo>
                    <a:cubicBezTo>
                      <a:pt x="1973866" y="132685"/>
                      <a:pt x="2035112" y="156402"/>
                      <a:pt x="2035112" y="156402"/>
                    </a:cubicBezTo>
                    <a:cubicBezTo>
                      <a:pt x="2035112" y="156402"/>
                      <a:pt x="2035112" y="85346"/>
                      <a:pt x="2096453" y="77440"/>
                    </a:cubicBezTo>
                    <a:cubicBezTo>
                      <a:pt x="2157794" y="69534"/>
                      <a:pt x="2225135" y="132685"/>
                      <a:pt x="2225135" y="132685"/>
                    </a:cubicBezTo>
                    <a:cubicBezTo>
                      <a:pt x="2225135" y="132685"/>
                      <a:pt x="2261902" y="108968"/>
                      <a:pt x="2292572" y="140591"/>
                    </a:cubicBezTo>
                    <a:cubicBezTo>
                      <a:pt x="2323243" y="172214"/>
                      <a:pt x="2317052" y="219553"/>
                      <a:pt x="2317052" y="219553"/>
                    </a:cubicBezTo>
                    <a:cubicBezTo>
                      <a:pt x="2317052" y="219553"/>
                      <a:pt x="2408968" y="195836"/>
                      <a:pt x="2439638" y="227459"/>
                    </a:cubicBezTo>
                    <a:cubicBezTo>
                      <a:pt x="2439638" y="227459"/>
                      <a:pt x="2525459" y="172214"/>
                      <a:pt x="2623566" y="180119"/>
                    </a:cubicBezTo>
                    <a:cubicBezTo>
                      <a:pt x="2721674" y="188025"/>
                      <a:pt x="2752249" y="227459"/>
                      <a:pt x="2752249" y="227459"/>
                    </a:cubicBezTo>
                    <a:cubicBezTo>
                      <a:pt x="2752249" y="227459"/>
                      <a:pt x="2795111" y="180119"/>
                      <a:pt x="2844165" y="235364"/>
                    </a:cubicBezTo>
                    <a:cubicBezTo>
                      <a:pt x="2893219" y="290609"/>
                      <a:pt x="2887027" y="306421"/>
                      <a:pt x="2887027" y="306421"/>
                    </a:cubicBezTo>
                    <a:cubicBezTo>
                      <a:pt x="2887027" y="306421"/>
                      <a:pt x="2929890" y="274798"/>
                      <a:pt x="2948369" y="306421"/>
                    </a:cubicBezTo>
                    <a:cubicBezTo>
                      <a:pt x="2966752" y="338044"/>
                      <a:pt x="2917698" y="361666"/>
                      <a:pt x="2917698" y="361666"/>
                    </a:cubicBezTo>
                    <a:cubicBezTo>
                      <a:pt x="2917698" y="361666"/>
                      <a:pt x="2911602" y="393289"/>
                      <a:pt x="2936081" y="393289"/>
                    </a:cubicBezTo>
                    <a:cubicBezTo>
                      <a:pt x="2960561" y="393289"/>
                      <a:pt x="2954465" y="369572"/>
                      <a:pt x="3009614" y="361666"/>
                    </a:cubicBezTo>
                    <a:cubicBezTo>
                      <a:pt x="3064764" y="353760"/>
                      <a:pt x="3089339" y="377477"/>
                      <a:pt x="3089339" y="377477"/>
                    </a:cubicBezTo>
                    <a:cubicBezTo>
                      <a:pt x="3089339" y="377477"/>
                      <a:pt x="3083243" y="322232"/>
                      <a:pt x="3113818" y="314327"/>
                    </a:cubicBezTo>
                    <a:cubicBezTo>
                      <a:pt x="3144488" y="306421"/>
                      <a:pt x="3162872" y="314327"/>
                      <a:pt x="3162872" y="314327"/>
                    </a:cubicBezTo>
                    <a:cubicBezTo>
                      <a:pt x="3162872" y="314327"/>
                      <a:pt x="3150584" y="251176"/>
                      <a:pt x="3193542" y="251176"/>
                    </a:cubicBezTo>
                    <a:cubicBezTo>
                      <a:pt x="3236500" y="251176"/>
                      <a:pt x="3279362" y="290609"/>
                      <a:pt x="3297746" y="338044"/>
                    </a:cubicBezTo>
                    <a:cubicBezTo>
                      <a:pt x="3297746" y="338044"/>
                      <a:pt x="3408045" y="298610"/>
                      <a:pt x="3438716" y="338044"/>
                    </a:cubicBezTo>
                    <a:cubicBezTo>
                      <a:pt x="3469386" y="377477"/>
                      <a:pt x="3438716" y="432818"/>
                      <a:pt x="3438716" y="432818"/>
                    </a:cubicBezTo>
                    <a:cubicBezTo>
                      <a:pt x="3438716" y="432818"/>
                      <a:pt x="3500057" y="432818"/>
                      <a:pt x="3518440" y="456535"/>
                    </a:cubicBezTo>
                    <a:cubicBezTo>
                      <a:pt x="3536823" y="480252"/>
                      <a:pt x="3530727" y="488158"/>
                      <a:pt x="3530727" y="488158"/>
                    </a:cubicBezTo>
                    <a:cubicBezTo>
                      <a:pt x="3530727" y="488158"/>
                      <a:pt x="3634931" y="464441"/>
                      <a:pt x="3671697" y="496064"/>
                    </a:cubicBezTo>
                    <a:cubicBezTo>
                      <a:pt x="3708464" y="527687"/>
                      <a:pt x="3683984" y="511875"/>
                      <a:pt x="3683984" y="511875"/>
                    </a:cubicBezTo>
                    <a:cubicBezTo>
                      <a:pt x="3683984" y="511875"/>
                      <a:pt x="3720751" y="488158"/>
                      <a:pt x="3739134" y="496064"/>
                    </a:cubicBezTo>
                    <a:cubicBezTo>
                      <a:pt x="3757517" y="503969"/>
                      <a:pt x="3751421" y="440819"/>
                      <a:pt x="3788188" y="480252"/>
                    </a:cubicBezTo>
                    <a:cubicBezTo>
                      <a:pt x="3824954" y="519686"/>
                      <a:pt x="3818858" y="575026"/>
                      <a:pt x="3788188" y="575026"/>
                    </a:cubicBezTo>
                    <a:cubicBezTo>
                      <a:pt x="3757517" y="575026"/>
                      <a:pt x="3696272" y="551309"/>
                      <a:pt x="3696272" y="551309"/>
                    </a:cubicBezTo>
                    <a:cubicBezTo>
                      <a:pt x="3696272" y="551309"/>
                      <a:pt x="3683984" y="598648"/>
                      <a:pt x="3647218" y="598648"/>
                    </a:cubicBezTo>
                    <a:cubicBezTo>
                      <a:pt x="3647218" y="598648"/>
                      <a:pt x="3641122" y="630271"/>
                      <a:pt x="3579781" y="638081"/>
                    </a:cubicBezTo>
                    <a:cubicBezTo>
                      <a:pt x="3518440" y="645987"/>
                      <a:pt x="3451098" y="638081"/>
                      <a:pt x="3451098" y="638081"/>
                    </a:cubicBezTo>
                    <a:cubicBezTo>
                      <a:pt x="3451098" y="638081"/>
                      <a:pt x="3352991" y="685421"/>
                      <a:pt x="3304032" y="677515"/>
                    </a:cubicBezTo>
                    <a:cubicBezTo>
                      <a:pt x="3304032" y="677515"/>
                      <a:pt x="3285649" y="732760"/>
                      <a:pt x="3205925" y="748571"/>
                    </a:cubicBezTo>
                    <a:cubicBezTo>
                      <a:pt x="3126200" y="764383"/>
                      <a:pt x="3089434" y="685421"/>
                      <a:pt x="3089434" y="685421"/>
                    </a:cubicBezTo>
                    <a:cubicBezTo>
                      <a:pt x="3089434" y="685421"/>
                      <a:pt x="3040380" y="701232"/>
                      <a:pt x="3009710" y="638081"/>
                    </a:cubicBezTo>
                    <a:cubicBezTo>
                      <a:pt x="3009710" y="638081"/>
                      <a:pt x="2936177" y="661799"/>
                      <a:pt x="2917793" y="645987"/>
                    </a:cubicBezTo>
                    <a:cubicBezTo>
                      <a:pt x="2899410" y="630176"/>
                      <a:pt x="2862644" y="724949"/>
                      <a:pt x="2740057" y="693326"/>
                    </a:cubicBezTo>
                    <a:cubicBezTo>
                      <a:pt x="2740057" y="693326"/>
                      <a:pt x="2703290" y="740666"/>
                      <a:pt x="2586800" y="748571"/>
                    </a:cubicBezTo>
                    <a:cubicBezTo>
                      <a:pt x="2470309" y="756477"/>
                      <a:pt x="2384489" y="653798"/>
                      <a:pt x="2384489" y="653798"/>
                    </a:cubicBezTo>
                    <a:cubicBezTo>
                      <a:pt x="2384489" y="653798"/>
                      <a:pt x="2323148" y="669609"/>
                      <a:pt x="2286381" y="653798"/>
                    </a:cubicBezTo>
                    <a:cubicBezTo>
                      <a:pt x="2286381" y="653798"/>
                      <a:pt x="2114741" y="732760"/>
                      <a:pt x="2022824" y="716948"/>
                    </a:cubicBezTo>
                    <a:cubicBezTo>
                      <a:pt x="1930908" y="701137"/>
                      <a:pt x="1851184" y="653798"/>
                      <a:pt x="1851184" y="653798"/>
                    </a:cubicBezTo>
                    <a:cubicBezTo>
                      <a:pt x="1851184" y="653798"/>
                      <a:pt x="1796034" y="709043"/>
                      <a:pt x="1697927" y="709043"/>
                    </a:cubicBezTo>
                    <a:cubicBezTo>
                      <a:pt x="1599819" y="709043"/>
                      <a:pt x="1507903" y="653798"/>
                      <a:pt x="1507903" y="653798"/>
                    </a:cubicBezTo>
                    <a:cubicBezTo>
                      <a:pt x="1507903" y="653798"/>
                      <a:pt x="1446562" y="677515"/>
                      <a:pt x="1397603" y="669609"/>
                    </a:cubicBezTo>
                    <a:cubicBezTo>
                      <a:pt x="1348645" y="661703"/>
                      <a:pt x="1305687" y="614364"/>
                      <a:pt x="1305687" y="614364"/>
                    </a:cubicBezTo>
                    <a:cubicBezTo>
                      <a:pt x="1305687" y="614364"/>
                      <a:pt x="1281208" y="645987"/>
                      <a:pt x="1238250" y="614364"/>
                    </a:cubicBezTo>
                    <a:cubicBezTo>
                      <a:pt x="1238250" y="614364"/>
                      <a:pt x="1232154" y="645987"/>
                      <a:pt x="1176909" y="669609"/>
                    </a:cubicBezTo>
                    <a:cubicBezTo>
                      <a:pt x="1121759" y="693326"/>
                      <a:pt x="974598" y="685421"/>
                      <a:pt x="950119" y="669609"/>
                    </a:cubicBezTo>
                    <a:cubicBezTo>
                      <a:pt x="950119" y="669609"/>
                      <a:pt x="809149" y="724854"/>
                      <a:pt x="717233" y="701232"/>
                    </a:cubicBezTo>
                    <a:cubicBezTo>
                      <a:pt x="625316" y="677515"/>
                      <a:pt x="619125" y="653893"/>
                      <a:pt x="619125" y="653893"/>
                    </a:cubicBezTo>
                    <a:cubicBezTo>
                      <a:pt x="619125" y="653893"/>
                      <a:pt x="576263" y="677610"/>
                      <a:pt x="539401" y="661799"/>
                    </a:cubicBezTo>
                    <a:cubicBezTo>
                      <a:pt x="502634" y="645987"/>
                      <a:pt x="484251" y="614459"/>
                      <a:pt x="484251" y="614459"/>
                    </a:cubicBezTo>
                    <a:cubicBezTo>
                      <a:pt x="484251" y="614459"/>
                      <a:pt x="422910" y="638177"/>
                      <a:pt x="373952" y="638177"/>
                    </a:cubicBezTo>
                    <a:cubicBezTo>
                      <a:pt x="324993" y="638177"/>
                      <a:pt x="300419" y="614459"/>
                      <a:pt x="300419" y="614459"/>
                    </a:cubicBezTo>
                    <a:cubicBezTo>
                      <a:pt x="300419" y="614459"/>
                      <a:pt x="294323" y="638177"/>
                      <a:pt x="251365" y="630271"/>
                    </a:cubicBezTo>
                    <a:cubicBezTo>
                      <a:pt x="208407" y="622365"/>
                      <a:pt x="183928" y="582932"/>
                      <a:pt x="183928" y="582932"/>
                    </a:cubicBezTo>
                    <a:cubicBezTo>
                      <a:pt x="183928" y="582932"/>
                      <a:pt x="153257" y="622365"/>
                      <a:pt x="116491" y="622365"/>
                    </a:cubicBezTo>
                    <a:cubicBezTo>
                      <a:pt x="79724" y="622365"/>
                      <a:pt x="0" y="590742"/>
                      <a:pt x="0" y="590742"/>
                    </a:cubicBezTo>
                    <a:lnTo>
                      <a:pt x="190" y="590742"/>
                    </a:ln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785E4E6C-443A-B163-C1E6-3E0755FB6A39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00B11">
                  <a:alpha val="0"/>
                </a:srgbClr>
              </a:gs>
              <a:gs pos="66000">
                <a:schemeClr val="bg2">
                  <a:lumMod val="25000"/>
                </a:schemeClr>
              </a:gs>
              <a:gs pos="100000">
                <a:schemeClr val="bg2">
                  <a:lumMod val="5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1011CFE5-7AFD-B715-0FF6-F66ADABFB5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8889" y="2012941"/>
            <a:ext cx="3418199" cy="2194263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1D9E9B8D-EE87-D475-11BC-64B90D7683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0990" y="2095289"/>
            <a:ext cx="4772025" cy="1628775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EBF51BEC-1CE6-78E7-2315-7557464A63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85200" y="1693155"/>
            <a:ext cx="4643973" cy="1585069"/>
          </a:xfrm>
          <a:prstGeom prst="rect">
            <a:avLst/>
          </a:prstGeom>
        </p:spPr>
      </p:pic>
      <p:pic>
        <p:nvPicPr>
          <p:cNvPr id="62" name="Graphic 61">
            <a:extLst>
              <a:ext uri="{FF2B5EF4-FFF2-40B4-BE49-F238E27FC236}">
                <a16:creationId xmlns:a16="http://schemas.microsoft.com/office/drawing/2014/main" id="{83136D43-6521-2E8C-5121-A6F9838F6F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70763" y="2875257"/>
            <a:ext cx="2717656" cy="1744560"/>
          </a:xfrm>
          <a:prstGeom prst="rect">
            <a:avLst/>
          </a:prstGeom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C40E8C4-7013-5FAF-F71C-2FF3F532B418}"/>
              </a:ext>
            </a:extLst>
          </p:cNvPr>
          <p:cNvSpPr/>
          <p:nvPr/>
        </p:nvSpPr>
        <p:spPr>
          <a:xfrm flipH="1">
            <a:off x="-4035935" y="-589509"/>
            <a:ext cx="7541227" cy="2280839"/>
          </a:xfrm>
          <a:custGeom>
            <a:avLst/>
            <a:gdLst>
              <a:gd name="connsiteX0" fmla="*/ 0 w 2652318"/>
              <a:gd name="connsiteY0" fmla="*/ 630704 h 802192"/>
              <a:gd name="connsiteX1" fmla="*/ 63912 w 2652318"/>
              <a:gd name="connsiteY1" fmla="*/ 596985 h 802192"/>
              <a:gd name="connsiteX2" fmla="*/ 98012 w 2652318"/>
              <a:gd name="connsiteY2" fmla="*/ 605463 h 802192"/>
              <a:gd name="connsiteX3" fmla="*/ 123634 w 2652318"/>
              <a:gd name="connsiteY3" fmla="*/ 571744 h 802192"/>
              <a:gd name="connsiteX4" fmla="*/ 157734 w 2652318"/>
              <a:gd name="connsiteY4" fmla="*/ 613940 h 802192"/>
              <a:gd name="connsiteX5" fmla="*/ 208883 w 2652318"/>
              <a:gd name="connsiteY5" fmla="*/ 605463 h 802192"/>
              <a:gd name="connsiteX6" fmla="*/ 247269 w 2652318"/>
              <a:gd name="connsiteY6" fmla="*/ 622322 h 802192"/>
              <a:gd name="connsiteX7" fmla="*/ 247269 w 2652318"/>
              <a:gd name="connsiteY7" fmla="*/ 478971 h 802192"/>
              <a:gd name="connsiteX8" fmla="*/ 298418 w 2652318"/>
              <a:gd name="connsiteY8" fmla="*/ 453634 h 802192"/>
              <a:gd name="connsiteX9" fmla="*/ 306991 w 2652318"/>
              <a:gd name="connsiteY9" fmla="*/ 411438 h 802192"/>
              <a:gd name="connsiteX10" fmla="*/ 366713 w 2652318"/>
              <a:gd name="connsiteY10" fmla="*/ 436775 h 802192"/>
              <a:gd name="connsiteX11" fmla="*/ 422148 w 2652318"/>
              <a:gd name="connsiteY11" fmla="*/ 428298 h 802192"/>
              <a:gd name="connsiteX12" fmla="*/ 439198 w 2652318"/>
              <a:gd name="connsiteY12" fmla="*/ 377720 h 802192"/>
              <a:gd name="connsiteX13" fmla="*/ 486060 w 2652318"/>
              <a:gd name="connsiteY13" fmla="*/ 377720 h 802192"/>
              <a:gd name="connsiteX14" fmla="*/ 571309 w 2652318"/>
              <a:gd name="connsiteY14" fmla="*/ 284946 h 802192"/>
              <a:gd name="connsiteX15" fmla="*/ 669321 w 2652318"/>
              <a:gd name="connsiteY15" fmla="*/ 344001 h 802192"/>
              <a:gd name="connsiteX16" fmla="*/ 733234 w 2652318"/>
              <a:gd name="connsiteY16" fmla="*/ 352479 h 802192"/>
              <a:gd name="connsiteX17" fmla="*/ 750284 w 2652318"/>
              <a:gd name="connsiteY17" fmla="*/ 285042 h 802192"/>
              <a:gd name="connsiteX18" fmla="*/ 784384 w 2652318"/>
              <a:gd name="connsiteY18" fmla="*/ 301901 h 802192"/>
              <a:gd name="connsiteX19" fmla="*/ 805719 w 2652318"/>
              <a:gd name="connsiteY19" fmla="*/ 268182 h 802192"/>
              <a:gd name="connsiteX20" fmla="*/ 856869 w 2652318"/>
              <a:gd name="connsiteY20" fmla="*/ 310378 h 802192"/>
              <a:gd name="connsiteX21" fmla="*/ 908018 w 2652318"/>
              <a:gd name="connsiteY21" fmla="*/ 276660 h 802192"/>
              <a:gd name="connsiteX22" fmla="*/ 1018889 w 2652318"/>
              <a:gd name="connsiteY22" fmla="*/ 116354 h 802192"/>
              <a:gd name="connsiteX23" fmla="*/ 1044511 w 2652318"/>
              <a:gd name="connsiteY23" fmla="*/ 23580 h 802192"/>
              <a:gd name="connsiteX24" fmla="*/ 1099947 w 2652318"/>
              <a:gd name="connsiteY24" fmla="*/ 32058 h 802192"/>
              <a:gd name="connsiteX25" fmla="*/ 1180909 w 2652318"/>
              <a:gd name="connsiteY25" fmla="*/ 15198 h 802192"/>
              <a:gd name="connsiteX26" fmla="*/ 1232059 w 2652318"/>
              <a:gd name="connsiteY26" fmla="*/ 107972 h 802192"/>
              <a:gd name="connsiteX27" fmla="*/ 1261872 w 2652318"/>
              <a:gd name="connsiteY27" fmla="*/ 133308 h 802192"/>
              <a:gd name="connsiteX28" fmla="*/ 1244822 w 2652318"/>
              <a:gd name="connsiteY28" fmla="*/ 200745 h 802192"/>
              <a:gd name="connsiteX29" fmla="*/ 1313021 w 2652318"/>
              <a:gd name="connsiteY29" fmla="*/ 217605 h 802192"/>
              <a:gd name="connsiteX30" fmla="*/ 1338643 w 2652318"/>
              <a:gd name="connsiteY30" fmla="*/ 158550 h 802192"/>
              <a:gd name="connsiteX31" fmla="*/ 1415415 w 2652318"/>
              <a:gd name="connsiteY31" fmla="*/ 167027 h 802192"/>
              <a:gd name="connsiteX32" fmla="*/ 1458087 w 2652318"/>
              <a:gd name="connsiteY32" fmla="*/ 82635 h 802192"/>
              <a:gd name="connsiteX33" fmla="*/ 1547622 w 2652318"/>
              <a:gd name="connsiteY33" fmla="*/ 141690 h 802192"/>
              <a:gd name="connsiteX34" fmla="*/ 1594485 w 2652318"/>
              <a:gd name="connsiteY34" fmla="*/ 150168 h 802192"/>
              <a:gd name="connsiteX35" fmla="*/ 1611535 w 2652318"/>
              <a:gd name="connsiteY35" fmla="*/ 234559 h 802192"/>
              <a:gd name="connsiteX36" fmla="*/ 1696783 w 2652318"/>
              <a:gd name="connsiteY36" fmla="*/ 243036 h 802192"/>
              <a:gd name="connsiteX37" fmla="*/ 1824704 w 2652318"/>
              <a:gd name="connsiteY37" fmla="*/ 192459 h 802192"/>
              <a:gd name="connsiteX38" fmla="*/ 1914239 w 2652318"/>
              <a:gd name="connsiteY38" fmla="*/ 243036 h 802192"/>
              <a:gd name="connsiteX39" fmla="*/ 1978152 w 2652318"/>
              <a:gd name="connsiteY39" fmla="*/ 251514 h 802192"/>
              <a:gd name="connsiteX40" fmla="*/ 2007965 w 2652318"/>
              <a:gd name="connsiteY40" fmla="*/ 327428 h 802192"/>
              <a:gd name="connsiteX41" fmla="*/ 2050637 w 2652318"/>
              <a:gd name="connsiteY41" fmla="*/ 327428 h 802192"/>
              <a:gd name="connsiteX42" fmla="*/ 2029301 w 2652318"/>
              <a:gd name="connsiteY42" fmla="*/ 386483 h 802192"/>
              <a:gd name="connsiteX43" fmla="*/ 2042064 w 2652318"/>
              <a:gd name="connsiteY43" fmla="*/ 420201 h 802192"/>
              <a:gd name="connsiteX44" fmla="*/ 2093214 w 2652318"/>
              <a:gd name="connsiteY44" fmla="*/ 386483 h 802192"/>
              <a:gd name="connsiteX45" fmla="*/ 2148649 w 2652318"/>
              <a:gd name="connsiteY45" fmla="*/ 403342 h 802192"/>
              <a:gd name="connsiteX46" fmla="*/ 2165699 w 2652318"/>
              <a:gd name="connsiteY46" fmla="*/ 335905 h 802192"/>
              <a:gd name="connsiteX47" fmla="*/ 2199798 w 2652318"/>
              <a:gd name="connsiteY47" fmla="*/ 335905 h 802192"/>
              <a:gd name="connsiteX48" fmla="*/ 2221135 w 2652318"/>
              <a:gd name="connsiteY48" fmla="*/ 268468 h 802192"/>
              <a:gd name="connsiteX49" fmla="*/ 2293620 w 2652318"/>
              <a:gd name="connsiteY49" fmla="*/ 361242 h 802192"/>
              <a:gd name="connsiteX50" fmla="*/ 2391632 w 2652318"/>
              <a:gd name="connsiteY50" fmla="*/ 361242 h 802192"/>
              <a:gd name="connsiteX51" fmla="*/ 2391632 w 2652318"/>
              <a:gd name="connsiteY51" fmla="*/ 462492 h 802192"/>
              <a:gd name="connsiteX52" fmla="*/ 2447068 w 2652318"/>
              <a:gd name="connsiteY52" fmla="*/ 487829 h 802192"/>
              <a:gd name="connsiteX53" fmla="*/ 2455640 w 2652318"/>
              <a:gd name="connsiteY53" fmla="*/ 521547 h 802192"/>
              <a:gd name="connsiteX54" fmla="*/ 2553652 w 2652318"/>
              <a:gd name="connsiteY54" fmla="*/ 530025 h 802192"/>
              <a:gd name="connsiteX55" fmla="*/ 2562225 w 2652318"/>
              <a:gd name="connsiteY55" fmla="*/ 546884 h 802192"/>
              <a:gd name="connsiteX56" fmla="*/ 2600611 w 2652318"/>
              <a:gd name="connsiteY56" fmla="*/ 530025 h 802192"/>
              <a:gd name="connsiteX57" fmla="*/ 2634710 w 2652318"/>
              <a:gd name="connsiteY57" fmla="*/ 513165 h 802192"/>
              <a:gd name="connsiteX58" fmla="*/ 2634710 w 2652318"/>
              <a:gd name="connsiteY58" fmla="*/ 614416 h 802192"/>
              <a:gd name="connsiteX59" fmla="*/ 2570797 w 2652318"/>
              <a:gd name="connsiteY59" fmla="*/ 589080 h 802192"/>
              <a:gd name="connsiteX60" fmla="*/ 2536698 w 2652318"/>
              <a:gd name="connsiteY60" fmla="*/ 639657 h 802192"/>
              <a:gd name="connsiteX61" fmla="*/ 2489835 w 2652318"/>
              <a:gd name="connsiteY61" fmla="*/ 681853 h 802192"/>
              <a:gd name="connsiteX62" fmla="*/ 2400300 w 2652318"/>
              <a:gd name="connsiteY62" fmla="*/ 681853 h 802192"/>
              <a:gd name="connsiteX63" fmla="*/ 2298001 w 2652318"/>
              <a:gd name="connsiteY63" fmla="*/ 724049 h 802192"/>
              <a:gd name="connsiteX64" fmla="*/ 2229802 w 2652318"/>
              <a:gd name="connsiteY64" fmla="*/ 799963 h 802192"/>
              <a:gd name="connsiteX65" fmla="*/ 2148840 w 2652318"/>
              <a:gd name="connsiteY65" fmla="*/ 732526 h 802192"/>
              <a:gd name="connsiteX66" fmla="*/ 2093404 w 2652318"/>
              <a:gd name="connsiteY66" fmla="*/ 681948 h 802192"/>
              <a:gd name="connsiteX67" fmla="*/ 2029491 w 2652318"/>
              <a:gd name="connsiteY67" fmla="*/ 690426 h 802192"/>
              <a:gd name="connsiteX68" fmla="*/ 1905857 w 2652318"/>
              <a:gd name="connsiteY68" fmla="*/ 741003 h 802192"/>
              <a:gd name="connsiteX69" fmla="*/ 1799272 w 2652318"/>
              <a:gd name="connsiteY69" fmla="*/ 800058 h 802192"/>
              <a:gd name="connsiteX70" fmla="*/ 1658588 w 2652318"/>
              <a:gd name="connsiteY70" fmla="*/ 698808 h 802192"/>
              <a:gd name="connsiteX71" fmla="*/ 1590389 w 2652318"/>
              <a:gd name="connsiteY71" fmla="*/ 698808 h 802192"/>
              <a:gd name="connsiteX72" fmla="*/ 1407128 w 2652318"/>
              <a:gd name="connsiteY72" fmla="*/ 766245 h 802192"/>
              <a:gd name="connsiteX73" fmla="*/ 1287780 w 2652318"/>
              <a:gd name="connsiteY73" fmla="*/ 698808 h 802192"/>
              <a:gd name="connsiteX74" fmla="*/ 1181195 w 2652318"/>
              <a:gd name="connsiteY74" fmla="*/ 757863 h 802192"/>
              <a:gd name="connsiteX75" fmla="*/ 1049083 w 2652318"/>
              <a:gd name="connsiteY75" fmla="*/ 698808 h 802192"/>
              <a:gd name="connsiteX76" fmla="*/ 972312 w 2652318"/>
              <a:gd name="connsiteY76" fmla="*/ 715667 h 802192"/>
              <a:gd name="connsiteX77" fmla="*/ 908399 w 2652318"/>
              <a:gd name="connsiteY77" fmla="*/ 656612 h 802192"/>
              <a:gd name="connsiteX78" fmla="*/ 861536 w 2652318"/>
              <a:gd name="connsiteY78" fmla="*/ 656612 h 802192"/>
              <a:gd name="connsiteX79" fmla="*/ 818864 w 2652318"/>
              <a:gd name="connsiteY79" fmla="*/ 715667 h 802192"/>
              <a:gd name="connsiteX80" fmla="*/ 661130 w 2652318"/>
              <a:gd name="connsiteY80" fmla="*/ 715667 h 802192"/>
              <a:gd name="connsiteX81" fmla="*/ 499110 w 2652318"/>
              <a:gd name="connsiteY81" fmla="*/ 749385 h 802192"/>
              <a:gd name="connsiteX82" fmla="*/ 430911 w 2652318"/>
              <a:gd name="connsiteY82" fmla="*/ 698808 h 802192"/>
              <a:gd name="connsiteX83" fmla="*/ 375475 w 2652318"/>
              <a:gd name="connsiteY83" fmla="*/ 707285 h 802192"/>
              <a:gd name="connsiteX84" fmla="*/ 337089 w 2652318"/>
              <a:gd name="connsiteY84" fmla="*/ 656707 h 802192"/>
              <a:gd name="connsiteX85" fmla="*/ 260318 w 2652318"/>
              <a:gd name="connsiteY85" fmla="*/ 682044 h 802192"/>
              <a:gd name="connsiteX86" fmla="*/ 209169 w 2652318"/>
              <a:gd name="connsiteY86" fmla="*/ 656707 h 802192"/>
              <a:gd name="connsiteX87" fmla="*/ 175069 w 2652318"/>
              <a:gd name="connsiteY87" fmla="*/ 673566 h 802192"/>
              <a:gd name="connsiteX88" fmla="*/ 128206 w 2652318"/>
              <a:gd name="connsiteY88" fmla="*/ 622989 h 802192"/>
              <a:gd name="connsiteX89" fmla="*/ 81343 w 2652318"/>
              <a:gd name="connsiteY89" fmla="*/ 665184 h 802192"/>
              <a:gd name="connsiteX90" fmla="*/ 381 w 2652318"/>
              <a:gd name="connsiteY90" fmla="*/ 631466 h 802192"/>
              <a:gd name="connsiteX91" fmla="*/ 381 w 2652318"/>
              <a:gd name="connsiteY91" fmla="*/ 631466 h 802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2652318" h="802192">
                <a:moveTo>
                  <a:pt x="0" y="630704"/>
                </a:moveTo>
                <a:cubicBezTo>
                  <a:pt x="8572" y="613845"/>
                  <a:pt x="38385" y="596985"/>
                  <a:pt x="63912" y="596985"/>
                </a:cubicBezTo>
                <a:cubicBezTo>
                  <a:pt x="89439" y="596985"/>
                  <a:pt x="98012" y="605463"/>
                  <a:pt x="98012" y="605463"/>
                </a:cubicBezTo>
                <a:cubicBezTo>
                  <a:pt x="98012" y="605463"/>
                  <a:pt x="98012" y="554885"/>
                  <a:pt x="123634" y="571744"/>
                </a:cubicBezTo>
                <a:cubicBezTo>
                  <a:pt x="149257" y="588603"/>
                  <a:pt x="157734" y="613940"/>
                  <a:pt x="157734" y="613940"/>
                </a:cubicBezTo>
                <a:cubicBezTo>
                  <a:pt x="157734" y="613940"/>
                  <a:pt x="187547" y="605463"/>
                  <a:pt x="208883" y="605463"/>
                </a:cubicBezTo>
                <a:cubicBezTo>
                  <a:pt x="230219" y="605463"/>
                  <a:pt x="247269" y="622322"/>
                  <a:pt x="247269" y="622322"/>
                </a:cubicBezTo>
                <a:cubicBezTo>
                  <a:pt x="247269" y="622322"/>
                  <a:pt x="208883" y="529548"/>
                  <a:pt x="247269" y="478971"/>
                </a:cubicBezTo>
                <a:cubicBezTo>
                  <a:pt x="285655" y="428393"/>
                  <a:pt x="298418" y="453634"/>
                  <a:pt x="298418" y="453634"/>
                </a:cubicBezTo>
                <a:cubicBezTo>
                  <a:pt x="298418" y="453634"/>
                  <a:pt x="281368" y="419916"/>
                  <a:pt x="306991" y="411438"/>
                </a:cubicBezTo>
                <a:cubicBezTo>
                  <a:pt x="332613" y="402961"/>
                  <a:pt x="366713" y="436775"/>
                  <a:pt x="366713" y="436775"/>
                </a:cubicBezTo>
                <a:cubicBezTo>
                  <a:pt x="366713" y="436775"/>
                  <a:pt x="400812" y="411438"/>
                  <a:pt x="422148" y="428298"/>
                </a:cubicBezTo>
                <a:cubicBezTo>
                  <a:pt x="422148" y="428298"/>
                  <a:pt x="409384" y="394579"/>
                  <a:pt x="439198" y="377720"/>
                </a:cubicBezTo>
                <a:cubicBezTo>
                  <a:pt x="469011" y="360861"/>
                  <a:pt x="486060" y="377720"/>
                  <a:pt x="486060" y="377720"/>
                </a:cubicBezTo>
                <a:cubicBezTo>
                  <a:pt x="486060" y="377720"/>
                  <a:pt x="515874" y="284946"/>
                  <a:pt x="571309" y="284946"/>
                </a:cubicBezTo>
                <a:cubicBezTo>
                  <a:pt x="626745" y="284946"/>
                  <a:pt x="669321" y="344001"/>
                  <a:pt x="669321" y="344001"/>
                </a:cubicBezTo>
                <a:lnTo>
                  <a:pt x="733234" y="352479"/>
                </a:lnTo>
                <a:cubicBezTo>
                  <a:pt x="733234" y="352479"/>
                  <a:pt x="724662" y="293424"/>
                  <a:pt x="750284" y="285042"/>
                </a:cubicBezTo>
                <a:cubicBezTo>
                  <a:pt x="775906" y="276564"/>
                  <a:pt x="784384" y="301901"/>
                  <a:pt x="784384" y="301901"/>
                </a:cubicBezTo>
                <a:cubicBezTo>
                  <a:pt x="784384" y="301901"/>
                  <a:pt x="784384" y="268182"/>
                  <a:pt x="805719" y="268182"/>
                </a:cubicBezTo>
                <a:cubicBezTo>
                  <a:pt x="827055" y="268182"/>
                  <a:pt x="856869" y="310378"/>
                  <a:pt x="856869" y="310378"/>
                </a:cubicBezTo>
                <a:cubicBezTo>
                  <a:pt x="856869" y="310378"/>
                  <a:pt x="886682" y="259800"/>
                  <a:pt x="908018" y="276660"/>
                </a:cubicBezTo>
                <a:cubicBezTo>
                  <a:pt x="908018" y="276660"/>
                  <a:pt x="899446" y="99495"/>
                  <a:pt x="1018889" y="116354"/>
                </a:cubicBezTo>
                <a:cubicBezTo>
                  <a:pt x="1018889" y="116354"/>
                  <a:pt x="997553" y="48917"/>
                  <a:pt x="1044511" y="23580"/>
                </a:cubicBezTo>
                <a:cubicBezTo>
                  <a:pt x="1091374" y="-1756"/>
                  <a:pt x="1099947" y="32058"/>
                  <a:pt x="1099947" y="32058"/>
                </a:cubicBezTo>
                <a:cubicBezTo>
                  <a:pt x="1099947" y="32058"/>
                  <a:pt x="1134047" y="-26997"/>
                  <a:pt x="1180909" y="15198"/>
                </a:cubicBezTo>
                <a:cubicBezTo>
                  <a:pt x="1227772" y="57394"/>
                  <a:pt x="1236345" y="99590"/>
                  <a:pt x="1232059" y="107972"/>
                </a:cubicBezTo>
                <a:cubicBezTo>
                  <a:pt x="1227772" y="116449"/>
                  <a:pt x="1261872" y="91113"/>
                  <a:pt x="1261872" y="133308"/>
                </a:cubicBezTo>
                <a:cubicBezTo>
                  <a:pt x="1261872" y="175504"/>
                  <a:pt x="1244822" y="200745"/>
                  <a:pt x="1244822" y="200745"/>
                </a:cubicBezTo>
                <a:cubicBezTo>
                  <a:pt x="1244822" y="200745"/>
                  <a:pt x="1295972" y="183886"/>
                  <a:pt x="1313021" y="217605"/>
                </a:cubicBezTo>
                <a:cubicBezTo>
                  <a:pt x="1313021" y="217605"/>
                  <a:pt x="1304448" y="175409"/>
                  <a:pt x="1338643" y="158550"/>
                </a:cubicBezTo>
                <a:cubicBezTo>
                  <a:pt x="1372743" y="141690"/>
                  <a:pt x="1415415" y="167027"/>
                  <a:pt x="1415415" y="167027"/>
                </a:cubicBezTo>
                <a:cubicBezTo>
                  <a:pt x="1415415" y="167027"/>
                  <a:pt x="1415415" y="91113"/>
                  <a:pt x="1458087" y="82635"/>
                </a:cubicBezTo>
                <a:cubicBezTo>
                  <a:pt x="1500759" y="74158"/>
                  <a:pt x="1547622" y="141690"/>
                  <a:pt x="1547622" y="141690"/>
                </a:cubicBezTo>
                <a:cubicBezTo>
                  <a:pt x="1547622" y="141690"/>
                  <a:pt x="1573244" y="116354"/>
                  <a:pt x="1594485" y="150168"/>
                </a:cubicBezTo>
                <a:cubicBezTo>
                  <a:pt x="1615821" y="183886"/>
                  <a:pt x="1611535" y="234559"/>
                  <a:pt x="1611535" y="234559"/>
                </a:cubicBezTo>
                <a:cubicBezTo>
                  <a:pt x="1611535" y="234559"/>
                  <a:pt x="1675447" y="209223"/>
                  <a:pt x="1696783" y="243036"/>
                </a:cubicBezTo>
                <a:cubicBezTo>
                  <a:pt x="1696783" y="243036"/>
                  <a:pt x="1756505" y="183981"/>
                  <a:pt x="1824704" y="192459"/>
                </a:cubicBezTo>
                <a:cubicBezTo>
                  <a:pt x="1892903" y="200936"/>
                  <a:pt x="1914239" y="243036"/>
                  <a:pt x="1914239" y="243036"/>
                </a:cubicBezTo>
                <a:cubicBezTo>
                  <a:pt x="1914239" y="243036"/>
                  <a:pt x="1944052" y="192459"/>
                  <a:pt x="1978152" y="251514"/>
                </a:cubicBezTo>
                <a:cubicBezTo>
                  <a:pt x="2012251" y="310569"/>
                  <a:pt x="2007965" y="327428"/>
                  <a:pt x="2007965" y="327428"/>
                </a:cubicBezTo>
                <a:cubicBezTo>
                  <a:pt x="2007965" y="327428"/>
                  <a:pt x="2037779" y="293709"/>
                  <a:pt x="2050637" y="327428"/>
                </a:cubicBezTo>
                <a:cubicBezTo>
                  <a:pt x="2063400" y="361146"/>
                  <a:pt x="2029301" y="386483"/>
                  <a:pt x="2029301" y="386483"/>
                </a:cubicBezTo>
                <a:cubicBezTo>
                  <a:pt x="2029301" y="386483"/>
                  <a:pt x="2025015" y="420201"/>
                  <a:pt x="2042064" y="420201"/>
                </a:cubicBezTo>
                <a:cubicBezTo>
                  <a:pt x="2059114" y="420201"/>
                  <a:pt x="2054828" y="394865"/>
                  <a:pt x="2093214" y="386483"/>
                </a:cubicBezTo>
                <a:cubicBezTo>
                  <a:pt x="2131600" y="378006"/>
                  <a:pt x="2148649" y="403342"/>
                  <a:pt x="2148649" y="403342"/>
                </a:cubicBezTo>
                <a:cubicBezTo>
                  <a:pt x="2148649" y="403342"/>
                  <a:pt x="2144363" y="344287"/>
                  <a:pt x="2165699" y="335905"/>
                </a:cubicBezTo>
                <a:cubicBezTo>
                  <a:pt x="2187035" y="327428"/>
                  <a:pt x="2199798" y="335905"/>
                  <a:pt x="2199798" y="335905"/>
                </a:cubicBezTo>
                <a:cubicBezTo>
                  <a:pt x="2199798" y="335905"/>
                  <a:pt x="2191226" y="268468"/>
                  <a:pt x="2221135" y="268468"/>
                </a:cubicBezTo>
                <a:cubicBezTo>
                  <a:pt x="2251043" y="268468"/>
                  <a:pt x="2280856" y="310664"/>
                  <a:pt x="2293620" y="361242"/>
                </a:cubicBezTo>
                <a:cubicBezTo>
                  <a:pt x="2293620" y="361242"/>
                  <a:pt x="2370391" y="319046"/>
                  <a:pt x="2391632" y="361242"/>
                </a:cubicBezTo>
                <a:cubicBezTo>
                  <a:pt x="2412968" y="403437"/>
                  <a:pt x="2391632" y="462492"/>
                  <a:pt x="2391632" y="462492"/>
                </a:cubicBezTo>
                <a:cubicBezTo>
                  <a:pt x="2391632" y="462492"/>
                  <a:pt x="2434304" y="462492"/>
                  <a:pt x="2447068" y="487829"/>
                </a:cubicBezTo>
                <a:cubicBezTo>
                  <a:pt x="2459831" y="513165"/>
                  <a:pt x="2455640" y="521547"/>
                  <a:pt x="2455640" y="521547"/>
                </a:cubicBezTo>
                <a:cubicBezTo>
                  <a:pt x="2455640" y="521547"/>
                  <a:pt x="2528125" y="496211"/>
                  <a:pt x="2553652" y="530025"/>
                </a:cubicBezTo>
                <a:cubicBezTo>
                  <a:pt x="2579275" y="563743"/>
                  <a:pt x="2562225" y="546884"/>
                  <a:pt x="2562225" y="546884"/>
                </a:cubicBezTo>
                <a:cubicBezTo>
                  <a:pt x="2562225" y="546884"/>
                  <a:pt x="2587847" y="521547"/>
                  <a:pt x="2600611" y="530025"/>
                </a:cubicBezTo>
                <a:cubicBezTo>
                  <a:pt x="2613374" y="538502"/>
                  <a:pt x="2609183" y="470970"/>
                  <a:pt x="2634710" y="513165"/>
                </a:cubicBezTo>
                <a:cubicBezTo>
                  <a:pt x="2660237" y="555361"/>
                  <a:pt x="2656046" y="614416"/>
                  <a:pt x="2634710" y="614416"/>
                </a:cubicBezTo>
                <a:cubicBezTo>
                  <a:pt x="2613374" y="614416"/>
                  <a:pt x="2570797" y="589080"/>
                  <a:pt x="2570797" y="589080"/>
                </a:cubicBezTo>
                <a:cubicBezTo>
                  <a:pt x="2570797" y="589080"/>
                  <a:pt x="2562225" y="639657"/>
                  <a:pt x="2536698" y="639657"/>
                </a:cubicBezTo>
                <a:cubicBezTo>
                  <a:pt x="2536698" y="639657"/>
                  <a:pt x="2532412" y="673376"/>
                  <a:pt x="2489835" y="681853"/>
                </a:cubicBezTo>
                <a:cubicBezTo>
                  <a:pt x="2447163" y="690330"/>
                  <a:pt x="2400300" y="681853"/>
                  <a:pt x="2400300" y="681853"/>
                </a:cubicBezTo>
                <a:cubicBezTo>
                  <a:pt x="2400300" y="681853"/>
                  <a:pt x="2332101" y="732431"/>
                  <a:pt x="2298001" y="724049"/>
                </a:cubicBezTo>
                <a:cubicBezTo>
                  <a:pt x="2298001" y="724049"/>
                  <a:pt x="2285238" y="783104"/>
                  <a:pt x="2229802" y="799963"/>
                </a:cubicBezTo>
                <a:cubicBezTo>
                  <a:pt x="2174367" y="816822"/>
                  <a:pt x="2148840" y="732526"/>
                  <a:pt x="2148840" y="732526"/>
                </a:cubicBezTo>
                <a:cubicBezTo>
                  <a:pt x="2148840" y="732526"/>
                  <a:pt x="2114740" y="749385"/>
                  <a:pt x="2093404" y="681948"/>
                </a:cubicBezTo>
                <a:cubicBezTo>
                  <a:pt x="2093404" y="681948"/>
                  <a:pt x="2042255" y="707285"/>
                  <a:pt x="2029491" y="690426"/>
                </a:cubicBezTo>
                <a:cubicBezTo>
                  <a:pt x="2016728" y="673566"/>
                  <a:pt x="1991106" y="774817"/>
                  <a:pt x="1905857" y="741003"/>
                </a:cubicBezTo>
                <a:cubicBezTo>
                  <a:pt x="1905857" y="741003"/>
                  <a:pt x="1880235" y="791581"/>
                  <a:pt x="1799272" y="800058"/>
                </a:cubicBezTo>
                <a:cubicBezTo>
                  <a:pt x="1718310" y="808536"/>
                  <a:pt x="1658588" y="698808"/>
                  <a:pt x="1658588" y="698808"/>
                </a:cubicBezTo>
                <a:cubicBezTo>
                  <a:pt x="1658588" y="698808"/>
                  <a:pt x="1615916" y="715667"/>
                  <a:pt x="1590389" y="698808"/>
                </a:cubicBezTo>
                <a:cubicBezTo>
                  <a:pt x="1590389" y="698808"/>
                  <a:pt x="1471041" y="783199"/>
                  <a:pt x="1407128" y="766245"/>
                </a:cubicBezTo>
                <a:cubicBezTo>
                  <a:pt x="1343215" y="749385"/>
                  <a:pt x="1287780" y="698808"/>
                  <a:pt x="1287780" y="698808"/>
                </a:cubicBezTo>
                <a:cubicBezTo>
                  <a:pt x="1287780" y="698808"/>
                  <a:pt x="1249394" y="757863"/>
                  <a:pt x="1181195" y="757863"/>
                </a:cubicBezTo>
                <a:cubicBezTo>
                  <a:pt x="1112996" y="757863"/>
                  <a:pt x="1049083" y="698808"/>
                  <a:pt x="1049083" y="698808"/>
                </a:cubicBezTo>
                <a:cubicBezTo>
                  <a:pt x="1049083" y="698808"/>
                  <a:pt x="1006411" y="724144"/>
                  <a:pt x="972312" y="715667"/>
                </a:cubicBezTo>
                <a:cubicBezTo>
                  <a:pt x="938213" y="707190"/>
                  <a:pt x="908399" y="656612"/>
                  <a:pt x="908399" y="656612"/>
                </a:cubicBezTo>
                <a:cubicBezTo>
                  <a:pt x="908399" y="656612"/>
                  <a:pt x="891349" y="690330"/>
                  <a:pt x="861536" y="656612"/>
                </a:cubicBezTo>
                <a:cubicBezTo>
                  <a:pt x="861536" y="656612"/>
                  <a:pt x="857250" y="690330"/>
                  <a:pt x="818864" y="715667"/>
                </a:cubicBezTo>
                <a:cubicBezTo>
                  <a:pt x="780479" y="741003"/>
                  <a:pt x="678180" y="732526"/>
                  <a:pt x="661130" y="715667"/>
                </a:cubicBezTo>
                <a:cubicBezTo>
                  <a:pt x="661130" y="715667"/>
                  <a:pt x="563118" y="774722"/>
                  <a:pt x="499110" y="749385"/>
                </a:cubicBezTo>
                <a:cubicBezTo>
                  <a:pt x="435197" y="724049"/>
                  <a:pt x="430911" y="698808"/>
                  <a:pt x="430911" y="698808"/>
                </a:cubicBezTo>
                <a:cubicBezTo>
                  <a:pt x="430911" y="698808"/>
                  <a:pt x="401098" y="724144"/>
                  <a:pt x="375475" y="707285"/>
                </a:cubicBezTo>
                <a:cubicBezTo>
                  <a:pt x="349853" y="690426"/>
                  <a:pt x="337089" y="656707"/>
                  <a:pt x="337089" y="656707"/>
                </a:cubicBezTo>
                <a:cubicBezTo>
                  <a:pt x="337089" y="656707"/>
                  <a:pt x="294418" y="682044"/>
                  <a:pt x="260318" y="682044"/>
                </a:cubicBezTo>
                <a:cubicBezTo>
                  <a:pt x="226219" y="682044"/>
                  <a:pt x="209169" y="656707"/>
                  <a:pt x="209169" y="656707"/>
                </a:cubicBezTo>
                <a:cubicBezTo>
                  <a:pt x="209169" y="656707"/>
                  <a:pt x="204882" y="682044"/>
                  <a:pt x="175069" y="673566"/>
                </a:cubicBezTo>
                <a:cubicBezTo>
                  <a:pt x="145256" y="665089"/>
                  <a:pt x="128206" y="622989"/>
                  <a:pt x="128206" y="622989"/>
                </a:cubicBezTo>
                <a:cubicBezTo>
                  <a:pt x="128206" y="622989"/>
                  <a:pt x="106870" y="665184"/>
                  <a:pt x="81343" y="665184"/>
                </a:cubicBezTo>
                <a:cubicBezTo>
                  <a:pt x="55816" y="665184"/>
                  <a:pt x="381" y="631466"/>
                  <a:pt x="381" y="631466"/>
                </a:cubicBezTo>
                <a:lnTo>
                  <a:pt x="381" y="631466"/>
                </a:lnTo>
                <a:close/>
              </a:path>
            </a:pathLst>
          </a:custGeom>
          <a:solidFill>
            <a:srgbClr val="06061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8CFCF68-8546-254F-A7E0-A99A8B942BA0}"/>
              </a:ext>
            </a:extLst>
          </p:cNvPr>
          <p:cNvSpPr/>
          <p:nvPr/>
        </p:nvSpPr>
        <p:spPr>
          <a:xfrm>
            <a:off x="8786020" y="-589509"/>
            <a:ext cx="7541227" cy="2280839"/>
          </a:xfrm>
          <a:custGeom>
            <a:avLst/>
            <a:gdLst>
              <a:gd name="connsiteX0" fmla="*/ 0 w 2652318"/>
              <a:gd name="connsiteY0" fmla="*/ 630704 h 802192"/>
              <a:gd name="connsiteX1" fmla="*/ 63912 w 2652318"/>
              <a:gd name="connsiteY1" fmla="*/ 596985 h 802192"/>
              <a:gd name="connsiteX2" fmla="*/ 98012 w 2652318"/>
              <a:gd name="connsiteY2" fmla="*/ 605463 h 802192"/>
              <a:gd name="connsiteX3" fmla="*/ 123634 w 2652318"/>
              <a:gd name="connsiteY3" fmla="*/ 571744 h 802192"/>
              <a:gd name="connsiteX4" fmla="*/ 157734 w 2652318"/>
              <a:gd name="connsiteY4" fmla="*/ 613940 h 802192"/>
              <a:gd name="connsiteX5" fmla="*/ 208883 w 2652318"/>
              <a:gd name="connsiteY5" fmla="*/ 605463 h 802192"/>
              <a:gd name="connsiteX6" fmla="*/ 247269 w 2652318"/>
              <a:gd name="connsiteY6" fmla="*/ 622322 h 802192"/>
              <a:gd name="connsiteX7" fmla="*/ 247269 w 2652318"/>
              <a:gd name="connsiteY7" fmla="*/ 478971 h 802192"/>
              <a:gd name="connsiteX8" fmla="*/ 298418 w 2652318"/>
              <a:gd name="connsiteY8" fmla="*/ 453634 h 802192"/>
              <a:gd name="connsiteX9" fmla="*/ 306991 w 2652318"/>
              <a:gd name="connsiteY9" fmla="*/ 411438 h 802192"/>
              <a:gd name="connsiteX10" fmla="*/ 366713 w 2652318"/>
              <a:gd name="connsiteY10" fmla="*/ 436775 h 802192"/>
              <a:gd name="connsiteX11" fmla="*/ 422148 w 2652318"/>
              <a:gd name="connsiteY11" fmla="*/ 428298 h 802192"/>
              <a:gd name="connsiteX12" fmla="*/ 439198 w 2652318"/>
              <a:gd name="connsiteY12" fmla="*/ 377720 h 802192"/>
              <a:gd name="connsiteX13" fmla="*/ 486060 w 2652318"/>
              <a:gd name="connsiteY13" fmla="*/ 377720 h 802192"/>
              <a:gd name="connsiteX14" fmla="*/ 571309 w 2652318"/>
              <a:gd name="connsiteY14" fmla="*/ 284946 h 802192"/>
              <a:gd name="connsiteX15" fmla="*/ 669321 w 2652318"/>
              <a:gd name="connsiteY15" fmla="*/ 344001 h 802192"/>
              <a:gd name="connsiteX16" fmla="*/ 733234 w 2652318"/>
              <a:gd name="connsiteY16" fmla="*/ 352479 h 802192"/>
              <a:gd name="connsiteX17" fmla="*/ 750284 w 2652318"/>
              <a:gd name="connsiteY17" fmla="*/ 285042 h 802192"/>
              <a:gd name="connsiteX18" fmla="*/ 784384 w 2652318"/>
              <a:gd name="connsiteY18" fmla="*/ 301901 h 802192"/>
              <a:gd name="connsiteX19" fmla="*/ 805719 w 2652318"/>
              <a:gd name="connsiteY19" fmla="*/ 268182 h 802192"/>
              <a:gd name="connsiteX20" fmla="*/ 856869 w 2652318"/>
              <a:gd name="connsiteY20" fmla="*/ 310378 h 802192"/>
              <a:gd name="connsiteX21" fmla="*/ 908018 w 2652318"/>
              <a:gd name="connsiteY21" fmla="*/ 276660 h 802192"/>
              <a:gd name="connsiteX22" fmla="*/ 1018889 w 2652318"/>
              <a:gd name="connsiteY22" fmla="*/ 116354 h 802192"/>
              <a:gd name="connsiteX23" fmla="*/ 1044511 w 2652318"/>
              <a:gd name="connsiteY23" fmla="*/ 23580 h 802192"/>
              <a:gd name="connsiteX24" fmla="*/ 1099947 w 2652318"/>
              <a:gd name="connsiteY24" fmla="*/ 32058 h 802192"/>
              <a:gd name="connsiteX25" fmla="*/ 1180909 w 2652318"/>
              <a:gd name="connsiteY25" fmla="*/ 15198 h 802192"/>
              <a:gd name="connsiteX26" fmla="*/ 1232059 w 2652318"/>
              <a:gd name="connsiteY26" fmla="*/ 107972 h 802192"/>
              <a:gd name="connsiteX27" fmla="*/ 1261872 w 2652318"/>
              <a:gd name="connsiteY27" fmla="*/ 133308 h 802192"/>
              <a:gd name="connsiteX28" fmla="*/ 1244822 w 2652318"/>
              <a:gd name="connsiteY28" fmla="*/ 200745 h 802192"/>
              <a:gd name="connsiteX29" fmla="*/ 1313021 w 2652318"/>
              <a:gd name="connsiteY29" fmla="*/ 217605 h 802192"/>
              <a:gd name="connsiteX30" fmla="*/ 1338643 w 2652318"/>
              <a:gd name="connsiteY30" fmla="*/ 158550 h 802192"/>
              <a:gd name="connsiteX31" fmla="*/ 1415415 w 2652318"/>
              <a:gd name="connsiteY31" fmla="*/ 167027 h 802192"/>
              <a:gd name="connsiteX32" fmla="*/ 1458087 w 2652318"/>
              <a:gd name="connsiteY32" fmla="*/ 82635 h 802192"/>
              <a:gd name="connsiteX33" fmla="*/ 1547622 w 2652318"/>
              <a:gd name="connsiteY33" fmla="*/ 141690 h 802192"/>
              <a:gd name="connsiteX34" fmla="*/ 1594485 w 2652318"/>
              <a:gd name="connsiteY34" fmla="*/ 150168 h 802192"/>
              <a:gd name="connsiteX35" fmla="*/ 1611535 w 2652318"/>
              <a:gd name="connsiteY35" fmla="*/ 234559 h 802192"/>
              <a:gd name="connsiteX36" fmla="*/ 1696783 w 2652318"/>
              <a:gd name="connsiteY36" fmla="*/ 243036 h 802192"/>
              <a:gd name="connsiteX37" fmla="*/ 1824704 w 2652318"/>
              <a:gd name="connsiteY37" fmla="*/ 192459 h 802192"/>
              <a:gd name="connsiteX38" fmla="*/ 1914239 w 2652318"/>
              <a:gd name="connsiteY38" fmla="*/ 243036 h 802192"/>
              <a:gd name="connsiteX39" fmla="*/ 1978152 w 2652318"/>
              <a:gd name="connsiteY39" fmla="*/ 251514 h 802192"/>
              <a:gd name="connsiteX40" fmla="*/ 2007965 w 2652318"/>
              <a:gd name="connsiteY40" fmla="*/ 327428 h 802192"/>
              <a:gd name="connsiteX41" fmla="*/ 2050637 w 2652318"/>
              <a:gd name="connsiteY41" fmla="*/ 327428 h 802192"/>
              <a:gd name="connsiteX42" fmla="*/ 2029301 w 2652318"/>
              <a:gd name="connsiteY42" fmla="*/ 386483 h 802192"/>
              <a:gd name="connsiteX43" fmla="*/ 2042064 w 2652318"/>
              <a:gd name="connsiteY43" fmla="*/ 420201 h 802192"/>
              <a:gd name="connsiteX44" fmla="*/ 2093214 w 2652318"/>
              <a:gd name="connsiteY44" fmla="*/ 386483 h 802192"/>
              <a:gd name="connsiteX45" fmla="*/ 2148649 w 2652318"/>
              <a:gd name="connsiteY45" fmla="*/ 403342 h 802192"/>
              <a:gd name="connsiteX46" fmla="*/ 2165699 w 2652318"/>
              <a:gd name="connsiteY46" fmla="*/ 335905 h 802192"/>
              <a:gd name="connsiteX47" fmla="*/ 2199798 w 2652318"/>
              <a:gd name="connsiteY47" fmla="*/ 335905 h 802192"/>
              <a:gd name="connsiteX48" fmla="*/ 2221135 w 2652318"/>
              <a:gd name="connsiteY48" fmla="*/ 268468 h 802192"/>
              <a:gd name="connsiteX49" fmla="*/ 2293620 w 2652318"/>
              <a:gd name="connsiteY49" fmla="*/ 361242 h 802192"/>
              <a:gd name="connsiteX50" fmla="*/ 2391632 w 2652318"/>
              <a:gd name="connsiteY50" fmla="*/ 361242 h 802192"/>
              <a:gd name="connsiteX51" fmla="*/ 2391632 w 2652318"/>
              <a:gd name="connsiteY51" fmla="*/ 462492 h 802192"/>
              <a:gd name="connsiteX52" fmla="*/ 2447068 w 2652318"/>
              <a:gd name="connsiteY52" fmla="*/ 487829 h 802192"/>
              <a:gd name="connsiteX53" fmla="*/ 2455640 w 2652318"/>
              <a:gd name="connsiteY53" fmla="*/ 521547 h 802192"/>
              <a:gd name="connsiteX54" fmla="*/ 2553652 w 2652318"/>
              <a:gd name="connsiteY54" fmla="*/ 530025 h 802192"/>
              <a:gd name="connsiteX55" fmla="*/ 2562225 w 2652318"/>
              <a:gd name="connsiteY55" fmla="*/ 546884 h 802192"/>
              <a:gd name="connsiteX56" fmla="*/ 2600611 w 2652318"/>
              <a:gd name="connsiteY56" fmla="*/ 530025 h 802192"/>
              <a:gd name="connsiteX57" fmla="*/ 2634710 w 2652318"/>
              <a:gd name="connsiteY57" fmla="*/ 513165 h 802192"/>
              <a:gd name="connsiteX58" fmla="*/ 2634710 w 2652318"/>
              <a:gd name="connsiteY58" fmla="*/ 614416 h 802192"/>
              <a:gd name="connsiteX59" fmla="*/ 2570797 w 2652318"/>
              <a:gd name="connsiteY59" fmla="*/ 589080 h 802192"/>
              <a:gd name="connsiteX60" fmla="*/ 2536698 w 2652318"/>
              <a:gd name="connsiteY60" fmla="*/ 639657 h 802192"/>
              <a:gd name="connsiteX61" fmla="*/ 2489835 w 2652318"/>
              <a:gd name="connsiteY61" fmla="*/ 681853 h 802192"/>
              <a:gd name="connsiteX62" fmla="*/ 2400300 w 2652318"/>
              <a:gd name="connsiteY62" fmla="*/ 681853 h 802192"/>
              <a:gd name="connsiteX63" fmla="*/ 2298001 w 2652318"/>
              <a:gd name="connsiteY63" fmla="*/ 724049 h 802192"/>
              <a:gd name="connsiteX64" fmla="*/ 2229802 w 2652318"/>
              <a:gd name="connsiteY64" fmla="*/ 799963 h 802192"/>
              <a:gd name="connsiteX65" fmla="*/ 2148840 w 2652318"/>
              <a:gd name="connsiteY65" fmla="*/ 732526 h 802192"/>
              <a:gd name="connsiteX66" fmla="*/ 2093404 w 2652318"/>
              <a:gd name="connsiteY66" fmla="*/ 681948 h 802192"/>
              <a:gd name="connsiteX67" fmla="*/ 2029491 w 2652318"/>
              <a:gd name="connsiteY67" fmla="*/ 690426 h 802192"/>
              <a:gd name="connsiteX68" fmla="*/ 1905857 w 2652318"/>
              <a:gd name="connsiteY68" fmla="*/ 741003 h 802192"/>
              <a:gd name="connsiteX69" fmla="*/ 1799272 w 2652318"/>
              <a:gd name="connsiteY69" fmla="*/ 800058 h 802192"/>
              <a:gd name="connsiteX70" fmla="*/ 1658588 w 2652318"/>
              <a:gd name="connsiteY70" fmla="*/ 698808 h 802192"/>
              <a:gd name="connsiteX71" fmla="*/ 1590389 w 2652318"/>
              <a:gd name="connsiteY71" fmla="*/ 698808 h 802192"/>
              <a:gd name="connsiteX72" fmla="*/ 1407128 w 2652318"/>
              <a:gd name="connsiteY72" fmla="*/ 766245 h 802192"/>
              <a:gd name="connsiteX73" fmla="*/ 1287780 w 2652318"/>
              <a:gd name="connsiteY73" fmla="*/ 698808 h 802192"/>
              <a:gd name="connsiteX74" fmla="*/ 1181195 w 2652318"/>
              <a:gd name="connsiteY74" fmla="*/ 757863 h 802192"/>
              <a:gd name="connsiteX75" fmla="*/ 1049083 w 2652318"/>
              <a:gd name="connsiteY75" fmla="*/ 698808 h 802192"/>
              <a:gd name="connsiteX76" fmla="*/ 972312 w 2652318"/>
              <a:gd name="connsiteY76" fmla="*/ 715667 h 802192"/>
              <a:gd name="connsiteX77" fmla="*/ 908399 w 2652318"/>
              <a:gd name="connsiteY77" fmla="*/ 656612 h 802192"/>
              <a:gd name="connsiteX78" fmla="*/ 861536 w 2652318"/>
              <a:gd name="connsiteY78" fmla="*/ 656612 h 802192"/>
              <a:gd name="connsiteX79" fmla="*/ 818864 w 2652318"/>
              <a:gd name="connsiteY79" fmla="*/ 715667 h 802192"/>
              <a:gd name="connsiteX80" fmla="*/ 661130 w 2652318"/>
              <a:gd name="connsiteY80" fmla="*/ 715667 h 802192"/>
              <a:gd name="connsiteX81" fmla="*/ 499110 w 2652318"/>
              <a:gd name="connsiteY81" fmla="*/ 749385 h 802192"/>
              <a:gd name="connsiteX82" fmla="*/ 430911 w 2652318"/>
              <a:gd name="connsiteY82" fmla="*/ 698808 h 802192"/>
              <a:gd name="connsiteX83" fmla="*/ 375475 w 2652318"/>
              <a:gd name="connsiteY83" fmla="*/ 707285 h 802192"/>
              <a:gd name="connsiteX84" fmla="*/ 337089 w 2652318"/>
              <a:gd name="connsiteY84" fmla="*/ 656707 h 802192"/>
              <a:gd name="connsiteX85" fmla="*/ 260318 w 2652318"/>
              <a:gd name="connsiteY85" fmla="*/ 682044 h 802192"/>
              <a:gd name="connsiteX86" fmla="*/ 209169 w 2652318"/>
              <a:gd name="connsiteY86" fmla="*/ 656707 h 802192"/>
              <a:gd name="connsiteX87" fmla="*/ 175069 w 2652318"/>
              <a:gd name="connsiteY87" fmla="*/ 673566 h 802192"/>
              <a:gd name="connsiteX88" fmla="*/ 128206 w 2652318"/>
              <a:gd name="connsiteY88" fmla="*/ 622989 h 802192"/>
              <a:gd name="connsiteX89" fmla="*/ 81343 w 2652318"/>
              <a:gd name="connsiteY89" fmla="*/ 665184 h 802192"/>
              <a:gd name="connsiteX90" fmla="*/ 381 w 2652318"/>
              <a:gd name="connsiteY90" fmla="*/ 631466 h 802192"/>
              <a:gd name="connsiteX91" fmla="*/ 381 w 2652318"/>
              <a:gd name="connsiteY91" fmla="*/ 631466 h 802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2652318" h="802192">
                <a:moveTo>
                  <a:pt x="0" y="630704"/>
                </a:moveTo>
                <a:cubicBezTo>
                  <a:pt x="8572" y="613845"/>
                  <a:pt x="38385" y="596985"/>
                  <a:pt x="63912" y="596985"/>
                </a:cubicBezTo>
                <a:cubicBezTo>
                  <a:pt x="89439" y="596985"/>
                  <a:pt x="98012" y="605463"/>
                  <a:pt x="98012" y="605463"/>
                </a:cubicBezTo>
                <a:cubicBezTo>
                  <a:pt x="98012" y="605463"/>
                  <a:pt x="98012" y="554885"/>
                  <a:pt x="123634" y="571744"/>
                </a:cubicBezTo>
                <a:cubicBezTo>
                  <a:pt x="149257" y="588603"/>
                  <a:pt x="157734" y="613940"/>
                  <a:pt x="157734" y="613940"/>
                </a:cubicBezTo>
                <a:cubicBezTo>
                  <a:pt x="157734" y="613940"/>
                  <a:pt x="187547" y="605463"/>
                  <a:pt x="208883" y="605463"/>
                </a:cubicBezTo>
                <a:cubicBezTo>
                  <a:pt x="230219" y="605463"/>
                  <a:pt x="247269" y="622322"/>
                  <a:pt x="247269" y="622322"/>
                </a:cubicBezTo>
                <a:cubicBezTo>
                  <a:pt x="247269" y="622322"/>
                  <a:pt x="208883" y="529548"/>
                  <a:pt x="247269" y="478971"/>
                </a:cubicBezTo>
                <a:cubicBezTo>
                  <a:pt x="285655" y="428393"/>
                  <a:pt x="298418" y="453634"/>
                  <a:pt x="298418" y="453634"/>
                </a:cubicBezTo>
                <a:cubicBezTo>
                  <a:pt x="298418" y="453634"/>
                  <a:pt x="281368" y="419916"/>
                  <a:pt x="306991" y="411438"/>
                </a:cubicBezTo>
                <a:cubicBezTo>
                  <a:pt x="332613" y="402961"/>
                  <a:pt x="366713" y="436775"/>
                  <a:pt x="366713" y="436775"/>
                </a:cubicBezTo>
                <a:cubicBezTo>
                  <a:pt x="366713" y="436775"/>
                  <a:pt x="400812" y="411438"/>
                  <a:pt x="422148" y="428298"/>
                </a:cubicBezTo>
                <a:cubicBezTo>
                  <a:pt x="422148" y="428298"/>
                  <a:pt x="409384" y="394579"/>
                  <a:pt x="439198" y="377720"/>
                </a:cubicBezTo>
                <a:cubicBezTo>
                  <a:pt x="469011" y="360861"/>
                  <a:pt x="486060" y="377720"/>
                  <a:pt x="486060" y="377720"/>
                </a:cubicBezTo>
                <a:cubicBezTo>
                  <a:pt x="486060" y="377720"/>
                  <a:pt x="515874" y="284946"/>
                  <a:pt x="571309" y="284946"/>
                </a:cubicBezTo>
                <a:cubicBezTo>
                  <a:pt x="626745" y="284946"/>
                  <a:pt x="669321" y="344001"/>
                  <a:pt x="669321" y="344001"/>
                </a:cubicBezTo>
                <a:lnTo>
                  <a:pt x="733234" y="352479"/>
                </a:lnTo>
                <a:cubicBezTo>
                  <a:pt x="733234" y="352479"/>
                  <a:pt x="724662" y="293424"/>
                  <a:pt x="750284" y="285042"/>
                </a:cubicBezTo>
                <a:cubicBezTo>
                  <a:pt x="775906" y="276564"/>
                  <a:pt x="784384" y="301901"/>
                  <a:pt x="784384" y="301901"/>
                </a:cubicBezTo>
                <a:cubicBezTo>
                  <a:pt x="784384" y="301901"/>
                  <a:pt x="784384" y="268182"/>
                  <a:pt x="805719" y="268182"/>
                </a:cubicBezTo>
                <a:cubicBezTo>
                  <a:pt x="827055" y="268182"/>
                  <a:pt x="856869" y="310378"/>
                  <a:pt x="856869" y="310378"/>
                </a:cubicBezTo>
                <a:cubicBezTo>
                  <a:pt x="856869" y="310378"/>
                  <a:pt x="886682" y="259800"/>
                  <a:pt x="908018" y="276660"/>
                </a:cubicBezTo>
                <a:cubicBezTo>
                  <a:pt x="908018" y="276660"/>
                  <a:pt x="899446" y="99495"/>
                  <a:pt x="1018889" y="116354"/>
                </a:cubicBezTo>
                <a:cubicBezTo>
                  <a:pt x="1018889" y="116354"/>
                  <a:pt x="997553" y="48917"/>
                  <a:pt x="1044511" y="23580"/>
                </a:cubicBezTo>
                <a:cubicBezTo>
                  <a:pt x="1091374" y="-1756"/>
                  <a:pt x="1099947" y="32058"/>
                  <a:pt x="1099947" y="32058"/>
                </a:cubicBezTo>
                <a:cubicBezTo>
                  <a:pt x="1099947" y="32058"/>
                  <a:pt x="1134047" y="-26997"/>
                  <a:pt x="1180909" y="15198"/>
                </a:cubicBezTo>
                <a:cubicBezTo>
                  <a:pt x="1227772" y="57394"/>
                  <a:pt x="1236345" y="99590"/>
                  <a:pt x="1232059" y="107972"/>
                </a:cubicBezTo>
                <a:cubicBezTo>
                  <a:pt x="1227772" y="116449"/>
                  <a:pt x="1261872" y="91113"/>
                  <a:pt x="1261872" y="133308"/>
                </a:cubicBezTo>
                <a:cubicBezTo>
                  <a:pt x="1261872" y="175504"/>
                  <a:pt x="1244822" y="200745"/>
                  <a:pt x="1244822" y="200745"/>
                </a:cubicBezTo>
                <a:cubicBezTo>
                  <a:pt x="1244822" y="200745"/>
                  <a:pt x="1295972" y="183886"/>
                  <a:pt x="1313021" y="217605"/>
                </a:cubicBezTo>
                <a:cubicBezTo>
                  <a:pt x="1313021" y="217605"/>
                  <a:pt x="1304448" y="175409"/>
                  <a:pt x="1338643" y="158550"/>
                </a:cubicBezTo>
                <a:cubicBezTo>
                  <a:pt x="1372743" y="141690"/>
                  <a:pt x="1415415" y="167027"/>
                  <a:pt x="1415415" y="167027"/>
                </a:cubicBezTo>
                <a:cubicBezTo>
                  <a:pt x="1415415" y="167027"/>
                  <a:pt x="1415415" y="91113"/>
                  <a:pt x="1458087" y="82635"/>
                </a:cubicBezTo>
                <a:cubicBezTo>
                  <a:pt x="1500759" y="74158"/>
                  <a:pt x="1547622" y="141690"/>
                  <a:pt x="1547622" y="141690"/>
                </a:cubicBezTo>
                <a:cubicBezTo>
                  <a:pt x="1547622" y="141690"/>
                  <a:pt x="1573244" y="116354"/>
                  <a:pt x="1594485" y="150168"/>
                </a:cubicBezTo>
                <a:cubicBezTo>
                  <a:pt x="1615821" y="183886"/>
                  <a:pt x="1611535" y="234559"/>
                  <a:pt x="1611535" y="234559"/>
                </a:cubicBezTo>
                <a:cubicBezTo>
                  <a:pt x="1611535" y="234559"/>
                  <a:pt x="1675447" y="209223"/>
                  <a:pt x="1696783" y="243036"/>
                </a:cubicBezTo>
                <a:cubicBezTo>
                  <a:pt x="1696783" y="243036"/>
                  <a:pt x="1756505" y="183981"/>
                  <a:pt x="1824704" y="192459"/>
                </a:cubicBezTo>
                <a:cubicBezTo>
                  <a:pt x="1892903" y="200936"/>
                  <a:pt x="1914239" y="243036"/>
                  <a:pt x="1914239" y="243036"/>
                </a:cubicBezTo>
                <a:cubicBezTo>
                  <a:pt x="1914239" y="243036"/>
                  <a:pt x="1944052" y="192459"/>
                  <a:pt x="1978152" y="251514"/>
                </a:cubicBezTo>
                <a:cubicBezTo>
                  <a:pt x="2012251" y="310569"/>
                  <a:pt x="2007965" y="327428"/>
                  <a:pt x="2007965" y="327428"/>
                </a:cubicBezTo>
                <a:cubicBezTo>
                  <a:pt x="2007965" y="327428"/>
                  <a:pt x="2037779" y="293709"/>
                  <a:pt x="2050637" y="327428"/>
                </a:cubicBezTo>
                <a:cubicBezTo>
                  <a:pt x="2063400" y="361146"/>
                  <a:pt x="2029301" y="386483"/>
                  <a:pt x="2029301" y="386483"/>
                </a:cubicBezTo>
                <a:cubicBezTo>
                  <a:pt x="2029301" y="386483"/>
                  <a:pt x="2025015" y="420201"/>
                  <a:pt x="2042064" y="420201"/>
                </a:cubicBezTo>
                <a:cubicBezTo>
                  <a:pt x="2059114" y="420201"/>
                  <a:pt x="2054828" y="394865"/>
                  <a:pt x="2093214" y="386483"/>
                </a:cubicBezTo>
                <a:cubicBezTo>
                  <a:pt x="2131600" y="378006"/>
                  <a:pt x="2148649" y="403342"/>
                  <a:pt x="2148649" y="403342"/>
                </a:cubicBezTo>
                <a:cubicBezTo>
                  <a:pt x="2148649" y="403342"/>
                  <a:pt x="2144363" y="344287"/>
                  <a:pt x="2165699" y="335905"/>
                </a:cubicBezTo>
                <a:cubicBezTo>
                  <a:pt x="2187035" y="327428"/>
                  <a:pt x="2199798" y="335905"/>
                  <a:pt x="2199798" y="335905"/>
                </a:cubicBezTo>
                <a:cubicBezTo>
                  <a:pt x="2199798" y="335905"/>
                  <a:pt x="2191226" y="268468"/>
                  <a:pt x="2221135" y="268468"/>
                </a:cubicBezTo>
                <a:cubicBezTo>
                  <a:pt x="2251043" y="268468"/>
                  <a:pt x="2280856" y="310664"/>
                  <a:pt x="2293620" y="361242"/>
                </a:cubicBezTo>
                <a:cubicBezTo>
                  <a:pt x="2293620" y="361242"/>
                  <a:pt x="2370391" y="319046"/>
                  <a:pt x="2391632" y="361242"/>
                </a:cubicBezTo>
                <a:cubicBezTo>
                  <a:pt x="2412968" y="403437"/>
                  <a:pt x="2391632" y="462492"/>
                  <a:pt x="2391632" y="462492"/>
                </a:cubicBezTo>
                <a:cubicBezTo>
                  <a:pt x="2391632" y="462492"/>
                  <a:pt x="2434304" y="462492"/>
                  <a:pt x="2447068" y="487829"/>
                </a:cubicBezTo>
                <a:cubicBezTo>
                  <a:pt x="2459831" y="513165"/>
                  <a:pt x="2455640" y="521547"/>
                  <a:pt x="2455640" y="521547"/>
                </a:cubicBezTo>
                <a:cubicBezTo>
                  <a:pt x="2455640" y="521547"/>
                  <a:pt x="2528125" y="496211"/>
                  <a:pt x="2553652" y="530025"/>
                </a:cubicBezTo>
                <a:cubicBezTo>
                  <a:pt x="2579275" y="563743"/>
                  <a:pt x="2562225" y="546884"/>
                  <a:pt x="2562225" y="546884"/>
                </a:cubicBezTo>
                <a:cubicBezTo>
                  <a:pt x="2562225" y="546884"/>
                  <a:pt x="2587847" y="521547"/>
                  <a:pt x="2600611" y="530025"/>
                </a:cubicBezTo>
                <a:cubicBezTo>
                  <a:pt x="2613374" y="538502"/>
                  <a:pt x="2609183" y="470970"/>
                  <a:pt x="2634710" y="513165"/>
                </a:cubicBezTo>
                <a:cubicBezTo>
                  <a:pt x="2660237" y="555361"/>
                  <a:pt x="2656046" y="614416"/>
                  <a:pt x="2634710" y="614416"/>
                </a:cubicBezTo>
                <a:cubicBezTo>
                  <a:pt x="2613374" y="614416"/>
                  <a:pt x="2570797" y="589080"/>
                  <a:pt x="2570797" y="589080"/>
                </a:cubicBezTo>
                <a:cubicBezTo>
                  <a:pt x="2570797" y="589080"/>
                  <a:pt x="2562225" y="639657"/>
                  <a:pt x="2536698" y="639657"/>
                </a:cubicBezTo>
                <a:cubicBezTo>
                  <a:pt x="2536698" y="639657"/>
                  <a:pt x="2532412" y="673376"/>
                  <a:pt x="2489835" y="681853"/>
                </a:cubicBezTo>
                <a:cubicBezTo>
                  <a:pt x="2447163" y="690330"/>
                  <a:pt x="2400300" y="681853"/>
                  <a:pt x="2400300" y="681853"/>
                </a:cubicBezTo>
                <a:cubicBezTo>
                  <a:pt x="2400300" y="681853"/>
                  <a:pt x="2332101" y="732431"/>
                  <a:pt x="2298001" y="724049"/>
                </a:cubicBezTo>
                <a:cubicBezTo>
                  <a:pt x="2298001" y="724049"/>
                  <a:pt x="2285238" y="783104"/>
                  <a:pt x="2229802" y="799963"/>
                </a:cubicBezTo>
                <a:cubicBezTo>
                  <a:pt x="2174367" y="816822"/>
                  <a:pt x="2148840" y="732526"/>
                  <a:pt x="2148840" y="732526"/>
                </a:cubicBezTo>
                <a:cubicBezTo>
                  <a:pt x="2148840" y="732526"/>
                  <a:pt x="2114740" y="749385"/>
                  <a:pt x="2093404" y="681948"/>
                </a:cubicBezTo>
                <a:cubicBezTo>
                  <a:pt x="2093404" y="681948"/>
                  <a:pt x="2042255" y="707285"/>
                  <a:pt x="2029491" y="690426"/>
                </a:cubicBezTo>
                <a:cubicBezTo>
                  <a:pt x="2016728" y="673566"/>
                  <a:pt x="1991106" y="774817"/>
                  <a:pt x="1905857" y="741003"/>
                </a:cubicBezTo>
                <a:cubicBezTo>
                  <a:pt x="1905857" y="741003"/>
                  <a:pt x="1880235" y="791581"/>
                  <a:pt x="1799272" y="800058"/>
                </a:cubicBezTo>
                <a:cubicBezTo>
                  <a:pt x="1718310" y="808536"/>
                  <a:pt x="1658588" y="698808"/>
                  <a:pt x="1658588" y="698808"/>
                </a:cubicBezTo>
                <a:cubicBezTo>
                  <a:pt x="1658588" y="698808"/>
                  <a:pt x="1615916" y="715667"/>
                  <a:pt x="1590389" y="698808"/>
                </a:cubicBezTo>
                <a:cubicBezTo>
                  <a:pt x="1590389" y="698808"/>
                  <a:pt x="1471041" y="783199"/>
                  <a:pt x="1407128" y="766245"/>
                </a:cubicBezTo>
                <a:cubicBezTo>
                  <a:pt x="1343215" y="749385"/>
                  <a:pt x="1287780" y="698808"/>
                  <a:pt x="1287780" y="698808"/>
                </a:cubicBezTo>
                <a:cubicBezTo>
                  <a:pt x="1287780" y="698808"/>
                  <a:pt x="1249394" y="757863"/>
                  <a:pt x="1181195" y="757863"/>
                </a:cubicBezTo>
                <a:cubicBezTo>
                  <a:pt x="1112996" y="757863"/>
                  <a:pt x="1049083" y="698808"/>
                  <a:pt x="1049083" y="698808"/>
                </a:cubicBezTo>
                <a:cubicBezTo>
                  <a:pt x="1049083" y="698808"/>
                  <a:pt x="1006411" y="724144"/>
                  <a:pt x="972312" y="715667"/>
                </a:cubicBezTo>
                <a:cubicBezTo>
                  <a:pt x="938213" y="707190"/>
                  <a:pt x="908399" y="656612"/>
                  <a:pt x="908399" y="656612"/>
                </a:cubicBezTo>
                <a:cubicBezTo>
                  <a:pt x="908399" y="656612"/>
                  <a:pt x="891349" y="690330"/>
                  <a:pt x="861536" y="656612"/>
                </a:cubicBezTo>
                <a:cubicBezTo>
                  <a:pt x="861536" y="656612"/>
                  <a:pt x="857250" y="690330"/>
                  <a:pt x="818864" y="715667"/>
                </a:cubicBezTo>
                <a:cubicBezTo>
                  <a:pt x="780479" y="741003"/>
                  <a:pt x="678180" y="732526"/>
                  <a:pt x="661130" y="715667"/>
                </a:cubicBezTo>
                <a:cubicBezTo>
                  <a:pt x="661130" y="715667"/>
                  <a:pt x="563118" y="774722"/>
                  <a:pt x="499110" y="749385"/>
                </a:cubicBezTo>
                <a:cubicBezTo>
                  <a:pt x="435197" y="724049"/>
                  <a:pt x="430911" y="698808"/>
                  <a:pt x="430911" y="698808"/>
                </a:cubicBezTo>
                <a:cubicBezTo>
                  <a:pt x="430911" y="698808"/>
                  <a:pt x="401098" y="724144"/>
                  <a:pt x="375475" y="707285"/>
                </a:cubicBezTo>
                <a:cubicBezTo>
                  <a:pt x="349853" y="690426"/>
                  <a:pt x="337089" y="656707"/>
                  <a:pt x="337089" y="656707"/>
                </a:cubicBezTo>
                <a:cubicBezTo>
                  <a:pt x="337089" y="656707"/>
                  <a:pt x="294418" y="682044"/>
                  <a:pt x="260318" y="682044"/>
                </a:cubicBezTo>
                <a:cubicBezTo>
                  <a:pt x="226219" y="682044"/>
                  <a:pt x="209169" y="656707"/>
                  <a:pt x="209169" y="656707"/>
                </a:cubicBezTo>
                <a:cubicBezTo>
                  <a:pt x="209169" y="656707"/>
                  <a:pt x="204882" y="682044"/>
                  <a:pt x="175069" y="673566"/>
                </a:cubicBezTo>
                <a:cubicBezTo>
                  <a:pt x="145256" y="665089"/>
                  <a:pt x="128206" y="622989"/>
                  <a:pt x="128206" y="622989"/>
                </a:cubicBezTo>
                <a:cubicBezTo>
                  <a:pt x="128206" y="622989"/>
                  <a:pt x="106870" y="665184"/>
                  <a:pt x="81343" y="665184"/>
                </a:cubicBezTo>
                <a:cubicBezTo>
                  <a:pt x="55816" y="665184"/>
                  <a:pt x="381" y="631466"/>
                  <a:pt x="381" y="631466"/>
                </a:cubicBezTo>
                <a:lnTo>
                  <a:pt x="381" y="631466"/>
                </a:lnTo>
                <a:close/>
              </a:path>
            </a:pathLst>
          </a:custGeom>
          <a:solidFill>
            <a:srgbClr val="06061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727177B9-8205-14B6-BF2F-509E7FBEAE1C}"/>
              </a:ext>
            </a:extLst>
          </p:cNvPr>
          <p:cNvSpPr/>
          <p:nvPr/>
        </p:nvSpPr>
        <p:spPr>
          <a:xfrm>
            <a:off x="6880864" y="544336"/>
            <a:ext cx="5467838" cy="1653744"/>
          </a:xfrm>
          <a:custGeom>
            <a:avLst/>
            <a:gdLst>
              <a:gd name="connsiteX0" fmla="*/ 0 w 2652318"/>
              <a:gd name="connsiteY0" fmla="*/ 630704 h 802192"/>
              <a:gd name="connsiteX1" fmla="*/ 63912 w 2652318"/>
              <a:gd name="connsiteY1" fmla="*/ 596985 h 802192"/>
              <a:gd name="connsiteX2" fmla="*/ 98012 w 2652318"/>
              <a:gd name="connsiteY2" fmla="*/ 605463 h 802192"/>
              <a:gd name="connsiteX3" fmla="*/ 123634 w 2652318"/>
              <a:gd name="connsiteY3" fmla="*/ 571744 h 802192"/>
              <a:gd name="connsiteX4" fmla="*/ 157734 w 2652318"/>
              <a:gd name="connsiteY4" fmla="*/ 613940 h 802192"/>
              <a:gd name="connsiteX5" fmla="*/ 208883 w 2652318"/>
              <a:gd name="connsiteY5" fmla="*/ 605463 h 802192"/>
              <a:gd name="connsiteX6" fmla="*/ 247269 w 2652318"/>
              <a:gd name="connsiteY6" fmla="*/ 622322 h 802192"/>
              <a:gd name="connsiteX7" fmla="*/ 247269 w 2652318"/>
              <a:gd name="connsiteY7" fmla="*/ 478971 h 802192"/>
              <a:gd name="connsiteX8" fmla="*/ 298418 w 2652318"/>
              <a:gd name="connsiteY8" fmla="*/ 453634 h 802192"/>
              <a:gd name="connsiteX9" fmla="*/ 306991 w 2652318"/>
              <a:gd name="connsiteY9" fmla="*/ 411438 h 802192"/>
              <a:gd name="connsiteX10" fmla="*/ 366713 w 2652318"/>
              <a:gd name="connsiteY10" fmla="*/ 436775 h 802192"/>
              <a:gd name="connsiteX11" fmla="*/ 422148 w 2652318"/>
              <a:gd name="connsiteY11" fmla="*/ 428298 h 802192"/>
              <a:gd name="connsiteX12" fmla="*/ 439198 w 2652318"/>
              <a:gd name="connsiteY12" fmla="*/ 377720 h 802192"/>
              <a:gd name="connsiteX13" fmla="*/ 486060 w 2652318"/>
              <a:gd name="connsiteY13" fmla="*/ 377720 h 802192"/>
              <a:gd name="connsiteX14" fmla="*/ 571309 w 2652318"/>
              <a:gd name="connsiteY14" fmla="*/ 284946 h 802192"/>
              <a:gd name="connsiteX15" fmla="*/ 669321 w 2652318"/>
              <a:gd name="connsiteY15" fmla="*/ 344001 h 802192"/>
              <a:gd name="connsiteX16" fmla="*/ 733234 w 2652318"/>
              <a:gd name="connsiteY16" fmla="*/ 352479 h 802192"/>
              <a:gd name="connsiteX17" fmla="*/ 750284 w 2652318"/>
              <a:gd name="connsiteY17" fmla="*/ 285042 h 802192"/>
              <a:gd name="connsiteX18" fmla="*/ 784384 w 2652318"/>
              <a:gd name="connsiteY18" fmla="*/ 301901 h 802192"/>
              <a:gd name="connsiteX19" fmla="*/ 805719 w 2652318"/>
              <a:gd name="connsiteY19" fmla="*/ 268182 h 802192"/>
              <a:gd name="connsiteX20" fmla="*/ 856869 w 2652318"/>
              <a:gd name="connsiteY20" fmla="*/ 310378 h 802192"/>
              <a:gd name="connsiteX21" fmla="*/ 908018 w 2652318"/>
              <a:gd name="connsiteY21" fmla="*/ 276660 h 802192"/>
              <a:gd name="connsiteX22" fmla="*/ 1018889 w 2652318"/>
              <a:gd name="connsiteY22" fmla="*/ 116354 h 802192"/>
              <a:gd name="connsiteX23" fmla="*/ 1044511 w 2652318"/>
              <a:gd name="connsiteY23" fmla="*/ 23580 h 802192"/>
              <a:gd name="connsiteX24" fmla="*/ 1099947 w 2652318"/>
              <a:gd name="connsiteY24" fmla="*/ 32058 h 802192"/>
              <a:gd name="connsiteX25" fmla="*/ 1180909 w 2652318"/>
              <a:gd name="connsiteY25" fmla="*/ 15198 h 802192"/>
              <a:gd name="connsiteX26" fmla="*/ 1232059 w 2652318"/>
              <a:gd name="connsiteY26" fmla="*/ 107972 h 802192"/>
              <a:gd name="connsiteX27" fmla="*/ 1261872 w 2652318"/>
              <a:gd name="connsiteY27" fmla="*/ 133308 h 802192"/>
              <a:gd name="connsiteX28" fmla="*/ 1244822 w 2652318"/>
              <a:gd name="connsiteY28" fmla="*/ 200745 h 802192"/>
              <a:gd name="connsiteX29" fmla="*/ 1313021 w 2652318"/>
              <a:gd name="connsiteY29" fmla="*/ 217605 h 802192"/>
              <a:gd name="connsiteX30" fmla="*/ 1338643 w 2652318"/>
              <a:gd name="connsiteY30" fmla="*/ 158550 h 802192"/>
              <a:gd name="connsiteX31" fmla="*/ 1415415 w 2652318"/>
              <a:gd name="connsiteY31" fmla="*/ 167027 h 802192"/>
              <a:gd name="connsiteX32" fmla="*/ 1458087 w 2652318"/>
              <a:gd name="connsiteY32" fmla="*/ 82635 h 802192"/>
              <a:gd name="connsiteX33" fmla="*/ 1547622 w 2652318"/>
              <a:gd name="connsiteY33" fmla="*/ 141690 h 802192"/>
              <a:gd name="connsiteX34" fmla="*/ 1594485 w 2652318"/>
              <a:gd name="connsiteY34" fmla="*/ 150168 h 802192"/>
              <a:gd name="connsiteX35" fmla="*/ 1611535 w 2652318"/>
              <a:gd name="connsiteY35" fmla="*/ 234559 h 802192"/>
              <a:gd name="connsiteX36" fmla="*/ 1696783 w 2652318"/>
              <a:gd name="connsiteY36" fmla="*/ 243036 h 802192"/>
              <a:gd name="connsiteX37" fmla="*/ 1824704 w 2652318"/>
              <a:gd name="connsiteY37" fmla="*/ 192459 h 802192"/>
              <a:gd name="connsiteX38" fmla="*/ 1914239 w 2652318"/>
              <a:gd name="connsiteY38" fmla="*/ 243036 h 802192"/>
              <a:gd name="connsiteX39" fmla="*/ 1978152 w 2652318"/>
              <a:gd name="connsiteY39" fmla="*/ 251514 h 802192"/>
              <a:gd name="connsiteX40" fmla="*/ 2007965 w 2652318"/>
              <a:gd name="connsiteY40" fmla="*/ 327428 h 802192"/>
              <a:gd name="connsiteX41" fmla="*/ 2050637 w 2652318"/>
              <a:gd name="connsiteY41" fmla="*/ 327428 h 802192"/>
              <a:gd name="connsiteX42" fmla="*/ 2029301 w 2652318"/>
              <a:gd name="connsiteY42" fmla="*/ 386483 h 802192"/>
              <a:gd name="connsiteX43" fmla="*/ 2042064 w 2652318"/>
              <a:gd name="connsiteY43" fmla="*/ 420201 h 802192"/>
              <a:gd name="connsiteX44" fmla="*/ 2093214 w 2652318"/>
              <a:gd name="connsiteY44" fmla="*/ 386483 h 802192"/>
              <a:gd name="connsiteX45" fmla="*/ 2148649 w 2652318"/>
              <a:gd name="connsiteY45" fmla="*/ 403342 h 802192"/>
              <a:gd name="connsiteX46" fmla="*/ 2165699 w 2652318"/>
              <a:gd name="connsiteY46" fmla="*/ 335905 h 802192"/>
              <a:gd name="connsiteX47" fmla="*/ 2199798 w 2652318"/>
              <a:gd name="connsiteY47" fmla="*/ 335905 h 802192"/>
              <a:gd name="connsiteX48" fmla="*/ 2221135 w 2652318"/>
              <a:gd name="connsiteY48" fmla="*/ 268468 h 802192"/>
              <a:gd name="connsiteX49" fmla="*/ 2293620 w 2652318"/>
              <a:gd name="connsiteY49" fmla="*/ 361242 h 802192"/>
              <a:gd name="connsiteX50" fmla="*/ 2391632 w 2652318"/>
              <a:gd name="connsiteY50" fmla="*/ 361242 h 802192"/>
              <a:gd name="connsiteX51" fmla="*/ 2391632 w 2652318"/>
              <a:gd name="connsiteY51" fmla="*/ 462492 h 802192"/>
              <a:gd name="connsiteX52" fmla="*/ 2447068 w 2652318"/>
              <a:gd name="connsiteY52" fmla="*/ 487829 h 802192"/>
              <a:gd name="connsiteX53" fmla="*/ 2455640 w 2652318"/>
              <a:gd name="connsiteY53" fmla="*/ 521547 h 802192"/>
              <a:gd name="connsiteX54" fmla="*/ 2553652 w 2652318"/>
              <a:gd name="connsiteY54" fmla="*/ 530025 h 802192"/>
              <a:gd name="connsiteX55" fmla="*/ 2562225 w 2652318"/>
              <a:gd name="connsiteY55" fmla="*/ 546884 h 802192"/>
              <a:gd name="connsiteX56" fmla="*/ 2600611 w 2652318"/>
              <a:gd name="connsiteY56" fmla="*/ 530025 h 802192"/>
              <a:gd name="connsiteX57" fmla="*/ 2634710 w 2652318"/>
              <a:gd name="connsiteY57" fmla="*/ 513165 h 802192"/>
              <a:gd name="connsiteX58" fmla="*/ 2634710 w 2652318"/>
              <a:gd name="connsiteY58" fmla="*/ 614416 h 802192"/>
              <a:gd name="connsiteX59" fmla="*/ 2570797 w 2652318"/>
              <a:gd name="connsiteY59" fmla="*/ 589080 h 802192"/>
              <a:gd name="connsiteX60" fmla="*/ 2536698 w 2652318"/>
              <a:gd name="connsiteY60" fmla="*/ 639657 h 802192"/>
              <a:gd name="connsiteX61" fmla="*/ 2489835 w 2652318"/>
              <a:gd name="connsiteY61" fmla="*/ 681853 h 802192"/>
              <a:gd name="connsiteX62" fmla="*/ 2400300 w 2652318"/>
              <a:gd name="connsiteY62" fmla="*/ 681853 h 802192"/>
              <a:gd name="connsiteX63" fmla="*/ 2298001 w 2652318"/>
              <a:gd name="connsiteY63" fmla="*/ 724049 h 802192"/>
              <a:gd name="connsiteX64" fmla="*/ 2229802 w 2652318"/>
              <a:gd name="connsiteY64" fmla="*/ 799963 h 802192"/>
              <a:gd name="connsiteX65" fmla="*/ 2148840 w 2652318"/>
              <a:gd name="connsiteY65" fmla="*/ 732526 h 802192"/>
              <a:gd name="connsiteX66" fmla="*/ 2093404 w 2652318"/>
              <a:gd name="connsiteY66" fmla="*/ 681948 h 802192"/>
              <a:gd name="connsiteX67" fmla="*/ 2029491 w 2652318"/>
              <a:gd name="connsiteY67" fmla="*/ 690426 h 802192"/>
              <a:gd name="connsiteX68" fmla="*/ 1905857 w 2652318"/>
              <a:gd name="connsiteY68" fmla="*/ 741003 h 802192"/>
              <a:gd name="connsiteX69" fmla="*/ 1799272 w 2652318"/>
              <a:gd name="connsiteY69" fmla="*/ 800058 h 802192"/>
              <a:gd name="connsiteX70" fmla="*/ 1658588 w 2652318"/>
              <a:gd name="connsiteY70" fmla="*/ 698808 h 802192"/>
              <a:gd name="connsiteX71" fmla="*/ 1590389 w 2652318"/>
              <a:gd name="connsiteY71" fmla="*/ 698808 h 802192"/>
              <a:gd name="connsiteX72" fmla="*/ 1407128 w 2652318"/>
              <a:gd name="connsiteY72" fmla="*/ 766245 h 802192"/>
              <a:gd name="connsiteX73" fmla="*/ 1287780 w 2652318"/>
              <a:gd name="connsiteY73" fmla="*/ 698808 h 802192"/>
              <a:gd name="connsiteX74" fmla="*/ 1181195 w 2652318"/>
              <a:gd name="connsiteY74" fmla="*/ 757863 h 802192"/>
              <a:gd name="connsiteX75" fmla="*/ 1049083 w 2652318"/>
              <a:gd name="connsiteY75" fmla="*/ 698808 h 802192"/>
              <a:gd name="connsiteX76" fmla="*/ 972312 w 2652318"/>
              <a:gd name="connsiteY76" fmla="*/ 715667 h 802192"/>
              <a:gd name="connsiteX77" fmla="*/ 908399 w 2652318"/>
              <a:gd name="connsiteY77" fmla="*/ 656612 h 802192"/>
              <a:gd name="connsiteX78" fmla="*/ 861536 w 2652318"/>
              <a:gd name="connsiteY78" fmla="*/ 656612 h 802192"/>
              <a:gd name="connsiteX79" fmla="*/ 818864 w 2652318"/>
              <a:gd name="connsiteY79" fmla="*/ 715667 h 802192"/>
              <a:gd name="connsiteX80" fmla="*/ 661130 w 2652318"/>
              <a:gd name="connsiteY80" fmla="*/ 715667 h 802192"/>
              <a:gd name="connsiteX81" fmla="*/ 499110 w 2652318"/>
              <a:gd name="connsiteY81" fmla="*/ 749385 h 802192"/>
              <a:gd name="connsiteX82" fmla="*/ 430911 w 2652318"/>
              <a:gd name="connsiteY82" fmla="*/ 698808 h 802192"/>
              <a:gd name="connsiteX83" fmla="*/ 375475 w 2652318"/>
              <a:gd name="connsiteY83" fmla="*/ 707285 h 802192"/>
              <a:gd name="connsiteX84" fmla="*/ 337089 w 2652318"/>
              <a:gd name="connsiteY84" fmla="*/ 656707 h 802192"/>
              <a:gd name="connsiteX85" fmla="*/ 260318 w 2652318"/>
              <a:gd name="connsiteY85" fmla="*/ 682044 h 802192"/>
              <a:gd name="connsiteX86" fmla="*/ 209169 w 2652318"/>
              <a:gd name="connsiteY86" fmla="*/ 656707 h 802192"/>
              <a:gd name="connsiteX87" fmla="*/ 175069 w 2652318"/>
              <a:gd name="connsiteY87" fmla="*/ 673566 h 802192"/>
              <a:gd name="connsiteX88" fmla="*/ 128206 w 2652318"/>
              <a:gd name="connsiteY88" fmla="*/ 622989 h 802192"/>
              <a:gd name="connsiteX89" fmla="*/ 81343 w 2652318"/>
              <a:gd name="connsiteY89" fmla="*/ 665184 h 802192"/>
              <a:gd name="connsiteX90" fmla="*/ 381 w 2652318"/>
              <a:gd name="connsiteY90" fmla="*/ 631466 h 802192"/>
              <a:gd name="connsiteX91" fmla="*/ 381 w 2652318"/>
              <a:gd name="connsiteY91" fmla="*/ 631466 h 802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2652318" h="802192">
                <a:moveTo>
                  <a:pt x="0" y="630704"/>
                </a:moveTo>
                <a:cubicBezTo>
                  <a:pt x="8572" y="613845"/>
                  <a:pt x="38385" y="596985"/>
                  <a:pt x="63912" y="596985"/>
                </a:cubicBezTo>
                <a:cubicBezTo>
                  <a:pt x="89439" y="596985"/>
                  <a:pt x="98012" y="605463"/>
                  <a:pt x="98012" y="605463"/>
                </a:cubicBezTo>
                <a:cubicBezTo>
                  <a:pt x="98012" y="605463"/>
                  <a:pt x="98012" y="554885"/>
                  <a:pt x="123634" y="571744"/>
                </a:cubicBezTo>
                <a:cubicBezTo>
                  <a:pt x="149257" y="588603"/>
                  <a:pt x="157734" y="613940"/>
                  <a:pt x="157734" y="613940"/>
                </a:cubicBezTo>
                <a:cubicBezTo>
                  <a:pt x="157734" y="613940"/>
                  <a:pt x="187547" y="605463"/>
                  <a:pt x="208883" y="605463"/>
                </a:cubicBezTo>
                <a:cubicBezTo>
                  <a:pt x="230219" y="605463"/>
                  <a:pt x="247269" y="622322"/>
                  <a:pt x="247269" y="622322"/>
                </a:cubicBezTo>
                <a:cubicBezTo>
                  <a:pt x="247269" y="622322"/>
                  <a:pt x="208883" y="529548"/>
                  <a:pt x="247269" y="478971"/>
                </a:cubicBezTo>
                <a:cubicBezTo>
                  <a:pt x="285655" y="428393"/>
                  <a:pt x="298418" y="453634"/>
                  <a:pt x="298418" y="453634"/>
                </a:cubicBezTo>
                <a:cubicBezTo>
                  <a:pt x="298418" y="453634"/>
                  <a:pt x="281368" y="419916"/>
                  <a:pt x="306991" y="411438"/>
                </a:cubicBezTo>
                <a:cubicBezTo>
                  <a:pt x="332613" y="402961"/>
                  <a:pt x="366713" y="436775"/>
                  <a:pt x="366713" y="436775"/>
                </a:cubicBezTo>
                <a:cubicBezTo>
                  <a:pt x="366713" y="436775"/>
                  <a:pt x="400812" y="411438"/>
                  <a:pt x="422148" y="428298"/>
                </a:cubicBezTo>
                <a:cubicBezTo>
                  <a:pt x="422148" y="428298"/>
                  <a:pt x="409384" y="394579"/>
                  <a:pt x="439198" y="377720"/>
                </a:cubicBezTo>
                <a:cubicBezTo>
                  <a:pt x="469011" y="360861"/>
                  <a:pt x="486060" y="377720"/>
                  <a:pt x="486060" y="377720"/>
                </a:cubicBezTo>
                <a:cubicBezTo>
                  <a:pt x="486060" y="377720"/>
                  <a:pt x="515874" y="284946"/>
                  <a:pt x="571309" y="284946"/>
                </a:cubicBezTo>
                <a:cubicBezTo>
                  <a:pt x="626745" y="284946"/>
                  <a:pt x="669321" y="344001"/>
                  <a:pt x="669321" y="344001"/>
                </a:cubicBezTo>
                <a:lnTo>
                  <a:pt x="733234" y="352479"/>
                </a:lnTo>
                <a:cubicBezTo>
                  <a:pt x="733234" y="352479"/>
                  <a:pt x="724662" y="293424"/>
                  <a:pt x="750284" y="285042"/>
                </a:cubicBezTo>
                <a:cubicBezTo>
                  <a:pt x="775906" y="276564"/>
                  <a:pt x="784384" y="301901"/>
                  <a:pt x="784384" y="301901"/>
                </a:cubicBezTo>
                <a:cubicBezTo>
                  <a:pt x="784384" y="301901"/>
                  <a:pt x="784384" y="268182"/>
                  <a:pt x="805719" y="268182"/>
                </a:cubicBezTo>
                <a:cubicBezTo>
                  <a:pt x="827055" y="268182"/>
                  <a:pt x="856869" y="310378"/>
                  <a:pt x="856869" y="310378"/>
                </a:cubicBezTo>
                <a:cubicBezTo>
                  <a:pt x="856869" y="310378"/>
                  <a:pt x="886682" y="259800"/>
                  <a:pt x="908018" y="276660"/>
                </a:cubicBezTo>
                <a:cubicBezTo>
                  <a:pt x="908018" y="276660"/>
                  <a:pt x="899446" y="99495"/>
                  <a:pt x="1018889" y="116354"/>
                </a:cubicBezTo>
                <a:cubicBezTo>
                  <a:pt x="1018889" y="116354"/>
                  <a:pt x="997553" y="48917"/>
                  <a:pt x="1044511" y="23580"/>
                </a:cubicBezTo>
                <a:cubicBezTo>
                  <a:pt x="1091374" y="-1756"/>
                  <a:pt x="1099947" y="32058"/>
                  <a:pt x="1099947" y="32058"/>
                </a:cubicBezTo>
                <a:cubicBezTo>
                  <a:pt x="1099947" y="32058"/>
                  <a:pt x="1134047" y="-26997"/>
                  <a:pt x="1180909" y="15198"/>
                </a:cubicBezTo>
                <a:cubicBezTo>
                  <a:pt x="1227772" y="57394"/>
                  <a:pt x="1236345" y="99590"/>
                  <a:pt x="1232059" y="107972"/>
                </a:cubicBezTo>
                <a:cubicBezTo>
                  <a:pt x="1227772" y="116449"/>
                  <a:pt x="1261872" y="91113"/>
                  <a:pt x="1261872" y="133308"/>
                </a:cubicBezTo>
                <a:cubicBezTo>
                  <a:pt x="1261872" y="175504"/>
                  <a:pt x="1244822" y="200745"/>
                  <a:pt x="1244822" y="200745"/>
                </a:cubicBezTo>
                <a:cubicBezTo>
                  <a:pt x="1244822" y="200745"/>
                  <a:pt x="1295972" y="183886"/>
                  <a:pt x="1313021" y="217605"/>
                </a:cubicBezTo>
                <a:cubicBezTo>
                  <a:pt x="1313021" y="217605"/>
                  <a:pt x="1304448" y="175409"/>
                  <a:pt x="1338643" y="158550"/>
                </a:cubicBezTo>
                <a:cubicBezTo>
                  <a:pt x="1372743" y="141690"/>
                  <a:pt x="1415415" y="167027"/>
                  <a:pt x="1415415" y="167027"/>
                </a:cubicBezTo>
                <a:cubicBezTo>
                  <a:pt x="1415415" y="167027"/>
                  <a:pt x="1415415" y="91113"/>
                  <a:pt x="1458087" y="82635"/>
                </a:cubicBezTo>
                <a:cubicBezTo>
                  <a:pt x="1500759" y="74158"/>
                  <a:pt x="1547622" y="141690"/>
                  <a:pt x="1547622" y="141690"/>
                </a:cubicBezTo>
                <a:cubicBezTo>
                  <a:pt x="1547622" y="141690"/>
                  <a:pt x="1573244" y="116354"/>
                  <a:pt x="1594485" y="150168"/>
                </a:cubicBezTo>
                <a:cubicBezTo>
                  <a:pt x="1615821" y="183886"/>
                  <a:pt x="1611535" y="234559"/>
                  <a:pt x="1611535" y="234559"/>
                </a:cubicBezTo>
                <a:cubicBezTo>
                  <a:pt x="1611535" y="234559"/>
                  <a:pt x="1675447" y="209223"/>
                  <a:pt x="1696783" y="243036"/>
                </a:cubicBezTo>
                <a:cubicBezTo>
                  <a:pt x="1696783" y="243036"/>
                  <a:pt x="1756505" y="183981"/>
                  <a:pt x="1824704" y="192459"/>
                </a:cubicBezTo>
                <a:cubicBezTo>
                  <a:pt x="1892903" y="200936"/>
                  <a:pt x="1914239" y="243036"/>
                  <a:pt x="1914239" y="243036"/>
                </a:cubicBezTo>
                <a:cubicBezTo>
                  <a:pt x="1914239" y="243036"/>
                  <a:pt x="1944052" y="192459"/>
                  <a:pt x="1978152" y="251514"/>
                </a:cubicBezTo>
                <a:cubicBezTo>
                  <a:pt x="2012251" y="310569"/>
                  <a:pt x="2007965" y="327428"/>
                  <a:pt x="2007965" y="327428"/>
                </a:cubicBezTo>
                <a:cubicBezTo>
                  <a:pt x="2007965" y="327428"/>
                  <a:pt x="2037779" y="293709"/>
                  <a:pt x="2050637" y="327428"/>
                </a:cubicBezTo>
                <a:cubicBezTo>
                  <a:pt x="2063400" y="361146"/>
                  <a:pt x="2029301" y="386483"/>
                  <a:pt x="2029301" y="386483"/>
                </a:cubicBezTo>
                <a:cubicBezTo>
                  <a:pt x="2029301" y="386483"/>
                  <a:pt x="2025015" y="420201"/>
                  <a:pt x="2042064" y="420201"/>
                </a:cubicBezTo>
                <a:cubicBezTo>
                  <a:pt x="2059114" y="420201"/>
                  <a:pt x="2054828" y="394865"/>
                  <a:pt x="2093214" y="386483"/>
                </a:cubicBezTo>
                <a:cubicBezTo>
                  <a:pt x="2131600" y="378006"/>
                  <a:pt x="2148649" y="403342"/>
                  <a:pt x="2148649" y="403342"/>
                </a:cubicBezTo>
                <a:cubicBezTo>
                  <a:pt x="2148649" y="403342"/>
                  <a:pt x="2144363" y="344287"/>
                  <a:pt x="2165699" y="335905"/>
                </a:cubicBezTo>
                <a:cubicBezTo>
                  <a:pt x="2187035" y="327428"/>
                  <a:pt x="2199798" y="335905"/>
                  <a:pt x="2199798" y="335905"/>
                </a:cubicBezTo>
                <a:cubicBezTo>
                  <a:pt x="2199798" y="335905"/>
                  <a:pt x="2191226" y="268468"/>
                  <a:pt x="2221135" y="268468"/>
                </a:cubicBezTo>
                <a:cubicBezTo>
                  <a:pt x="2251043" y="268468"/>
                  <a:pt x="2280856" y="310664"/>
                  <a:pt x="2293620" y="361242"/>
                </a:cubicBezTo>
                <a:cubicBezTo>
                  <a:pt x="2293620" y="361242"/>
                  <a:pt x="2370391" y="319046"/>
                  <a:pt x="2391632" y="361242"/>
                </a:cubicBezTo>
                <a:cubicBezTo>
                  <a:pt x="2412968" y="403437"/>
                  <a:pt x="2391632" y="462492"/>
                  <a:pt x="2391632" y="462492"/>
                </a:cubicBezTo>
                <a:cubicBezTo>
                  <a:pt x="2391632" y="462492"/>
                  <a:pt x="2434304" y="462492"/>
                  <a:pt x="2447068" y="487829"/>
                </a:cubicBezTo>
                <a:cubicBezTo>
                  <a:pt x="2459831" y="513165"/>
                  <a:pt x="2455640" y="521547"/>
                  <a:pt x="2455640" y="521547"/>
                </a:cubicBezTo>
                <a:cubicBezTo>
                  <a:pt x="2455640" y="521547"/>
                  <a:pt x="2528125" y="496211"/>
                  <a:pt x="2553652" y="530025"/>
                </a:cubicBezTo>
                <a:cubicBezTo>
                  <a:pt x="2579275" y="563743"/>
                  <a:pt x="2562225" y="546884"/>
                  <a:pt x="2562225" y="546884"/>
                </a:cubicBezTo>
                <a:cubicBezTo>
                  <a:pt x="2562225" y="546884"/>
                  <a:pt x="2587847" y="521547"/>
                  <a:pt x="2600611" y="530025"/>
                </a:cubicBezTo>
                <a:cubicBezTo>
                  <a:pt x="2613374" y="538502"/>
                  <a:pt x="2609183" y="470970"/>
                  <a:pt x="2634710" y="513165"/>
                </a:cubicBezTo>
                <a:cubicBezTo>
                  <a:pt x="2660237" y="555361"/>
                  <a:pt x="2656046" y="614416"/>
                  <a:pt x="2634710" y="614416"/>
                </a:cubicBezTo>
                <a:cubicBezTo>
                  <a:pt x="2613374" y="614416"/>
                  <a:pt x="2570797" y="589080"/>
                  <a:pt x="2570797" y="589080"/>
                </a:cubicBezTo>
                <a:cubicBezTo>
                  <a:pt x="2570797" y="589080"/>
                  <a:pt x="2562225" y="639657"/>
                  <a:pt x="2536698" y="639657"/>
                </a:cubicBezTo>
                <a:cubicBezTo>
                  <a:pt x="2536698" y="639657"/>
                  <a:pt x="2532412" y="673376"/>
                  <a:pt x="2489835" y="681853"/>
                </a:cubicBezTo>
                <a:cubicBezTo>
                  <a:pt x="2447163" y="690330"/>
                  <a:pt x="2400300" y="681853"/>
                  <a:pt x="2400300" y="681853"/>
                </a:cubicBezTo>
                <a:cubicBezTo>
                  <a:pt x="2400300" y="681853"/>
                  <a:pt x="2332101" y="732431"/>
                  <a:pt x="2298001" y="724049"/>
                </a:cubicBezTo>
                <a:cubicBezTo>
                  <a:pt x="2298001" y="724049"/>
                  <a:pt x="2285238" y="783104"/>
                  <a:pt x="2229802" y="799963"/>
                </a:cubicBezTo>
                <a:cubicBezTo>
                  <a:pt x="2174367" y="816822"/>
                  <a:pt x="2148840" y="732526"/>
                  <a:pt x="2148840" y="732526"/>
                </a:cubicBezTo>
                <a:cubicBezTo>
                  <a:pt x="2148840" y="732526"/>
                  <a:pt x="2114740" y="749385"/>
                  <a:pt x="2093404" y="681948"/>
                </a:cubicBezTo>
                <a:cubicBezTo>
                  <a:pt x="2093404" y="681948"/>
                  <a:pt x="2042255" y="707285"/>
                  <a:pt x="2029491" y="690426"/>
                </a:cubicBezTo>
                <a:cubicBezTo>
                  <a:pt x="2016728" y="673566"/>
                  <a:pt x="1991106" y="774817"/>
                  <a:pt x="1905857" y="741003"/>
                </a:cubicBezTo>
                <a:cubicBezTo>
                  <a:pt x="1905857" y="741003"/>
                  <a:pt x="1880235" y="791581"/>
                  <a:pt x="1799272" y="800058"/>
                </a:cubicBezTo>
                <a:cubicBezTo>
                  <a:pt x="1718310" y="808536"/>
                  <a:pt x="1658588" y="698808"/>
                  <a:pt x="1658588" y="698808"/>
                </a:cubicBezTo>
                <a:cubicBezTo>
                  <a:pt x="1658588" y="698808"/>
                  <a:pt x="1615916" y="715667"/>
                  <a:pt x="1590389" y="698808"/>
                </a:cubicBezTo>
                <a:cubicBezTo>
                  <a:pt x="1590389" y="698808"/>
                  <a:pt x="1471041" y="783199"/>
                  <a:pt x="1407128" y="766245"/>
                </a:cubicBezTo>
                <a:cubicBezTo>
                  <a:pt x="1343215" y="749385"/>
                  <a:pt x="1287780" y="698808"/>
                  <a:pt x="1287780" y="698808"/>
                </a:cubicBezTo>
                <a:cubicBezTo>
                  <a:pt x="1287780" y="698808"/>
                  <a:pt x="1249394" y="757863"/>
                  <a:pt x="1181195" y="757863"/>
                </a:cubicBezTo>
                <a:cubicBezTo>
                  <a:pt x="1112996" y="757863"/>
                  <a:pt x="1049083" y="698808"/>
                  <a:pt x="1049083" y="698808"/>
                </a:cubicBezTo>
                <a:cubicBezTo>
                  <a:pt x="1049083" y="698808"/>
                  <a:pt x="1006411" y="724144"/>
                  <a:pt x="972312" y="715667"/>
                </a:cubicBezTo>
                <a:cubicBezTo>
                  <a:pt x="938213" y="707190"/>
                  <a:pt x="908399" y="656612"/>
                  <a:pt x="908399" y="656612"/>
                </a:cubicBezTo>
                <a:cubicBezTo>
                  <a:pt x="908399" y="656612"/>
                  <a:pt x="891349" y="690330"/>
                  <a:pt x="861536" y="656612"/>
                </a:cubicBezTo>
                <a:cubicBezTo>
                  <a:pt x="861536" y="656612"/>
                  <a:pt x="857250" y="690330"/>
                  <a:pt x="818864" y="715667"/>
                </a:cubicBezTo>
                <a:cubicBezTo>
                  <a:pt x="780479" y="741003"/>
                  <a:pt x="678180" y="732526"/>
                  <a:pt x="661130" y="715667"/>
                </a:cubicBezTo>
                <a:cubicBezTo>
                  <a:pt x="661130" y="715667"/>
                  <a:pt x="563118" y="774722"/>
                  <a:pt x="499110" y="749385"/>
                </a:cubicBezTo>
                <a:cubicBezTo>
                  <a:pt x="435197" y="724049"/>
                  <a:pt x="430911" y="698808"/>
                  <a:pt x="430911" y="698808"/>
                </a:cubicBezTo>
                <a:cubicBezTo>
                  <a:pt x="430911" y="698808"/>
                  <a:pt x="401098" y="724144"/>
                  <a:pt x="375475" y="707285"/>
                </a:cubicBezTo>
                <a:cubicBezTo>
                  <a:pt x="349853" y="690426"/>
                  <a:pt x="337089" y="656707"/>
                  <a:pt x="337089" y="656707"/>
                </a:cubicBezTo>
                <a:cubicBezTo>
                  <a:pt x="337089" y="656707"/>
                  <a:pt x="294418" y="682044"/>
                  <a:pt x="260318" y="682044"/>
                </a:cubicBezTo>
                <a:cubicBezTo>
                  <a:pt x="226219" y="682044"/>
                  <a:pt x="209169" y="656707"/>
                  <a:pt x="209169" y="656707"/>
                </a:cubicBezTo>
                <a:cubicBezTo>
                  <a:pt x="209169" y="656707"/>
                  <a:pt x="204882" y="682044"/>
                  <a:pt x="175069" y="673566"/>
                </a:cubicBezTo>
                <a:cubicBezTo>
                  <a:pt x="145256" y="665089"/>
                  <a:pt x="128206" y="622989"/>
                  <a:pt x="128206" y="622989"/>
                </a:cubicBezTo>
                <a:cubicBezTo>
                  <a:pt x="128206" y="622989"/>
                  <a:pt x="106870" y="665184"/>
                  <a:pt x="81343" y="665184"/>
                </a:cubicBezTo>
                <a:cubicBezTo>
                  <a:pt x="55816" y="665184"/>
                  <a:pt x="381" y="631466"/>
                  <a:pt x="381" y="631466"/>
                </a:cubicBezTo>
                <a:lnTo>
                  <a:pt x="381" y="631466"/>
                </a:lnTo>
                <a:close/>
              </a:path>
            </a:pathLst>
          </a:custGeom>
          <a:solidFill>
            <a:srgbClr val="7F7F7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CEF63F6F-6796-D842-10E2-101B06179857}"/>
              </a:ext>
            </a:extLst>
          </p:cNvPr>
          <p:cNvSpPr/>
          <p:nvPr/>
        </p:nvSpPr>
        <p:spPr>
          <a:xfrm>
            <a:off x="6870654" y="885328"/>
            <a:ext cx="5478469" cy="1314831"/>
          </a:xfrm>
          <a:custGeom>
            <a:avLst/>
            <a:gdLst>
              <a:gd name="connsiteX0" fmla="*/ 0 w 2657475"/>
              <a:gd name="connsiteY0" fmla="*/ 637794 h 637793"/>
              <a:gd name="connsiteX1" fmla="*/ 2657475 w 2657475"/>
              <a:gd name="connsiteY1" fmla="*/ 637794 h 637793"/>
              <a:gd name="connsiteX2" fmla="*/ 2657475 w 2657475"/>
              <a:gd name="connsiteY2" fmla="*/ 0 h 637793"/>
              <a:gd name="connsiteX3" fmla="*/ 0 w 2657475"/>
              <a:gd name="connsiteY3" fmla="*/ 0 h 637793"/>
              <a:gd name="connsiteX4" fmla="*/ 0 w 2657475"/>
              <a:gd name="connsiteY4" fmla="*/ 637794 h 637793"/>
              <a:gd name="connsiteX5" fmla="*/ 0 w 2657475"/>
              <a:gd name="connsiteY5" fmla="*/ 637794 h 637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57475" h="637793">
                <a:moveTo>
                  <a:pt x="0" y="637794"/>
                </a:moveTo>
                <a:lnTo>
                  <a:pt x="2657475" y="637794"/>
                </a:lnTo>
                <a:lnTo>
                  <a:pt x="2657475" y="0"/>
                </a:lnTo>
                <a:lnTo>
                  <a:pt x="0" y="0"/>
                </a:lnTo>
                <a:lnTo>
                  <a:pt x="0" y="637794"/>
                </a:lnTo>
                <a:lnTo>
                  <a:pt x="0" y="637794"/>
                </a:lnTo>
                <a:close/>
              </a:path>
            </a:pathLst>
          </a:custGeom>
          <a:noFill/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7BD92469-FAF3-53E6-4146-C13267BA03A0}"/>
              </a:ext>
            </a:extLst>
          </p:cNvPr>
          <p:cNvSpPr/>
          <p:nvPr/>
        </p:nvSpPr>
        <p:spPr>
          <a:xfrm>
            <a:off x="6870654" y="885328"/>
            <a:ext cx="5478469" cy="1314831"/>
          </a:xfrm>
          <a:custGeom>
            <a:avLst/>
            <a:gdLst>
              <a:gd name="connsiteX0" fmla="*/ 0 w 2657475"/>
              <a:gd name="connsiteY0" fmla="*/ 0 h 637793"/>
              <a:gd name="connsiteX1" fmla="*/ 2657475 w 2657475"/>
              <a:gd name="connsiteY1" fmla="*/ 0 h 637793"/>
              <a:gd name="connsiteX2" fmla="*/ 2657475 w 2657475"/>
              <a:gd name="connsiteY2" fmla="*/ 637794 h 637793"/>
              <a:gd name="connsiteX3" fmla="*/ 0 w 2657475"/>
              <a:gd name="connsiteY3" fmla="*/ 637794 h 637793"/>
              <a:gd name="connsiteX4" fmla="*/ 0 w 2657475"/>
              <a:gd name="connsiteY4" fmla="*/ 0 h 637793"/>
              <a:gd name="connsiteX5" fmla="*/ 0 w 2657475"/>
              <a:gd name="connsiteY5" fmla="*/ 0 h 637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57475" h="637793">
                <a:moveTo>
                  <a:pt x="0" y="0"/>
                </a:moveTo>
                <a:lnTo>
                  <a:pt x="2657475" y="0"/>
                </a:lnTo>
                <a:lnTo>
                  <a:pt x="2657475" y="637794"/>
                </a:lnTo>
                <a:lnTo>
                  <a:pt x="0" y="637794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E9528442-97F9-A597-F909-C79C210B3082}"/>
              </a:ext>
            </a:extLst>
          </p:cNvPr>
          <p:cNvSpPr/>
          <p:nvPr/>
        </p:nvSpPr>
        <p:spPr>
          <a:xfrm>
            <a:off x="5767891" y="1856136"/>
            <a:ext cx="4460534" cy="1267704"/>
          </a:xfrm>
          <a:custGeom>
            <a:avLst/>
            <a:gdLst>
              <a:gd name="connsiteX0" fmla="*/ 0 w 2163699"/>
              <a:gd name="connsiteY0" fmla="*/ 614934 h 614933"/>
              <a:gd name="connsiteX1" fmla="*/ 2163699 w 2163699"/>
              <a:gd name="connsiteY1" fmla="*/ 614934 h 614933"/>
              <a:gd name="connsiteX2" fmla="*/ 2163699 w 2163699"/>
              <a:gd name="connsiteY2" fmla="*/ 0 h 614933"/>
              <a:gd name="connsiteX3" fmla="*/ 0 w 2163699"/>
              <a:gd name="connsiteY3" fmla="*/ 0 h 614933"/>
              <a:gd name="connsiteX4" fmla="*/ 0 w 2163699"/>
              <a:gd name="connsiteY4" fmla="*/ 614934 h 614933"/>
              <a:gd name="connsiteX5" fmla="*/ 0 w 2163699"/>
              <a:gd name="connsiteY5" fmla="*/ 614934 h 614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63699" h="614933">
                <a:moveTo>
                  <a:pt x="0" y="614934"/>
                </a:moveTo>
                <a:lnTo>
                  <a:pt x="2163699" y="614934"/>
                </a:lnTo>
                <a:lnTo>
                  <a:pt x="2163699" y="0"/>
                </a:lnTo>
                <a:lnTo>
                  <a:pt x="0" y="0"/>
                </a:lnTo>
                <a:lnTo>
                  <a:pt x="0" y="614934"/>
                </a:lnTo>
                <a:lnTo>
                  <a:pt x="0" y="614934"/>
                </a:lnTo>
                <a:close/>
              </a:path>
            </a:pathLst>
          </a:custGeom>
          <a:noFill/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1E21C60A-3519-DE36-C77C-D4952A5E9EA9}"/>
              </a:ext>
            </a:extLst>
          </p:cNvPr>
          <p:cNvSpPr/>
          <p:nvPr/>
        </p:nvSpPr>
        <p:spPr>
          <a:xfrm>
            <a:off x="5767891" y="1856136"/>
            <a:ext cx="4460534" cy="1267704"/>
          </a:xfrm>
          <a:custGeom>
            <a:avLst/>
            <a:gdLst>
              <a:gd name="connsiteX0" fmla="*/ 0 w 2163699"/>
              <a:gd name="connsiteY0" fmla="*/ 0 h 614933"/>
              <a:gd name="connsiteX1" fmla="*/ 2163699 w 2163699"/>
              <a:gd name="connsiteY1" fmla="*/ 0 h 614933"/>
              <a:gd name="connsiteX2" fmla="*/ 2163699 w 2163699"/>
              <a:gd name="connsiteY2" fmla="*/ 614934 h 614933"/>
              <a:gd name="connsiteX3" fmla="*/ 0 w 2163699"/>
              <a:gd name="connsiteY3" fmla="*/ 614934 h 614933"/>
              <a:gd name="connsiteX4" fmla="*/ 0 w 2163699"/>
              <a:gd name="connsiteY4" fmla="*/ 0 h 614933"/>
              <a:gd name="connsiteX5" fmla="*/ 0 w 2163699"/>
              <a:gd name="connsiteY5" fmla="*/ 0 h 614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63699" h="614933">
                <a:moveTo>
                  <a:pt x="0" y="0"/>
                </a:moveTo>
                <a:lnTo>
                  <a:pt x="2163699" y="0"/>
                </a:lnTo>
                <a:lnTo>
                  <a:pt x="2163699" y="614934"/>
                </a:lnTo>
                <a:lnTo>
                  <a:pt x="0" y="614934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B00CCC77-0DA5-4FFF-0970-BC81A59180ED}"/>
              </a:ext>
            </a:extLst>
          </p:cNvPr>
          <p:cNvSpPr/>
          <p:nvPr/>
        </p:nvSpPr>
        <p:spPr>
          <a:xfrm>
            <a:off x="2113838" y="563743"/>
            <a:ext cx="4051978" cy="1937267"/>
          </a:xfrm>
          <a:custGeom>
            <a:avLst/>
            <a:gdLst>
              <a:gd name="connsiteX0" fmla="*/ 5606 w 1965518"/>
              <a:gd name="connsiteY0" fmla="*/ 407072 h 939722"/>
              <a:gd name="connsiteX1" fmla="*/ 108191 w 1965518"/>
              <a:gd name="connsiteY1" fmla="*/ 313727 h 939722"/>
              <a:gd name="connsiteX2" fmla="*/ 186200 w 1965518"/>
              <a:gd name="connsiteY2" fmla="*/ 167899 h 939722"/>
              <a:gd name="connsiteX3" fmla="*/ 126669 w 1965518"/>
              <a:gd name="connsiteY3" fmla="*/ 135895 h 939722"/>
              <a:gd name="connsiteX4" fmla="*/ 69233 w 1965518"/>
              <a:gd name="connsiteY4" fmla="*/ 188378 h 939722"/>
              <a:gd name="connsiteX5" fmla="*/ 36372 w 1965518"/>
              <a:gd name="connsiteY5" fmla="*/ 147611 h 939722"/>
              <a:gd name="connsiteX6" fmla="*/ 15798 w 1965518"/>
              <a:gd name="connsiteY6" fmla="*/ 60171 h 939722"/>
              <a:gd name="connsiteX7" fmla="*/ 69138 w 1965518"/>
              <a:gd name="connsiteY7" fmla="*/ 89413 h 939722"/>
              <a:gd name="connsiteX8" fmla="*/ 171722 w 1965518"/>
              <a:gd name="connsiteY8" fmla="*/ 1974 h 939722"/>
              <a:gd name="connsiteX9" fmla="*/ 233254 w 1965518"/>
              <a:gd name="connsiteY9" fmla="*/ 101129 h 939722"/>
              <a:gd name="connsiteX10" fmla="*/ 348125 w 1965518"/>
              <a:gd name="connsiteY10" fmla="*/ 89413 h 939722"/>
              <a:gd name="connsiteX11" fmla="*/ 393274 w 1965518"/>
              <a:gd name="connsiteY11" fmla="*/ 42741 h 939722"/>
              <a:gd name="connsiteX12" fmla="*/ 426135 w 1965518"/>
              <a:gd name="connsiteY12" fmla="*/ 95223 h 939722"/>
              <a:gd name="connsiteX13" fmla="*/ 541007 w 1965518"/>
              <a:gd name="connsiteY13" fmla="*/ 95223 h 939722"/>
              <a:gd name="connsiteX14" fmla="*/ 565581 w 1965518"/>
              <a:gd name="connsiteY14" fmla="*/ 182663 h 939722"/>
              <a:gd name="connsiteX15" fmla="*/ 623017 w 1965518"/>
              <a:gd name="connsiteY15" fmla="*/ 176853 h 939722"/>
              <a:gd name="connsiteX16" fmla="*/ 651687 w 1965518"/>
              <a:gd name="connsiteY16" fmla="*/ 258482 h 939722"/>
              <a:gd name="connsiteX17" fmla="*/ 754272 w 1965518"/>
              <a:gd name="connsiteY17" fmla="*/ 229240 h 939722"/>
              <a:gd name="connsiteX18" fmla="*/ 803516 w 1965518"/>
              <a:gd name="connsiteY18" fmla="*/ 357637 h 939722"/>
              <a:gd name="connsiteX19" fmla="*/ 860951 w 1965518"/>
              <a:gd name="connsiteY19" fmla="*/ 270198 h 939722"/>
              <a:gd name="connsiteX20" fmla="*/ 938961 w 1965518"/>
              <a:gd name="connsiteY20" fmla="*/ 240956 h 939722"/>
              <a:gd name="connsiteX21" fmla="*/ 1033259 w 1965518"/>
              <a:gd name="connsiteY21" fmla="*/ 48456 h 939722"/>
              <a:gd name="connsiteX22" fmla="*/ 1238427 w 1965518"/>
              <a:gd name="connsiteY22" fmla="*/ 95128 h 939722"/>
              <a:gd name="connsiteX23" fmla="*/ 1369682 w 1965518"/>
              <a:gd name="connsiteY23" fmla="*/ 83412 h 939722"/>
              <a:gd name="connsiteX24" fmla="*/ 1390256 w 1965518"/>
              <a:gd name="connsiteY24" fmla="*/ 182568 h 939722"/>
              <a:gd name="connsiteX25" fmla="*/ 1501032 w 1965518"/>
              <a:gd name="connsiteY25" fmla="*/ 205809 h 939722"/>
              <a:gd name="connsiteX26" fmla="*/ 1529702 w 1965518"/>
              <a:gd name="connsiteY26" fmla="*/ 275817 h 939722"/>
              <a:gd name="connsiteX27" fmla="*/ 1619999 w 1965518"/>
              <a:gd name="connsiteY27" fmla="*/ 275817 h 939722"/>
              <a:gd name="connsiteX28" fmla="*/ 1706105 w 1965518"/>
              <a:gd name="connsiteY28" fmla="*/ 386688 h 939722"/>
              <a:gd name="connsiteX29" fmla="*/ 1849647 w 1965518"/>
              <a:gd name="connsiteY29" fmla="*/ 357447 h 939722"/>
              <a:gd name="connsiteX30" fmla="*/ 1898891 w 1965518"/>
              <a:gd name="connsiteY30" fmla="*/ 433361 h 939722"/>
              <a:gd name="connsiteX31" fmla="*/ 1956326 w 1965518"/>
              <a:gd name="connsiteY31" fmla="*/ 456602 h 939722"/>
              <a:gd name="connsiteX32" fmla="*/ 1931752 w 1965518"/>
              <a:gd name="connsiteY32" fmla="*/ 544041 h 939722"/>
              <a:gd name="connsiteX33" fmla="*/ 1878412 w 1965518"/>
              <a:gd name="connsiteY33" fmla="*/ 544041 h 939722"/>
              <a:gd name="connsiteX34" fmla="*/ 1800402 w 1965518"/>
              <a:gd name="connsiteY34" fmla="*/ 631481 h 939722"/>
              <a:gd name="connsiteX35" fmla="*/ 1747062 w 1965518"/>
              <a:gd name="connsiteY35" fmla="*/ 707395 h 939722"/>
              <a:gd name="connsiteX36" fmla="*/ 1685531 w 1965518"/>
              <a:gd name="connsiteY36" fmla="*/ 707395 h 939722"/>
              <a:gd name="connsiteX37" fmla="*/ 1636286 w 1965518"/>
              <a:gd name="connsiteY37" fmla="*/ 777404 h 939722"/>
              <a:gd name="connsiteX38" fmla="*/ 1509128 w 1965518"/>
              <a:gd name="connsiteY38" fmla="*/ 754163 h 939722"/>
              <a:gd name="connsiteX39" fmla="*/ 1385969 w 1965518"/>
              <a:gd name="connsiteY39" fmla="*/ 917517 h 939722"/>
              <a:gd name="connsiteX40" fmla="*/ 1221854 w 1965518"/>
              <a:gd name="connsiteY40" fmla="*/ 841602 h 939722"/>
              <a:gd name="connsiteX41" fmla="*/ 1184992 w 1965518"/>
              <a:gd name="connsiteY41" fmla="*/ 870844 h 939722"/>
              <a:gd name="connsiteX42" fmla="*/ 1127556 w 1965518"/>
              <a:gd name="connsiteY42" fmla="*/ 812456 h 939722"/>
              <a:gd name="connsiteX43" fmla="*/ 1057833 w 1965518"/>
              <a:gd name="connsiteY43" fmla="*/ 812456 h 939722"/>
              <a:gd name="connsiteX44" fmla="*/ 1020972 w 1965518"/>
              <a:gd name="connsiteY44" fmla="*/ 917421 h 939722"/>
              <a:gd name="connsiteX45" fmla="*/ 963536 w 1965518"/>
              <a:gd name="connsiteY45" fmla="*/ 853223 h 939722"/>
              <a:gd name="connsiteX46" fmla="*/ 938961 w 1965518"/>
              <a:gd name="connsiteY46" fmla="*/ 934852 h 939722"/>
              <a:gd name="connsiteX47" fmla="*/ 832281 w 1965518"/>
              <a:gd name="connsiteY47" fmla="*/ 917326 h 939722"/>
              <a:gd name="connsiteX48" fmla="*/ 672261 w 1965518"/>
              <a:gd name="connsiteY48" fmla="*/ 899800 h 939722"/>
              <a:gd name="connsiteX49" fmla="*/ 532815 w 1965518"/>
              <a:gd name="connsiteY49" fmla="*/ 788929 h 939722"/>
              <a:gd name="connsiteX50" fmla="*/ 413848 w 1965518"/>
              <a:gd name="connsiteY50" fmla="*/ 753972 h 939722"/>
              <a:gd name="connsiteX51" fmla="*/ 319550 w 1965518"/>
              <a:gd name="connsiteY51" fmla="*/ 771498 h 939722"/>
              <a:gd name="connsiteX52" fmla="*/ 258019 w 1965518"/>
              <a:gd name="connsiteY52" fmla="*/ 771498 h 939722"/>
              <a:gd name="connsiteX53" fmla="*/ 286689 w 1965518"/>
              <a:gd name="connsiteY53" fmla="*/ 701490 h 939722"/>
              <a:gd name="connsiteX54" fmla="*/ 335933 w 1965518"/>
              <a:gd name="connsiteY54" fmla="*/ 713205 h 939722"/>
              <a:gd name="connsiteX55" fmla="*/ 372795 w 1965518"/>
              <a:gd name="connsiteY55" fmla="*/ 643197 h 939722"/>
              <a:gd name="connsiteX56" fmla="*/ 417944 w 1965518"/>
              <a:gd name="connsiteY56" fmla="*/ 625671 h 939722"/>
              <a:gd name="connsiteX57" fmla="*/ 344125 w 1965518"/>
              <a:gd name="connsiteY57" fmla="*/ 549756 h 939722"/>
              <a:gd name="connsiteX58" fmla="*/ 274402 w 1965518"/>
              <a:gd name="connsiteY58" fmla="*/ 596429 h 939722"/>
              <a:gd name="connsiteX59" fmla="*/ 208775 w 1965518"/>
              <a:gd name="connsiteY59" fmla="*/ 532230 h 939722"/>
              <a:gd name="connsiteX60" fmla="*/ 93903 w 1965518"/>
              <a:gd name="connsiteY60" fmla="*/ 468032 h 939722"/>
              <a:gd name="connsiteX61" fmla="*/ 5702 w 1965518"/>
              <a:gd name="connsiteY61" fmla="*/ 406786 h 939722"/>
              <a:gd name="connsiteX62" fmla="*/ 5702 w 1965518"/>
              <a:gd name="connsiteY62" fmla="*/ 406786 h 939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1965518" h="939722">
                <a:moveTo>
                  <a:pt x="5606" y="407072"/>
                </a:moveTo>
                <a:cubicBezTo>
                  <a:pt x="-9729" y="331824"/>
                  <a:pt x="54851" y="290391"/>
                  <a:pt x="108191" y="313727"/>
                </a:cubicBezTo>
                <a:cubicBezTo>
                  <a:pt x="108191" y="313727"/>
                  <a:pt x="112286" y="185330"/>
                  <a:pt x="186200" y="167899"/>
                </a:cubicBezTo>
                <a:cubicBezTo>
                  <a:pt x="186200" y="167899"/>
                  <a:pt x="122573" y="170852"/>
                  <a:pt x="126669" y="135895"/>
                </a:cubicBezTo>
                <a:cubicBezTo>
                  <a:pt x="130765" y="100938"/>
                  <a:pt x="106095" y="205904"/>
                  <a:pt x="69233" y="188378"/>
                </a:cubicBezTo>
                <a:cubicBezTo>
                  <a:pt x="32372" y="170852"/>
                  <a:pt x="36372" y="147611"/>
                  <a:pt x="36372" y="147611"/>
                </a:cubicBezTo>
                <a:cubicBezTo>
                  <a:pt x="36372" y="147611"/>
                  <a:pt x="-29255" y="100938"/>
                  <a:pt x="15798" y="60171"/>
                </a:cubicBezTo>
                <a:cubicBezTo>
                  <a:pt x="60947" y="19404"/>
                  <a:pt x="69138" y="89413"/>
                  <a:pt x="69138" y="89413"/>
                </a:cubicBezTo>
                <a:cubicBezTo>
                  <a:pt x="69138" y="89413"/>
                  <a:pt x="110191" y="-15552"/>
                  <a:pt x="171722" y="1974"/>
                </a:cubicBezTo>
                <a:cubicBezTo>
                  <a:pt x="233254" y="19500"/>
                  <a:pt x="233254" y="101129"/>
                  <a:pt x="233254" y="101129"/>
                </a:cubicBezTo>
                <a:cubicBezTo>
                  <a:pt x="233254" y="101129"/>
                  <a:pt x="323551" y="66172"/>
                  <a:pt x="348125" y="89413"/>
                </a:cubicBezTo>
                <a:cubicBezTo>
                  <a:pt x="348125" y="89413"/>
                  <a:pt x="360413" y="31025"/>
                  <a:pt x="393274" y="42741"/>
                </a:cubicBezTo>
                <a:cubicBezTo>
                  <a:pt x="426135" y="54456"/>
                  <a:pt x="426135" y="95223"/>
                  <a:pt x="426135" y="95223"/>
                </a:cubicBezTo>
                <a:cubicBezTo>
                  <a:pt x="426135" y="95223"/>
                  <a:pt x="499954" y="60267"/>
                  <a:pt x="541007" y="95223"/>
                </a:cubicBezTo>
                <a:cubicBezTo>
                  <a:pt x="582059" y="130180"/>
                  <a:pt x="565581" y="182663"/>
                  <a:pt x="565581" y="182663"/>
                </a:cubicBezTo>
                <a:cubicBezTo>
                  <a:pt x="565581" y="182663"/>
                  <a:pt x="598442" y="141896"/>
                  <a:pt x="623017" y="176853"/>
                </a:cubicBezTo>
                <a:cubicBezTo>
                  <a:pt x="647591" y="211809"/>
                  <a:pt x="651687" y="258482"/>
                  <a:pt x="651687" y="258482"/>
                </a:cubicBezTo>
                <a:cubicBezTo>
                  <a:pt x="651687" y="258482"/>
                  <a:pt x="709123" y="188473"/>
                  <a:pt x="754272" y="229240"/>
                </a:cubicBezTo>
                <a:cubicBezTo>
                  <a:pt x="799420" y="270007"/>
                  <a:pt x="803516" y="357637"/>
                  <a:pt x="803516" y="357637"/>
                </a:cubicBezTo>
                <a:cubicBezTo>
                  <a:pt x="803516" y="357637"/>
                  <a:pt x="815803" y="293439"/>
                  <a:pt x="860951" y="270198"/>
                </a:cubicBezTo>
                <a:cubicBezTo>
                  <a:pt x="906100" y="246957"/>
                  <a:pt x="938961" y="240956"/>
                  <a:pt x="938961" y="240956"/>
                </a:cubicBezTo>
                <a:cubicBezTo>
                  <a:pt x="938961" y="240956"/>
                  <a:pt x="938961" y="77602"/>
                  <a:pt x="1033259" y="48456"/>
                </a:cubicBezTo>
                <a:cubicBezTo>
                  <a:pt x="1127556" y="19214"/>
                  <a:pt x="1238427" y="95128"/>
                  <a:pt x="1238427" y="95128"/>
                </a:cubicBezTo>
                <a:cubicBezTo>
                  <a:pt x="1238427" y="95128"/>
                  <a:pt x="1328724" y="36740"/>
                  <a:pt x="1369682" y="83412"/>
                </a:cubicBezTo>
                <a:cubicBezTo>
                  <a:pt x="1410734" y="130085"/>
                  <a:pt x="1390256" y="182568"/>
                  <a:pt x="1390256" y="182568"/>
                </a:cubicBezTo>
                <a:cubicBezTo>
                  <a:pt x="1390256" y="182568"/>
                  <a:pt x="1464074" y="159327"/>
                  <a:pt x="1501032" y="205809"/>
                </a:cubicBezTo>
                <a:cubicBezTo>
                  <a:pt x="1537893" y="252481"/>
                  <a:pt x="1529702" y="275817"/>
                  <a:pt x="1529702" y="275817"/>
                </a:cubicBezTo>
                <a:cubicBezTo>
                  <a:pt x="1529702" y="275817"/>
                  <a:pt x="1583042" y="258291"/>
                  <a:pt x="1619999" y="275817"/>
                </a:cubicBezTo>
                <a:cubicBezTo>
                  <a:pt x="1656956" y="293343"/>
                  <a:pt x="1706105" y="386688"/>
                  <a:pt x="1706105" y="386688"/>
                </a:cubicBezTo>
                <a:cubicBezTo>
                  <a:pt x="1706105" y="386688"/>
                  <a:pt x="1800402" y="316680"/>
                  <a:pt x="1849647" y="357447"/>
                </a:cubicBezTo>
                <a:cubicBezTo>
                  <a:pt x="1898891" y="398214"/>
                  <a:pt x="1898891" y="433361"/>
                  <a:pt x="1898891" y="433361"/>
                </a:cubicBezTo>
                <a:cubicBezTo>
                  <a:pt x="1898891" y="433361"/>
                  <a:pt x="1935752" y="410120"/>
                  <a:pt x="1956326" y="456602"/>
                </a:cubicBezTo>
                <a:cubicBezTo>
                  <a:pt x="1976900" y="503179"/>
                  <a:pt x="1960422" y="544041"/>
                  <a:pt x="1931752" y="544041"/>
                </a:cubicBezTo>
                <a:lnTo>
                  <a:pt x="1878412" y="544041"/>
                </a:lnTo>
                <a:cubicBezTo>
                  <a:pt x="1878412" y="544041"/>
                  <a:pt x="1841550" y="614050"/>
                  <a:pt x="1800402" y="631481"/>
                </a:cubicBezTo>
                <a:cubicBezTo>
                  <a:pt x="1759349" y="649007"/>
                  <a:pt x="1779828" y="695679"/>
                  <a:pt x="1747062" y="707395"/>
                </a:cubicBezTo>
                <a:cubicBezTo>
                  <a:pt x="1714201" y="719111"/>
                  <a:pt x="1685531" y="707395"/>
                  <a:pt x="1685531" y="707395"/>
                </a:cubicBezTo>
                <a:cubicBezTo>
                  <a:pt x="1685531" y="707395"/>
                  <a:pt x="1677339" y="771594"/>
                  <a:pt x="1636286" y="777404"/>
                </a:cubicBezTo>
                <a:cubicBezTo>
                  <a:pt x="1595234" y="783214"/>
                  <a:pt x="1509128" y="754163"/>
                  <a:pt x="1509128" y="754163"/>
                </a:cubicBezTo>
                <a:cubicBezTo>
                  <a:pt x="1509128" y="754163"/>
                  <a:pt x="1525511" y="905801"/>
                  <a:pt x="1385969" y="917517"/>
                </a:cubicBezTo>
                <a:cubicBezTo>
                  <a:pt x="1246523" y="929232"/>
                  <a:pt x="1221854" y="841602"/>
                  <a:pt x="1221854" y="841602"/>
                </a:cubicBezTo>
                <a:cubicBezTo>
                  <a:pt x="1221854" y="841602"/>
                  <a:pt x="1217758" y="876559"/>
                  <a:pt x="1184992" y="870844"/>
                </a:cubicBezTo>
                <a:cubicBezTo>
                  <a:pt x="1152131" y="865034"/>
                  <a:pt x="1127556" y="812456"/>
                  <a:pt x="1127556" y="812456"/>
                </a:cubicBezTo>
                <a:cubicBezTo>
                  <a:pt x="1127556" y="812456"/>
                  <a:pt x="1070121" y="824172"/>
                  <a:pt x="1057833" y="812456"/>
                </a:cubicBezTo>
                <a:cubicBezTo>
                  <a:pt x="1045546" y="800740"/>
                  <a:pt x="1070121" y="911611"/>
                  <a:pt x="1020972" y="917421"/>
                </a:cubicBezTo>
                <a:cubicBezTo>
                  <a:pt x="971822" y="923232"/>
                  <a:pt x="963536" y="853223"/>
                  <a:pt x="963536" y="853223"/>
                </a:cubicBezTo>
                <a:cubicBezTo>
                  <a:pt x="963536" y="853223"/>
                  <a:pt x="967631" y="917421"/>
                  <a:pt x="938961" y="934852"/>
                </a:cubicBezTo>
                <a:cubicBezTo>
                  <a:pt x="910291" y="952283"/>
                  <a:pt x="832281" y="917326"/>
                  <a:pt x="832281" y="917326"/>
                </a:cubicBezTo>
                <a:cubicBezTo>
                  <a:pt x="832281" y="917326"/>
                  <a:pt x="737984" y="923136"/>
                  <a:pt x="672261" y="899800"/>
                </a:cubicBezTo>
                <a:cubicBezTo>
                  <a:pt x="606634" y="876559"/>
                  <a:pt x="532815" y="788929"/>
                  <a:pt x="532815" y="788929"/>
                </a:cubicBezTo>
                <a:cubicBezTo>
                  <a:pt x="532815" y="788929"/>
                  <a:pt x="430231" y="777213"/>
                  <a:pt x="413848" y="753972"/>
                </a:cubicBezTo>
                <a:cubicBezTo>
                  <a:pt x="397465" y="730731"/>
                  <a:pt x="372795" y="788929"/>
                  <a:pt x="319550" y="771498"/>
                </a:cubicBezTo>
                <a:cubicBezTo>
                  <a:pt x="319550" y="771498"/>
                  <a:pt x="282689" y="794739"/>
                  <a:pt x="258019" y="771498"/>
                </a:cubicBezTo>
                <a:cubicBezTo>
                  <a:pt x="233444" y="748257"/>
                  <a:pt x="245732" y="719016"/>
                  <a:pt x="286689" y="701490"/>
                </a:cubicBezTo>
                <a:cubicBezTo>
                  <a:pt x="327742" y="683964"/>
                  <a:pt x="335933" y="713205"/>
                  <a:pt x="335933" y="713205"/>
                </a:cubicBezTo>
                <a:cubicBezTo>
                  <a:pt x="335933" y="713205"/>
                  <a:pt x="340029" y="654817"/>
                  <a:pt x="372795" y="643197"/>
                </a:cubicBezTo>
                <a:cubicBezTo>
                  <a:pt x="405656" y="631481"/>
                  <a:pt x="417944" y="625671"/>
                  <a:pt x="417944" y="625671"/>
                </a:cubicBezTo>
                <a:cubicBezTo>
                  <a:pt x="417944" y="625671"/>
                  <a:pt x="372795" y="590714"/>
                  <a:pt x="344125" y="549756"/>
                </a:cubicBezTo>
                <a:cubicBezTo>
                  <a:pt x="344125" y="549756"/>
                  <a:pt x="327742" y="608145"/>
                  <a:pt x="274402" y="596429"/>
                </a:cubicBezTo>
                <a:cubicBezTo>
                  <a:pt x="221062" y="584713"/>
                  <a:pt x="208775" y="532230"/>
                  <a:pt x="208775" y="532230"/>
                </a:cubicBezTo>
                <a:cubicBezTo>
                  <a:pt x="208775" y="532230"/>
                  <a:pt x="110286" y="538041"/>
                  <a:pt x="93903" y="468032"/>
                </a:cubicBezTo>
                <a:cubicBezTo>
                  <a:pt x="93903" y="468032"/>
                  <a:pt x="24180" y="497274"/>
                  <a:pt x="5702" y="406786"/>
                </a:cubicBezTo>
                <a:lnTo>
                  <a:pt x="5702" y="406786"/>
                </a:lnTo>
                <a:close/>
              </a:path>
            </a:pathLst>
          </a:custGeom>
          <a:solidFill>
            <a:srgbClr val="7F7F7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E878F7C6-DE7C-937D-21DD-BA2069F3E824}"/>
              </a:ext>
            </a:extLst>
          </p:cNvPr>
          <p:cNvSpPr/>
          <p:nvPr/>
        </p:nvSpPr>
        <p:spPr>
          <a:xfrm>
            <a:off x="2094369" y="1130386"/>
            <a:ext cx="4071740" cy="1371382"/>
          </a:xfrm>
          <a:custGeom>
            <a:avLst/>
            <a:gdLst>
              <a:gd name="connsiteX0" fmla="*/ 0 w 1975104"/>
              <a:gd name="connsiteY0" fmla="*/ 665226 h 665225"/>
              <a:gd name="connsiteX1" fmla="*/ 1975104 w 1975104"/>
              <a:gd name="connsiteY1" fmla="*/ 665226 h 665225"/>
              <a:gd name="connsiteX2" fmla="*/ 1975104 w 1975104"/>
              <a:gd name="connsiteY2" fmla="*/ 0 h 665225"/>
              <a:gd name="connsiteX3" fmla="*/ 0 w 1975104"/>
              <a:gd name="connsiteY3" fmla="*/ 0 h 665225"/>
              <a:gd name="connsiteX4" fmla="*/ 0 w 1975104"/>
              <a:gd name="connsiteY4" fmla="*/ 665226 h 665225"/>
              <a:gd name="connsiteX5" fmla="*/ 0 w 1975104"/>
              <a:gd name="connsiteY5" fmla="*/ 665226 h 665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75104" h="665225">
                <a:moveTo>
                  <a:pt x="0" y="665226"/>
                </a:moveTo>
                <a:lnTo>
                  <a:pt x="1975104" y="665226"/>
                </a:lnTo>
                <a:lnTo>
                  <a:pt x="1975104" y="0"/>
                </a:lnTo>
                <a:lnTo>
                  <a:pt x="0" y="0"/>
                </a:lnTo>
                <a:lnTo>
                  <a:pt x="0" y="665226"/>
                </a:lnTo>
                <a:lnTo>
                  <a:pt x="0" y="665226"/>
                </a:lnTo>
                <a:close/>
              </a:path>
            </a:pathLst>
          </a:custGeom>
          <a:noFill/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89789406-491B-75E7-E302-FC0D4F3A7665}"/>
              </a:ext>
            </a:extLst>
          </p:cNvPr>
          <p:cNvSpPr/>
          <p:nvPr/>
        </p:nvSpPr>
        <p:spPr>
          <a:xfrm>
            <a:off x="2094369" y="1130386"/>
            <a:ext cx="4071740" cy="1371382"/>
          </a:xfrm>
          <a:custGeom>
            <a:avLst/>
            <a:gdLst>
              <a:gd name="connsiteX0" fmla="*/ 0 w 1975104"/>
              <a:gd name="connsiteY0" fmla="*/ 0 h 665225"/>
              <a:gd name="connsiteX1" fmla="*/ 1975104 w 1975104"/>
              <a:gd name="connsiteY1" fmla="*/ 0 h 665225"/>
              <a:gd name="connsiteX2" fmla="*/ 1975104 w 1975104"/>
              <a:gd name="connsiteY2" fmla="*/ 665226 h 665225"/>
              <a:gd name="connsiteX3" fmla="*/ 0 w 1975104"/>
              <a:gd name="connsiteY3" fmla="*/ 665226 h 665225"/>
              <a:gd name="connsiteX4" fmla="*/ 0 w 1975104"/>
              <a:gd name="connsiteY4" fmla="*/ 0 h 665225"/>
              <a:gd name="connsiteX5" fmla="*/ 0 w 1975104"/>
              <a:gd name="connsiteY5" fmla="*/ 0 h 665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75104" h="665225">
                <a:moveTo>
                  <a:pt x="0" y="0"/>
                </a:moveTo>
                <a:lnTo>
                  <a:pt x="1975104" y="0"/>
                </a:lnTo>
                <a:lnTo>
                  <a:pt x="1975104" y="665226"/>
                </a:lnTo>
                <a:lnTo>
                  <a:pt x="0" y="66522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8DE3DA35-76F0-B1DF-D07E-BE543CD377DB}"/>
              </a:ext>
            </a:extLst>
          </p:cNvPr>
          <p:cNvSpPr/>
          <p:nvPr/>
        </p:nvSpPr>
        <p:spPr>
          <a:xfrm>
            <a:off x="-3523122" y="1474410"/>
            <a:ext cx="7877214" cy="1208796"/>
          </a:xfrm>
          <a:custGeom>
            <a:avLst/>
            <a:gdLst>
              <a:gd name="connsiteX0" fmla="*/ 0 w 3821049"/>
              <a:gd name="connsiteY0" fmla="*/ 586359 h 586358"/>
              <a:gd name="connsiteX1" fmla="*/ 3821049 w 3821049"/>
              <a:gd name="connsiteY1" fmla="*/ 586359 h 586358"/>
              <a:gd name="connsiteX2" fmla="*/ 3821049 w 3821049"/>
              <a:gd name="connsiteY2" fmla="*/ 0 h 586358"/>
              <a:gd name="connsiteX3" fmla="*/ 0 w 3821049"/>
              <a:gd name="connsiteY3" fmla="*/ 0 h 586358"/>
              <a:gd name="connsiteX4" fmla="*/ 0 w 3821049"/>
              <a:gd name="connsiteY4" fmla="*/ 586359 h 586358"/>
              <a:gd name="connsiteX5" fmla="*/ 0 w 3821049"/>
              <a:gd name="connsiteY5" fmla="*/ 586359 h 586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21049" h="586358">
                <a:moveTo>
                  <a:pt x="0" y="586359"/>
                </a:moveTo>
                <a:lnTo>
                  <a:pt x="3821049" y="586359"/>
                </a:lnTo>
                <a:lnTo>
                  <a:pt x="3821049" y="0"/>
                </a:lnTo>
                <a:lnTo>
                  <a:pt x="0" y="0"/>
                </a:lnTo>
                <a:lnTo>
                  <a:pt x="0" y="586359"/>
                </a:lnTo>
                <a:lnTo>
                  <a:pt x="0" y="586359"/>
                </a:lnTo>
                <a:close/>
              </a:path>
            </a:pathLst>
          </a:custGeom>
          <a:noFill/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3D28F9B2-4EE4-0FD8-3C4A-E4E9F7403ABF}"/>
              </a:ext>
            </a:extLst>
          </p:cNvPr>
          <p:cNvSpPr/>
          <p:nvPr/>
        </p:nvSpPr>
        <p:spPr>
          <a:xfrm>
            <a:off x="-3523122" y="1474410"/>
            <a:ext cx="7877214" cy="1208796"/>
          </a:xfrm>
          <a:custGeom>
            <a:avLst/>
            <a:gdLst>
              <a:gd name="connsiteX0" fmla="*/ 0 w 3821049"/>
              <a:gd name="connsiteY0" fmla="*/ 0 h 586358"/>
              <a:gd name="connsiteX1" fmla="*/ 3821049 w 3821049"/>
              <a:gd name="connsiteY1" fmla="*/ 0 h 586358"/>
              <a:gd name="connsiteX2" fmla="*/ 3821049 w 3821049"/>
              <a:gd name="connsiteY2" fmla="*/ 586359 h 586358"/>
              <a:gd name="connsiteX3" fmla="*/ 0 w 3821049"/>
              <a:gd name="connsiteY3" fmla="*/ 586359 h 586358"/>
              <a:gd name="connsiteX4" fmla="*/ 0 w 3821049"/>
              <a:gd name="connsiteY4" fmla="*/ 0 h 586358"/>
              <a:gd name="connsiteX5" fmla="*/ 0 w 3821049"/>
              <a:gd name="connsiteY5" fmla="*/ 0 h 586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21049" h="586358">
                <a:moveTo>
                  <a:pt x="0" y="0"/>
                </a:moveTo>
                <a:lnTo>
                  <a:pt x="3821049" y="0"/>
                </a:lnTo>
                <a:lnTo>
                  <a:pt x="3821049" y="586359"/>
                </a:lnTo>
                <a:lnTo>
                  <a:pt x="0" y="586359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47C84662-2863-425D-4E2B-B2E5F7410251}"/>
              </a:ext>
            </a:extLst>
          </p:cNvPr>
          <p:cNvSpPr/>
          <p:nvPr/>
        </p:nvSpPr>
        <p:spPr>
          <a:xfrm>
            <a:off x="11381469" y="1349191"/>
            <a:ext cx="5492354" cy="1649252"/>
          </a:xfrm>
          <a:custGeom>
            <a:avLst/>
            <a:gdLst>
              <a:gd name="connsiteX0" fmla="*/ 14478 w 2664210"/>
              <a:gd name="connsiteY0" fmla="*/ 472888 h 800013"/>
              <a:gd name="connsiteX1" fmla="*/ 14478 w 2664210"/>
              <a:gd name="connsiteY1" fmla="*/ 504415 h 800013"/>
              <a:gd name="connsiteX2" fmla="*/ 104013 w 2664210"/>
              <a:gd name="connsiteY2" fmla="*/ 491842 h 800013"/>
              <a:gd name="connsiteX3" fmla="*/ 128397 w 2664210"/>
              <a:gd name="connsiteY3" fmla="*/ 517084 h 800013"/>
              <a:gd name="connsiteX4" fmla="*/ 177260 w 2664210"/>
              <a:gd name="connsiteY4" fmla="*/ 517084 h 800013"/>
              <a:gd name="connsiteX5" fmla="*/ 274891 w 2664210"/>
              <a:gd name="connsiteY5" fmla="*/ 517084 h 800013"/>
              <a:gd name="connsiteX6" fmla="*/ 356235 w 2664210"/>
              <a:gd name="connsiteY6" fmla="*/ 617858 h 800013"/>
              <a:gd name="connsiteX7" fmla="*/ 502729 w 2664210"/>
              <a:gd name="connsiteY7" fmla="*/ 661959 h 800013"/>
              <a:gd name="connsiteX8" fmla="*/ 608552 w 2664210"/>
              <a:gd name="connsiteY8" fmla="*/ 636718 h 800013"/>
              <a:gd name="connsiteX9" fmla="*/ 698087 w 2664210"/>
              <a:gd name="connsiteY9" fmla="*/ 680818 h 800013"/>
              <a:gd name="connsiteX10" fmla="*/ 934117 w 2664210"/>
              <a:gd name="connsiteY10" fmla="*/ 680818 h 800013"/>
              <a:gd name="connsiteX11" fmla="*/ 1186339 w 2664210"/>
              <a:gd name="connsiteY11" fmla="*/ 762733 h 800013"/>
              <a:gd name="connsiteX12" fmla="*/ 1463040 w 2664210"/>
              <a:gd name="connsiteY12" fmla="*/ 743874 h 800013"/>
              <a:gd name="connsiteX13" fmla="*/ 1585055 w 2664210"/>
              <a:gd name="connsiteY13" fmla="*/ 743874 h 800013"/>
              <a:gd name="connsiteX14" fmla="*/ 1747838 w 2664210"/>
              <a:gd name="connsiteY14" fmla="*/ 762733 h 800013"/>
              <a:gd name="connsiteX15" fmla="*/ 2024539 w 2664210"/>
              <a:gd name="connsiteY15" fmla="*/ 787975 h 800013"/>
              <a:gd name="connsiteX16" fmla="*/ 2114074 w 2664210"/>
              <a:gd name="connsiteY16" fmla="*/ 725014 h 800013"/>
              <a:gd name="connsiteX17" fmla="*/ 2236089 w 2664210"/>
              <a:gd name="connsiteY17" fmla="*/ 699773 h 800013"/>
              <a:gd name="connsiteX18" fmla="*/ 2520886 w 2664210"/>
              <a:gd name="connsiteY18" fmla="*/ 687200 h 800013"/>
              <a:gd name="connsiteX19" fmla="*/ 2561558 w 2664210"/>
              <a:gd name="connsiteY19" fmla="*/ 636813 h 800013"/>
              <a:gd name="connsiteX20" fmla="*/ 2642902 w 2664210"/>
              <a:gd name="connsiteY20" fmla="*/ 573853 h 800013"/>
              <a:gd name="connsiteX21" fmla="*/ 2626614 w 2664210"/>
              <a:gd name="connsiteY21" fmla="*/ 504511 h 800013"/>
              <a:gd name="connsiteX22" fmla="*/ 2642902 w 2664210"/>
              <a:gd name="connsiteY22" fmla="*/ 447837 h 800013"/>
              <a:gd name="connsiteX23" fmla="*/ 2553367 w 2664210"/>
              <a:gd name="connsiteY23" fmla="*/ 447837 h 800013"/>
              <a:gd name="connsiteX24" fmla="*/ 2480120 w 2664210"/>
              <a:gd name="connsiteY24" fmla="*/ 391163 h 800013"/>
              <a:gd name="connsiteX25" fmla="*/ 2382488 w 2664210"/>
              <a:gd name="connsiteY25" fmla="*/ 410023 h 800013"/>
              <a:gd name="connsiteX26" fmla="*/ 2349913 w 2664210"/>
              <a:gd name="connsiteY26" fmla="*/ 359635 h 800013"/>
              <a:gd name="connsiteX27" fmla="*/ 2235994 w 2664210"/>
              <a:gd name="connsiteY27" fmla="*/ 372208 h 800013"/>
              <a:gd name="connsiteX28" fmla="*/ 2154651 w 2664210"/>
              <a:gd name="connsiteY28" fmla="*/ 340681 h 800013"/>
              <a:gd name="connsiteX29" fmla="*/ 1918621 w 2664210"/>
              <a:gd name="connsiteY29" fmla="*/ 359540 h 800013"/>
              <a:gd name="connsiteX30" fmla="*/ 1902333 w 2664210"/>
              <a:gd name="connsiteY30" fmla="*/ 290198 h 800013"/>
              <a:gd name="connsiteX31" fmla="*/ 1829086 w 2664210"/>
              <a:gd name="connsiteY31" fmla="*/ 227238 h 800013"/>
              <a:gd name="connsiteX32" fmla="*/ 1755839 w 2664210"/>
              <a:gd name="connsiteY32" fmla="*/ 258766 h 800013"/>
              <a:gd name="connsiteX33" fmla="*/ 1666304 w 2664210"/>
              <a:gd name="connsiteY33" fmla="*/ 227238 h 800013"/>
              <a:gd name="connsiteX34" fmla="*/ 1641920 w 2664210"/>
              <a:gd name="connsiteY34" fmla="*/ 176851 h 800013"/>
              <a:gd name="connsiteX35" fmla="*/ 1552384 w 2664210"/>
              <a:gd name="connsiteY35" fmla="*/ 157991 h 800013"/>
              <a:gd name="connsiteX36" fmla="*/ 1544288 w 2664210"/>
              <a:gd name="connsiteY36" fmla="*/ 101317 h 800013"/>
              <a:gd name="connsiteX37" fmla="*/ 1479232 w 2664210"/>
              <a:gd name="connsiteY37" fmla="*/ 107604 h 800013"/>
              <a:gd name="connsiteX38" fmla="*/ 1471136 w 2664210"/>
              <a:gd name="connsiteY38" fmla="*/ 44644 h 800013"/>
              <a:gd name="connsiteX39" fmla="*/ 1397889 w 2664210"/>
              <a:gd name="connsiteY39" fmla="*/ 44644 h 800013"/>
              <a:gd name="connsiteX40" fmla="*/ 1332833 w 2664210"/>
              <a:gd name="connsiteY40" fmla="*/ 543 h 800013"/>
              <a:gd name="connsiteX41" fmla="*/ 1235202 w 2664210"/>
              <a:gd name="connsiteY41" fmla="*/ 44644 h 800013"/>
              <a:gd name="connsiteX42" fmla="*/ 1137571 w 2664210"/>
              <a:gd name="connsiteY42" fmla="*/ 57217 h 800013"/>
              <a:gd name="connsiteX43" fmla="*/ 1080611 w 2664210"/>
              <a:gd name="connsiteY43" fmla="*/ 145418 h 800013"/>
              <a:gd name="connsiteX44" fmla="*/ 869061 w 2664210"/>
              <a:gd name="connsiteY44" fmla="*/ 151705 h 800013"/>
              <a:gd name="connsiteX45" fmla="*/ 706279 w 2664210"/>
              <a:gd name="connsiteY45" fmla="*/ 202092 h 800013"/>
              <a:gd name="connsiteX46" fmla="*/ 657416 w 2664210"/>
              <a:gd name="connsiteY46" fmla="*/ 220951 h 800013"/>
              <a:gd name="connsiteX47" fmla="*/ 567880 w 2664210"/>
              <a:gd name="connsiteY47" fmla="*/ 183137 h 800013"/>
              <a:gd name="connsiteX48" fmla="*/ 494633 w 2664210"/>
              <a:gd name="connsiteY48" fmla="*/ 265052 h 800013"/>
              <a:gd name="connsiteX49" fmla="*/ 348139 w 2664210"/>
              <a:gd name="connsiteY49" fmla="*/ 271339 h 800013"/>
              <a:gd name="connsiteX50" fmla="*/ 266795 w 2664210"/>
              <a:gd name="connsiteY50" fmla="*/ 309153 h 800013"/>
              <a:gd name="connsiteX51" fmla="*/ 283083 w 2664210"/>
              <a:gd name="connsiteY51" fmla="*/ 302866 h 800013"/>
              <a:gd name="connsiteX52" fmla="*/ 177260 w 2664210"/>
              <a:gd name="connsiteY52" fmla="*/ 258766 h 800013"/>
              <a:gd name="connsiteX53" fmla="*/ 120301 w 2664210"/>
              <a:gd name="connsiteY53" fmla="*/ 340681 h 800013"/>
              <a:gd name="connsiteX54" fmla="*/ 38958 w 2664210"/>
              <a:gd name="connsiteY54" fmla="*/ 397354 h 800013"/>
              <a:gd name="connsiteX55" fmla="*/ 14573 w 2664210"/>
              <a:gd name="connsiteY55" fmla="*/ 472983 h 800013"/>
              <a:gd name="connsiteX56" fmla="*/ 14573 w 2664210"/>
              <a:gd name="connsiteY56" fmla="*/ 472983 h 800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2664210" h="800013">
                <a:moveTo>
                  <a:pt x="14478" y="472888"/>
                </a:moveTo>
                <a:cubicBezTo>
                  <a:pt x="14478" y="472888"/>
                  <a:pt x="-18098" y="498129"/>
                  <a:pt x="14478" y="504415"/>
                </a:cubicBezTo>
                <a:cubicBezTo>
                  <a:pt x="47054" y="510702"/>
                  <a:pt x="104013" y="491842"/>
                  <a:pt x="104013" y="491842"/>
                </a:cubicBezTo>
                <a:cubicBezTo>
                  <a:pt x="104013" y="491842"/>
                  <a:pt x="87725" y="504415"/>
                  <a:pt x="128397" y="517084"/>
                </a:cubicBezTo>
                <a:cubicBezTo>
                  <a:pt x="169069" y="529657"/>
                  <a:pt x="177260" y="517084"/>
                  <a:pt x="177260" y="517084"/>
                </a:cubicBezTo>
                <a:cubicBezTo>
                  <a:pt x="177260" y="517084"/>
                  <a:pt x="234220" y="542325"/>
                  <a:pt x="274891" y="517084"/>
                </a:cubicBezTo>
                <a:cubicBezTo>
                  <a:pt x="274891" y="517084"/>
                  <a:pt x="258604" y="567471"/>
                  <a:pt x="356235" y="617858"/>
                </a:cubicBezTo>
                <a:cubicBezTo>
                  <a:pt x="453866" y="668245"/>
                  <a:pt x="502729" y="661959"/>
                  <a:pt x="502729" y="661959"/>
                </a:cubicBezTo>
                <a:lnTo>
                  <a:pt x="608552" y="636718"/>
                </a:lnTo>
                <a:cubicBezTo>
                  <a:pt x="608552" y="636718"/>
                  <a:pt x="592264" y="661959"/>
                  <a:pt x="698087" y="680818"/>
                </a:cubicBezTo>
                <a:cubicBezTo>
                  <a:pt x="803910" y="699678"/>
                  <a:pt x="934117" y="680818"/>
                  <a:pt x="934117" y="680818"/>
                </a:cubicBezTo>
                <a:cubicBezTo>
                  <a:pt x="934117" y="680818"/>
                  <a:pt x="1039939" y="756447"/>
                  <a:pt x="1186339" y="762733"/>
                </a:cubicBezTo>
                <a:cubicBezTo>
                  <a:pt x="1332833" y="769020"/>
                  <a:pt x="1463040" y="743874"/>
                  <a:pt x="1463040" y="743874"/>
                </a:cubicBezTo>
                <a:cubicBezTo>
                  <a:pt x="1463040" y="743874"/>
                  <a:pt x="1544384" y="762733"/>
                  <a:pt x="1585055" y="743874"/>
                </a:cubicBezTo>
                <a:cubicBezTo>
                  <a:pt x="1585055" y="743874"/>
                  <a:pt x="1645825" y="762733"/>
                  <a:pt x="1747838" y="762733"/>
                </a:cubicBezTo>
                <a:cubicBezTo>
                  <a:pt x="1764126" y="762733"/>
                  <a:pt x="1894332" y="825694"/>
                  <a:pt x="2024539" y="787975"/>
                </a:cubicBezTo>
                <a:cubicBezTo>
                  <a:pt x="2154745" y="750160"/>
                  <a:pt x="2114074" y="725014"/>
                  <a:pt x="2114074" y="725014"/>
                </a:cubicBezTo>
                <a:cubicBezTo>
                  <a:pt x="2114074" y="725014"/>
                  <a:pt x="2171033" y="737587"/>
                  <a:pt x="2236089" y="699773"/>
                </a:cubicBezTo>
                <a:cubicBezTo>
                  <a:pt x="2236089" y="699773"/>
                  <a:pt x="2463927" y="718633"/>
                  <a:pt x="2520886" y="687200"/>
                </a:cubicBezTo>
                <a:cubicBezTo>
                  <a:pt x="2577846" y="655672"/>
                  <a:pt x="2561558" y="636813"/>
                  <a:pt x="2561558" y="636813"/>
                </a:cubicBezTo>
                <a:cubicBezTo>
                  <a:pt x="2561558" y="636813"/>
                  <a:pt x="2602230" y="598999"/>
                  <a:pt x="2642902" y="573853"/>
                </a:cubicBezTo>
                <a:cubicBezTo>
                  <a:pt x="2683574" y="548611"/>
                  <a:pt x="2659190" y="510892"/>
                  <a:pt x="2626614" y="504511"/>
                </a:cubicBezTo>
                <a:cubicBezTo>
                  <a:pt x="2626614" y="504511"/>
                  <a:pt x="2667286" y="466696"/>
                  <a:pt x="2642902" y="447837"/>
                </a:cubicBezTo>
                <a:cubicBezTo>
                  <a:pt x="2618518" y="428977"/>
                  <a:pt x="2553367" y="447837"/>
                  <a:pt x="2553367" y="447837"/>
                </a:cubicBezTo>
                <a:cubicBezTo>
                  <a:pt x="2553367" y="447837"/>
                  <a:pt x="2537079" y="403736"/>
                  <a:pt x="2480120" y="391163"/>
                </a:cubicBezTo>
                <a:cubicBezTo>
                  <a:pt x="2423160" y="378590"/>
                  <a:pt x="2382488" y="410023"/>
                  <a:pt x="2382488" y="410023"/>
                </a:cubicBezTo>
                <a:cubicBezTo>
                  <a:pt x="2382488" y="410023"/>
                  <a:pt x="2415064" y="378495"/>
                  <a:pt x="2349913" y="359635"/>
                </a:cubicBezTo>
                <a:cubicBezTo>
                  <a:pt x="2284857" y="340776"/>
                  <a:pt x="2235994" y="372208"/>
                  <a:pt x="2235994" y="372208"/>
                </a:cubicBezTo>
                <a:cubicBezTo>
                  <a:pt x="2235994" y="372208"/>
                  <a:pt x="2203419" y="346967"/>
                  <a:pt x="2154651" y="340681"/>
                </a:cubicBezTo>
                <a:cubicBezTo>
                  <a:pt x="2105883" y="334394"/>
                  <a:pt x="1967484" y="353254"/>
                  <a:pt x="1918621" y="359540"/>
                </a:cubicBezTo>
                <a:cubicBezTo>
                  <a:pt x="1869757" y="365827"/>
                  <a:pt x="1902333" y="315439"/>
                  <a:pt x="1902333" y="290198"/>
                </a:cubicBezTo>
                <a:cubicBezTo>
                  <a:pt x="1902333" y="264957"/>
                  <a:pt x="1861661" y="227238"/>
                  <a:pt x="1829086" y="227238"/>
                </a:cubicBezTo>
                <a:cubicBezTo>
                  <a:pt x="1796510" y="227238"/>
                  <a:pt x="1755839" y="258766"/>
                  <a:pt x="1755839" y="258766"/>
                </a:cubicBezTo>
                <a:cubicBezTo>
                  <a:pt x="1755839" y="258766"/>
                  <a:pt x="1731454" y="220951"/>
                  <a:pt x="1666304" y="227238"/>
                </a:cubicBezTo>
                <a:cubicBezTo>
                  <a:pt x="1666304" y="227238"/>
                  <a:pt x="1682592" y="201997"/>
                  <a:pt x="1641920" y="176851"/>
                </a:cubicBezTo>
                <a:cubicBezTo>
                  <a:pt x="1601248" y="151705"/>
                  <a:pt x="1552384" y="157991"/>
                  <a:pt x="1552384" y="157991"/>
                </a:cubicBezTo>
                <a:cubicBezTo>
                  <a:pt x="1552384" y="157991"/>
                  <a:pt x="1568672" y="113890"/>
                  <a:pt x="1544288" y="101317"/>
                </a:cubicBezTo>
                <a:cubicBezTo>
                  <a:pt x="1519904" y="88744"/>
                  <a:pt x="1479232" y="107604"/>
                  <a:pt x="1479232" y="107604"/>
                </a:cubicBezTo>
                <a:cubicBezTo>
                  <a:pt x="1479232" y="107604"/>
                  <a:pt x="1519904" y="57217"/>
                  <a:pt x="1471136" y="44644"/>
                </a:cubicBezTo>
                <a:cubicBezTo>
                  <a:pt x="1422273" y="32071"/>
                  <a:pt x="1397889" y="44644"/>
                  <a:pt x="1397889" y="44644"/>
                </a:cubicBezTo>
                <a:cubicBezTo>
                  <a:pt x="1397889" y="44644"/>
                  <a:pt x="1405985" y="-5744"/>
                  <a:pt x="1332833" y="543"/>
                </a:cubicBezTo>
                <a:cubicBezTo>
                  <a:pt x="1259681" y="6829"/>
                  <a:pt x="1235202" y="44644"/>
                  <a:pt x="1235202" y="44644"/>
                </a:cubicBezTo>
                <a:cubicBezTo>
                  <a:pt x="1235202" y="44644"/>
                  <a:pt x="1202627" y="19402"/>
                  <a:pt x="1137571" y="57217"/>
                </a:cubicBezTo>
                <a:cubicBezTo>
                  <a:pt x="1072515" y="95031"/>
                  <a:pt x="1080611" y="145418"/>
                  <a:pt x="1080611" y="145418"/>
                </a:cubicBezTo>
                <a:cubicBezTo>
                  <a:pt x="1080611" y="145418"/>
                  <a:pt x="926020" y="120177"/>
                  <a:pt x="869061" y="151705"/>
                </a:cubicBezTo>
                <a:cubicBezTo>
                  <a:pt x="869061" y="151705"/>
                  <a:pt x="763238" y="126463"/>
                  <a:pt x="706279" y="202092"/>
                </a:cubicBezTo>
                <a:cubicBezTo>
                  <a:pt x="706279" y="202092"/>
                  <a:pt x="681895" y="227333"/>
                  <a:pt x="657416" y="220951"/>
                </a:cubicBezTo>
                <a:cubicBezTo>
                  <a:pt x="633032" y="214665"/>
                  <a:pt x="633032" y="170564"/>
                  <a:pt x="567880" y="183137"/>
                </a:cubicBezTo>
                <a:cubicBezTo>
                  <a:pt x="502825" y="195710"/>
                  <a:pt x="494633" y="239811"/>
                  <a:pt x="494633" y="265052"/>
                </a:cubicBezTo>
                <a:cubicBezTo>
                  <a:pt x="494633" y="265052"/>
                  <a:pt x="413290" y="239811"/>
                  <a:pt x="348139" y="271339"/>
                </a:cubicBezTo>
                <a:cubicBezTo>
                  <a:pt x="282988" y="302866"/>
                  <a:pt x="266795" y="309153"/>
                  <a:pt x="266795" y="309153"/>
                </a:cubicBezTo>
                <a:lnTo>
                  <a:pt x="283083" y="302866"/>
                </a:lnTo>
                <a:cubicBezTo>
                  <a:pt x="283083" y="302866"/>
                  <a:pt x="266795" y="233524"/>
                  <a:pt x="177260" y="258766"/>
                </a:cubicBezTo>
                <a:cubicBezTo>
                  <a:pt x="87725" y="284007"/>
                  <a:pt x="120301" y="340681"/>
                  <a:pt x="120301" y="340681"/>
                </a:cubicBezTo>
                <a:cubicBezTo>
                  <a:pt x="120301" y="340681"/>
                  <a:pt x="63341" y="346967"/>
                  <a:pt x="38958" y="397354"/>
                </a:cubicBezTo>
                <a:cubicBezTo>
                  <a:pt x="14573" y="447742"/>
                  <a:pt x="14573" y="472983"/>
                  <a:pt x="14573" y="472983"/>
                </a:cubicBezTo>
                <a:lnTo>
                  <a:pt x="14573" y="472983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B91263A-4B48-8D13-9410-80FFFA786E6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5057479" y="4339435"/>
            <a:ext cx="909129" cy="852505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5B591BC6-E5F1-C23C-409A-FE0F347E148A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231124" flipH="1">
            <a:off x="13392490" y="3816315"/>
            <a:ext cx="880817" cy="82104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4AF82BFF-1683-3CDB-93D5-C42886F4866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579725">
            <a:off x="8177831" y="4095444"/>
            <a:ext cx="880817" cy="821048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0E3BA218-8E92-726C-DE2B-E822122A7F5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681727" flipH="1">
            <a:off x="5227742" y="3775321"/>
            <a:ext cx="909129" cy="85250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8269A391-35A3-AA06-2E03-E42D91D05F46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 rot="579725">
            <a:off x="8135686" y="4109275"/>
            <a:ext cx="880398" cy="821048"/>
          </a:xfrm>
          <a:prstGeom prst="rect">
            <a:avLst/>
          </a:prstGeom>
        </p:spPr>
      </p:pic>
      <p:pic>
        <p:nvPicPr>
          <p:cNvPr id="13" name="!!lostred">
            <a:extLst>
              <a:ext uri="{FF2B5EF4-FFF2-40B4-BE49-F238E27FC236}">
                <a16:creationId xmlns:a16="http://schemas.microsoft.com/office/drawing/2014/main" id="{8A310D6D-EECE-2009-3BFB-E446A042D2AF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 rot="681727" flipH="1">
            <a:off x="5226606" y="3775187"/>
            <a:ext cx="910069" cy="852505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0234815C-AD37-FFC1-C1EF-F7D36F01151B}"/>
              </a:ext>
            </a:extLst>
          </p:cNvPr>
          <p:cNvPicPr>
            <a:picLocks noChangeAspect="1"/>
          </p:cNvPicPr>
          <p:nvPr/>
        </p:nvPicPr>
        <p:blipFill>
          <a:blip r:embed="rId14">
            <a:lum bright="-19000"/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-5301351" y="20406965"/>
            <a:ext cx="22219503" cy="185928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E3CC2B4E-6E84-1031-281B-CAD53F379923}"/>
              </a:ext>
            </a:extLst>
          </p:cNvPr>
          <p:cNvGrpSpPr>
            <a:grpSpLocks/>
          </p:cNvGrpSpPr>
          <p:nvPr/>
        </p:nvGrpSpPr>
        <p:grpSpPr>
          <a:xfrm>
            <a:off x="-59833235" y="8438189"/>
            <a:ext cx="81148969" cy="12898416"/>
            <a:chOff x="-452693" y="5149046"/>
            <a:chExt cx="15218131" cy="2518835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428B7BD3-7B2F-FC62-FA18-1D58081864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lum bright="3000"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-452693" y="5149046"/>
              <a:ext cx="15218131" cy="2418882"/>
            </a:xfrm>
            <a:prstGeom prst="rect">
              <a:avLst/>
            </a:prstGeom>
          </p:spPr>
        </p:pic>
        <p:pic>
          <p:nvPicPr>
            <p:cNvPr id="14" name="!!tree">
              <a:extLst>
                <a:ext uri="{FF2B5EF4-FFF2-40B4-BE49-F238E27FC236}">
                  <a16:creationId xmlns:a16="http://schemas.microsoft.com/office/drawing/2014/main" id="{0181C5CE-155E-340E-C840-76DC7B7E05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8707107" y="5149046"/>
              <a:ext cx="1035783" cy="2518835"/>
            </a:xfrm>
            <a:prstGeom prst="rect">
              <a:avLst/>
            </a:prstGeom>
          </p:spPr>
        </p:pic>
      </p:grp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D407B1D1-D7E9-92C8-C181-E86D382C3399}"/>
              </a:ext>
            </a:extLst>
          </p:cNvPr>
          <p:cNvSpPr/>
          <p:nvPr/>
        </p:nvSpPr>
        <p:spPr>
          <a:xfrm>
            <a:off x="-3508788" y="1132543"/>
            <a:ext cx="7861709" cy="1547518"/>
          </a:xfrm>
          <a:custGeom>
            <a:avLst/>
            <a:gdLst>
              <a:gd name="connsiteX0" fmla="*/ 190 w 3813528"/>
              <a:gd name="connsiteY0" fmla="*/ 590742 h 750664"/>
              <a:gd name="connsiteX1" fmla="*/ 92107 w 3813528"/>
              <a:gd name="connsiteY1" fmla="*/ 559119 h 750664"/>
              <a:gd name="connsiteX2" fmla="*/ 141161 w 3813528"/>
              <a:gd name="connsiteY2" fmla="*/ 567025 h 750664"/>
              <a:gd name="connsiteX3" fmla="*/ 177927 w 3813528"/>
              <a:gd name="connsiteY3" fmla="*/ 535402 h 750664"/>
              <a:gd name="connsiteX4" fmla="*/ 226981 w 3813528"/>
              <a:gd name="connsiteY4" fmla="*/ 574835 h 750664"/>
              <a:gd name="connsiteX5" fmla="*/ 300514 w 3813528"/>
              <a:gd name="connsiteY5" fmla="*/ 566930 h 750664"/>
              <a:gd name="connsiteX6" fmla="*/ 355664 w 3813528"/>
              <a:gd name="connsiteY6" fmla="*/ 582741 h 750664"/>
              <a:gd name="connsiteX7" fmla="*/ 355664 w 3813528"/>
              <a:gd name="connsiteY7" fmla="*/ 448534 h 750664"/>
              <a:gd name="connsiteX8" fmla="*/ 429197 w 3813528"/>
              <a:gd name="connsiteY8" fmla="*/ 424817 h 750664"/>
              <a:gd name="connsiteX9" fmla="*/ 441484 w 3813528"/>
              <a:gd name="connsiteY9" fmla="*/ 385383 h 750664"/>
              <a:gd name="connsiteX10" fmla="*/ 527304 w 3813528"/>
              <a:gd name="connsiteY10" fmla="*/ 409100 h 750664"/>
              <a:gd name="connsiteX11" fmla="*/ 607028 w 3813528"/>
              <a:gd name="connsiteY11" fmla="*/ 401195 h 750664"/>
              <a:gd name="connsiteX12" fmla="*/ 631508 w 3813528"/>
              <a:gd name="connsiteY12" fmla="*/ 353855 h 750664"/>
              <a:gd name="connsiteX13" fmla="*/ 698945 w 3813528"/>
              <a:gd name="connsiteY13" fmla="*/ 353855 h 750664"/>
              <a:gd name="connsiteX14" fmla="*/ 821531 w 3813528"/>
              <a:gd name="connsiteY14" fmla="*/ 266987 h 750664"/>
              <a:gd name="connsiteX15" fmla="*/ 962501 w 3813528"/>
              <a:gd name="connsiteY15" fmla="*/ 322232 h 750664"/>
              <a:gd name="connsiteX16" fmla="*/ 1054418 w 3813528"/>
              <a:gd name="connsiteY16" fmla="*/ 330138 h 750664"/>
              <a:gd name="connsiteX17" fmla="*/ 1078897 w 3813528"/>
              <a:gd name="connsiteY17" fmla="*/ 266987 h 750664"/>
              <a:gd name="connsiteX18" fmla="*/ 1127951 w 3813528"/>
              <a:gd name="connsiteY18" fmla="*/ 282799 h 750664"/>
              <a:gd name="connsiteX19" fmla="*/ 1158621 w 3813528"/>
              <a:gd name="connsiteY19" fmla="*/ 251176 h 750664"/>
              <a:gd name="connsiteX20" fmla="*/ 1232154 w 3813528"/>
              <a:gd name="connsiteY20" fmla="*/ 290609 h 750664"/>
              <a:gd name="connsiteX21" fmla="*/ 1305687 w 3813528"/>
              <a:gd name="connsiteY21" fmla="*/ 258986 h 750664"/>
              <a:gd name="connsiteX22" fmla="*/ 1465040 w 3813528"/>
              <a:gd name="connsiteY22" fmla="*/ 108968 h 750664"/>
              <a:gd name="connsiteX23" fmla="*/ 1501807 w 3813528"/>
              <a:gd name="connsiteY23" fmla="*/ 22100 h 750664"/>
              <a:gd name="connsiteX24" fmla="*/ 1581531 w 3813528"/>
              <a:gd name="connsiteY24" fmla="*/ 30005 h 750664"/>
              <a:gd name="connsiteX25" fmla="*/ 1698022 w 3813528"/>
              <a:gd name="connsiteY25" fmla="*/ 14194 h 750664"/>
              <a:gd name="connsiteX26" fmla="*/ 1771555 w 3813528"/>
              <a:gd name="connsiteY26" fmla="*/ 101062 h 750664"/>
              <a:gd name="connsiteX27" fmla="*/ 1814417 w 3813528"/>
              <a:gd name="connsiteY27" fmla="*/ 124779 h 750664"/>
              <a:gd name="connsiteX28" fmla="*/ 1789938 w 3813528"/>
              <a:gd name="connsiteY28" fmla="*/ 187930 h 750664"/>
              <a:gd name="connsiteX29" fmla="*/ 1888046 w 3813528"/>
              <a:gd name="connsiteY29" fmla="*/ 203741 h 750664"/>
              <a:gd name="connsiteX30" fmla="*/ 1924812 w 3813528"/>
              <a:gd name="connsiteY30" fmla="*/ 148496 h 750664"/>
              <a:gd name="connsiteX31" fmla="*/ 2035112 w 3813528"/>
              <a:gd name="connsiteY31" fmla="*/ 156402 h 750664"/>
              <a:gd name="connsiteX32" fmla="*/ 2096453 w 3813528"/>
              <a:gd name="connsiteY32" fmla="*/ 77440 h 750664"/>
              <a:gd name="connsiteX33" fmla="*/ 2225135 w 3813528"/>
              <a:gd name="connsiteY33" fmla="*/ 132685 h 750664"/>
              <a:gd name="connsiteX34" fmla="*/ 2292572 w 3813528"/>
              <a:gd name="connsiteY34" fmla="*/ 140591 h 750664"/>
              <a:gd name="connsiteX35" fmla="*/ 2317052 w 3813528"/>
              <a:gd name="connsiteY35" fmla="*/ 219553 h 750664"/>
              <a:gd name="connsiteX36" fmla="*/ 2439638 w 3813528"/>
              <a:gd name="connsiteY36" fmla="*/ 227459 h 750664"/>
              <a:gd name="connsiteX37" fmla="*/ 2623566 w 3813528"/>
              <a:gd name="connsiteY37" fmla="*/ 180119 h 750664"/>
              <a:gd name="connsiteX38" fmla="*/ 2752249 w 3813528"/>
              <a:gd name="connsiteY38" fmla="*/ 227459 h 750664"/>
              <a:gd name="connsiteX39" fmla="*/ 2844165 w 3813528"/>
              <a:gd name="connsiteY39" fmla="*/ 235364 h 750664"/>
              <a:gd name="connsiteX40" fmla="*/ 2887027 w 3813528"/>
              <a:gd name="connsiteY40" fmla="*/ 306421 h 750664"/>
              <a:gd name="connsiteX41" fmla="*/ 2948369 w 3813528"/>
              <a:gd name="connsiteY41" fmla="*/ 306421 h 750664"/>
              <a:gd name="connsiteX42" fmla="*/ 2917698 w 3813528"/>
              <a:gd name="connsiteY42" fmla="*/ 361666 h 750664"/>
              <a:gd name="connsiteX43" fmla="*/ 2936081 w 3813528"/>
              <a:gd name="connsiteY43" fmla="*/ 393289 h 750664"/>
              <a:gd name="connsiteX44" fmla="*/ 3009614 w 3813528"/>
              <a:gd name="connsiteY44" fmla="*/ 361666 h 750664"/>
              <a:gd name="connsiteX45" fmla="*/ 3089339 w 3813528"/>
              <a:gd name="connsiteY45" fmla="*/ 377477 h 750664"/>
              <a:gd name="connsiteX46" fmla="*/ 3113818 w 3813528"/>
              <a:gd name="connsiteY46" fmla="*/ 314327 h 750664"/>
              <a:gd name="connsiteX47" fmla="*/ 3162872 w 3813528"/>
              <a:gd name="connsiteY47" fmla="*/ 314327 h 750664"/>
              <a:gd name="connsiteX48" fmla="*/ 3193542 w 3813528"/>
              <a:gd name="connsiteY48" fmla="*/ 251176 h 750664"/>
              <a:gd name="connsiteX49" fmla="*/ 3297746 w 3813528"/>
              <a:gd name="connsiteY49" fmla="*/ 338044 h 750664"/>
              <a:gd name="connsiteX50" fmla="*/ 3438716 w 3813528"/>
              <a:gd name="connsiteY50" fmla="*/ 338044 h 750664"/>
              <a:gd name="connsiteX51" fmla="*/ 3438716 w 3813528"/>
              <a:gd name="connsiteY51" fmla="*/ 432818 h 750664"/>
              <a:gd name="connsiteX52" fmla="*/ 3518440 w 3813528"/>
              <a:gd name="connsiteY52" fmla="*/ 456535 h 750664"/>
              <a:gd name="connsiteX53" fmla="*/ 3530727 w 3813528"/>
              <a:gd name="connsiteY53" fmla="*/ 488158 h 750664"/>
              <a:gd name="connsiteX54" fmla="*/ 3671697 w 3813528"/>
              <a:gd name="connsiteY54" fmla="*/ 496064 h 750664"/>
              <a:gd name="connsiteX55" fmla="*/ 3683984 w 3813528"/>
              <a:gd name="connsiteY55" fmla="*/ 511875 h 750664"/>
              <a:gd name="connsiteX56" fmla="*/ 3739134 w 3813528"/>
              <a:gd name="connsiteY56" fmla="*/ 496064 h 750664"/>
              <a:gd name="connsiteX57" fmla="*/ 3788188 w 3813528"/>
              <a:gd name="connsiteY57" fmla="*/ 480252 h 750664"/>
              <a:gd name="connsiteX58" fmla="*/ 3788188 w 3813528"/>
              <a:gd name="connsiteY58" fmla="*/ 575026 h 750664"/>
              <a:gd name="connsiteX59" fmla="*/ 3696272 w 3813528"/>
              <a:gd name="connsiteY59" fmla="*/ 551309 h 750664"/>
              <a:gd name="connsiteX60" fmla="*/ 3647218 w 3813528"/>
              <a:gd name="connsiteY60" fmla="*/ 598648 h 750664"/>
              <a:gd name="connsiteX61" fmla="*/ 3579781 w 3813528"/>
              <a:gd name="connsiteY61" fmla="*/ 638081 h 750664"/>
              <a:gd name="connsiteX62" fmla="*/ 3451098 w 3813528"/>
              <a:gd name="connsiteY62" fmla="*/ 638081 h 750664"/>
              <a:gd name="connsiteX63" fmla="*/ 3304032 w 3813528"/>
              <a:gd name="connsiteY63" fmla="*/ 677515 h 750664"/>
              <a:gd name="connsiteX64" fmla="*/ 3205925 w 3813528"/>
              <a:gd name="connsiteY64" fmla="*/ 748571 h 750664"/>
              <a:gd name="connsiteX65" fmla="*/ 3089434 w 3813528"/>
              <a:gd name="connsiteY65" fmla="*/ 685421 h 750664"/>
              <a:gd name="connsiteX66" fmla="*/ 3009710 w 3813528"/>
              <a:gd name="connsiteY66" fmla="*/ 638081 h 750664"/>
              <a:gd name="connsiteX67" fmla="*/ 2917793 w 3813528"/>
              <a:gd name="connsiteY67" fmla="*/ 645987 h 750664"/>
              <a:gd name="connsiteX68" fmla="*/ 2740057 w 3813528"/>
              <a:gd name="connsiteY68" fmla="*/ 693326 h 750664"/>
              <a:gd name="connsiteX69" fmla="*/ 2586800 w 3813528"/>
              <a:gd name="connsiteY69" fmla="*/ 748571 h 750664"/>
              <a:gd name="connsiteX70" fmla="*/ 2384489 w 3813528"/>
              <a:gd name="connsiteY70" fmla="*/ 653798 h 750664"/>
              <a:gd name="connsiteX71" fmla="*/ 2286381 w 3813528"/>
              <a:gd name="connsiteY71" fmla="*/ 653798 h 750664"/>
              <a:gd name="connsiteX72" fmla="*/ 2022824 w 3813528"/>
              <a:gd name="connsiteY72" fmla="*/ 716948 h 750664"/>
              <a:gd name="connsiteX73" fmla="*/ 1851184 w 3813528"/>
              <a:gd name="connsiteY73" fmla="*/ 653798 h 750664"/>
              <a:gd name="connsiteX74" fmla="*/ 1697927 w 3813528"/>
              <a:gd name="connsiteY74" fmla="*/ 709043 h 750664"/>
              <a:gd name="connsiteX75" fmla="*/ 1507903 w 3813528"/>
              <a:gd name="connsiteY75" fmla="*/ 653798 h 750664"/>
              <a:gd name="connsiteX76" fmla="*/ 1397603 w 3813528"/>
              <a:gd name="connsiteY76" fmla="*/ 669609 h 750664"/>
              <a:gd name="connsiteX77" fmla="*/ 1305687 w 3813528"/>
              <a:gd name="connsiteY77" fmla="*/ 614364 h 750664"/>
              <a:gd name="connsiteX78" fmla="*/ 1238250 w 3813528"/>
              <a:gd name="connsiteY78" fmla="*/ 614364 h 750664"/>
              <a:gd name="connsiteX79" fmla="*/ 1176909 w 3813528"/>
              <a:gd name="connsiteY79" fmla="*/ 669609 h 750664"/>
              <a:gd name="connsiteX80" fmla="*/ 950119 w 3813528"/>
              <a:gd name="connsiteY80" fmla="*/ 669609 h 750664"/>
              <a:gd name="connsiteX81" fmla="*/ 717233 w 3813528"/>
              <a:gd name="connsiteY81" fmla="*/ 701232 h 750664"/>
              <a:gd name="connsiteX82" fmla="*/ 619125 w 3813528"/>
              <a:gd name="connsiteY82" fmla="*/ 653893 h 750664"/>
              <a:gd name="connsiteX83" fmla="*/ 539401 w 3813528"/>
              <a:gd name="connsiteY83" fmla="*/ 661799 h 750664"/>
              <a:gd name="connsiteX84" fmla="*/ 484251 w 3813528"/>
              <a:gd name="connsiteY84" fmla="*/ 614459 h 750664"/>
              <a:gd name="connsiteX85" fmla="*/ 373952 w 3813528"/>
              <a:gd name="connsiteY85" fmla="*/ 638177 h 750664"/>
              <a:gd name="connsiteX86" fmla="*/ 300419 w 3813528"/>
              <a:gd name="connsiteY86" fmla="*/ 614459 h 750664"/>
              <a:gd name="connsiteX87" fmla="*/ 251365 w 3813528"/>
              <a:gd name="connsiteY87" fmla="*/ 630271 h 750664"/>
              <a:gd name="connsiteX88" fmla="*/ 183928 w 3813528"/>
              <a:gd name="connsiteY88" fmla="*/ 582932 h 750664"/>
              <a:gd name="connsiteX89" fmla="*/ 116491 w 3813528"/>
              <a:gd name="connsiteY89" fmla="*/ 622365 h 750664"/>
              <a:gd name="connsiteX90" fmla="*/ 0 w 3813528"/>
              <a:gd name="connsiteY90" fmla="*/ 590742 h 750664"/>
              <a:gd name="connsiteX91" fmla="*/ 190 w 3813528"/>
              <a:gd name="connsiteY91" fmla="*/ 590742 h 750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3813528" h="750664">
                <a:moveTo>
                  <a:pt x="190" y="590742"/>
                </a:moveTo>
                <a:cubicBezTo>
                  <a:pt x="12478" y="574931"/>
                  <a:pt x="55340" y="559119"/>
                  <a:pt x="92107" y="559119"/>
                </a:cubicBezTo>
                <a:cubicBezTo>
                  <a:pt x="128873" y="559119"/>
                  <a:pt x="141161" y="567025"/>
                  <a:pt x="141161" y="567025"/>
                </a:cubicBezTo>
                <a:cubicBezTo>
                  <a:pt x="141161" y="567025"/>
                  <a:pt x="141161" y="519686"/>
                  <a:pt x="177927" y="535402"/>
                </a:cubicBezTo>
                <a:cubicBezTo>
                  <a:pt x="214694" y="551213"/>
                  <a:pt x="226981" y="574835"/>
                  <a:pt x="226981" y="574835"/>
                </a:cubicBezTo>
                <a:cubicBezTo>
                  <a:pt x="226981" y="574835"/>
                  <a:pt x="269843" y="566930"/>
                  <a:pt x="300514" y="566930"/>
                </a:cubicBezTo>
                <a:cubicBezTo>
                  <a:pt x="331184" y="566930"/>
                  <a:pt x="355664" y="582741"/>
                  <a:pt x="355664" y="582741"/>
                </a:cubicBezTo>
                <a:cubicBezTo>
                  <a:pt x="355664" y="582741"/>
                  <a:pt x="300514" y="495873"/>
                  <a:pt x="355664" y="448534"/>
                </a:cubicBezTo>
                <a:cubicBezTo>
                  <a:pt x="410813" y="401195"/>
                  <a:pt x="429197" y="424817"/>
                  <a:pt x="429197" y="424817"/>
                </a:cubicBezTo>
                <a:cubicBezTo>
                  <a:pt x="429197" y="424817"/>
                  <a:pt x="404717" y="393194"/>
                  <a:pt x="441484" y="385383"/>
                </a:cubicBezTo>
                <a:cubicBezTo>
                  <a:pt x="478250" y="377477"/>
                  <a:pt x="527304" y="409100"/>
                  <a:pt x="527304" y="409100"/>
                </a:cubicBezTo>
                <a:cubicBezTo>
                  <a:pt x="527304" y="409100"/>
                  <a:pt x="576358" y="385383"/>
                  <a:pt x="607028" y="401195"/>
                </a:cubicBezTo>
                <a:cubicBezTo>
                  <a:pt x="607028" y="401195"/>
                  <a:pt x="588645" y="369572"/>
                  <a:pt x="631508" y="353855"/>
                </a:cubicBezTo>
                <a:cubicBezTo>
                  <a:pt x="674370" y="338044"/>
                  <a:pt x="698945" y="353855"/>
                  <a:pt x="698945" y="353855"/>
                </a:cubicBezTo>
                <a:cubicBezTo>
                  <a:pt x="698945" y="353855"/>
                  <a:pt x="741807" y="266987"/>
                  <a:pt x="821531" y="266987"/>
                </a:cubicBezTo>
                <a:cubicBezTo>
                  <a:pt x="901256" y="266987"/>
                  <a:pt x="962501" y="322232"/>
                  <a:pt x="962501" y="322232"/>
                </a:cubicBezTo>
                <a:lnTo>
                  <a:pt x="1054418" y="330138"/>
                </a:lnTo>
                <a:cubicBezTo>
                  <a:pt x="1054418" y="330138"/>
                  <a:pt x="1042130" y="274893"/>
                  <a:pt x="1078897" y="266987"/>
                </a:cubicBezTo>
                <a:cubicBezTo>
                  <a:pt x="1115663" y="259082"/>
                  <a:pt x="1127951" y="282799"/>
                  <a:pt x="1127951" y="282799"/>
                </a:cubicBezTo>
                <a:cubicBezTo>
                  <a:pt x="1127951" y="282799"/>
                  <a:pt x="1127951" y="251176"/>
                  <a:pt x="1158621" y="251176"/>
                </a:cubicBezTo>
                <a:cubicBezTo>
                  <a:pt x="1189292" y="251176"/>
                  <a:pt x="1232154" y="290609"/>
                  <a:pt x="1232154" y="290609"/>
                </a:cubicBezTo>
                <a:cubicBezTo>
                  <a:pt x="1232154" y="290609"/>
                  <a:pt x="1275017" y="243270"/>
                  <a:pt x="1305687" y="258986"/>
                </a:cubicBezTo>
                <a:cubicBezTo>
                  <a:pt x="1305687" y="258986"/>
                  <a:pt x="1293400" y="93156"/>
                  <a:pt x="1465040" y="108968"/>
                </a:cubicBezTo>
                <a:cubicBezTo>
                  <a:pt x="1465040" y="108968"/>
                  <a:pt x="1434370" y="45817"/>
                  <a:pt x="1501807" y="22100"/>
                </a:cubicBezTo>
                <a:cubicBezTo>
                  <a:pt x="1569244" y="-1618"/>
                  <a:pt x="1581531" y="30005"/>
                  <a:pt x="1581531" y="30005"/>
                </a:cubicBezTo>
                <a:cubicBezTo>
                  <a:pt x="1581531" y="30005"/>
                  <a:pt x="1630585" y="-25240"/>
                  <a:pt x="1698022" y="14194"/>
                </a:cubicBezTo>
                <a:cubicBezTo>
                  <a:pt x="1765459" y="53627"/>
                  <a:pt x="1777746" y="93156"/>
                  <a:pt x="1771555" y="101062"/>
                </a:cubicBezTo>
                <a:cubicBezTo>
                  <a:pt x="1765459" y="108968"/>
                  <a:pt x="1814417" y="85250"/>
                  <a:pt x="1814417" y="124779"/>
                </a:cubicBezTo>
                <a:cubicBezTo>
                  <a:pt x="1814417" y="164308"/>
                  <a:pt x="1789938" y="187930"/>
                  <a:pt x="1789938" y="187930"/>
                </a:cubicBezTo>
                <a:cubicBezTo>
                  <a:pt x="1789938" y="187930"/>
                  <a:pt x="1863471" y="172118"/>
                  <a:pt x="1888046" y="203741"/>
                </a:cubicBezTo>
                <a:cubicBezTo>
                  <a:pt x="1888046" y="203741"/>
                  <a:pt x="1875758" y="164308"/>
                  <a:pt x="1924812" y="148496"/>
                </a:cubicBezTo>
                <a:cubicBezTo>
                  <a:pt x="1973866" y="132685"/>
                  <a:pt x="2035112" y="156402"/>
                  <a:pt x="2035112" y="156402"/>
                </a:cubicBezTo>
                <a:cubicBezTo>
                  <a:pt x="2035112" y="156402"/>
                  <a:pt x="2035112" y="85346"/>
                  <a:pt x="2096453" y="77440"/>
                </a:cubicBezTo>
                <a:cubicBezTo>
                  <a:pt x="2157794" y="69534"/>
                  <a:pt x="2225135" y="132685"/>
                  <a:pt x="2225135" y="132685"/>
                </a:cubicBezTo>
                <a:cubicBezTo>
                  <a:pt x="2225135" y="132685"/>
                  <a:pt x="2261902" y="108968"/>
                  <a:pt x="2292572" y="140591"/>
                </a:cubicBezTo>
                <a:cubicBezTo>
                  <a:pt x="2323243" y="172214"/>
                  <a:pt x="2317052" y="219553"/>
                  <a:pt x="2317052" y="219553"/>
                </a:cubicBezTo>
                <a:cubicBezTo>
                  <a:pt x="2317052" y="219553"/>
                  <a:pt x="2408968" y="195836"/>
                  <a:pt x="2439638" y="227459"/>
                </a:cubicBezTo>
                <a:cubicBezTo>
                  <a:pt x="2439638" y="227459"/>
                  <a:pt x="2525459" y="172214"/>
                  <a:pt x="2623566" y="180119"/>
                </a:cubicBezTo>
                <a:cubicBezTo>
                  <a:pt x="2721674" y="188025"/>
                  <a:pt x="2752249" y="227459"/>
                  <a:pt x="2752249" y="227459"/>
                </a:cubicBezTo>
                <a:cubicBezTo>
                  <a:pt x="2752249" y="227459"/>
                  <a:pt x="2795111" y="180119"/>
                  <a:pt x="2844165" y="235364"/>
                </a:cubicBezTo>
                <a:cubicBezTo>
                  <a:pt x="2893219" y="290609"/>
                  <a:pt x="2887027" y="306421"/>
                  <a:pt x="2887027" y="306421"/>
                </a:cubicBezTo>
                <a:cubicBezTo>
                  <a:pt x="2887027" y="306421"/>
                  <a:pt x="2929890" y="274798"/>
                  <a:pt x="2948369" y="306421"/>
                </a:cubicBezTo>
                <a:cubicBezTo>
                  <a:pt x="2966752" y="338044"/>
                  <a:pt x="2917698" y="361666"/>
                  <a:pt x="2917698" y="361666"/>
                </a:cubicBezTo>
                <a:cubicBezTo>
                  <a:pt x="2917698" y="361666"/>
                  <a:pt x="2911602" y="393289"/>
                  <a:pt x="2936081" y="393289"/>
                </a:cubicBezTo>
                <a:cubicBezTo>
                  <a:pt x="2960561" y="393289"/>
                  <a:pt x="2954465" y="369572"/>
                  <a:pt x="3009614" y="361666"/>
                </a:cubicBezTo>
                <a:cubicBezTo>
                  <a:pt x="3064764" y="353760"/>
                  <a:pt x="3089339" y="377477"/>
                  <a:pt x="3089339" y="377477"/>
                </a:cubicBezTo>
                <a:cubicBezTo>
                  <a:pt x="3089339" y="377477"/>
                  <a:pt x="3083243" y="322232"/>
                  <a:pt x="3113818" y="314327"/>
                </a:cubicBezTo>
                <a:cubicBezTo>
                  <a:pt x="3144488" y="306421"/>
                  <a:pt x="3162872" y="314327"/>
                  <a:pt x="3162872" y="314327"/>
                </a:cubicBezTo>
                <a:cubicBezTo>
                  <a:pt x="3162872" y="314327"/>
                  <a:pt x="3150584" y="251176"/>
                  <a:pt x="3193542" y="251176"/>
                </a:cubicBezTo>
                <a:cubicBezTo>
                  <a:pt x="3236500" y="251176"/>
                  <a:pt x="3279362" y="290609"/>
                  <a:pt x="3297746" y="338044"/>
                </a:cubicBezTo>
                <a:cubicBezTo>
                  <a:pt x="3297746" y="338044"/>
                  <a:pt x="3408045" y="298610"/>
                  <a:pt x="3438716" y="338044"/>
                </a:cubicBezTo>
                <a:cubicBezTo>
                  <a:pt x="3469386" y="377477"/>
                  <a:pt x="3438716" y="432818"/>
                  <a:pt x="3438716" y="432818"/>
                </a:cubicBezTo>
                <a:cubicBezTo>
                  <a:pt x="3438716" y="432818"/>
                  <a:pt x="3500057" y="432818"/>
                  <a:pt x="3518440" y="456535"/>
                </a:cubicBezTo>
                <a:cubicBezTo>
                  <a:pt x="3536823" y="480252"/>
                  <a:pt x="3530727" y="488158"/>
                  <a:pt x="3530727" y="488158"/>
                </a:cubicBezTo>
                <a:cubicBezTo>
                  <a:pt x="3530727" y="488158"/>
                  <a:pt x="3634931" y="464441"/>
                  <a:pt x="3671697" y="496064"/>
                </a:cubicBezTo>
                <a:cubicBezTo>
                  <a:pt x="3708464" y="527687"/>
                  <a:pt x="3683984" y="511875"/>
                  <a:pt x="3683984" y="511875"/>
                </a:cubicBezTo>
                <a:cubicBezTo>
                  <a:pt x="3683984" y="511875"/>
                  <a:pt x="3720751" y="488158"/>
                  <a:pt x="3739134" y="496064"/>
                </a:cubicBezTo>
                <a:cubicBezTo>
                  <a:pt x="3757517" y="503969"/>
                  <a:pt x="3751421" y="440819"/>
                  <a:pt x="3788188" y="480252"/>
                </a:cubicBezTo>
                <a:cubicBezTo>
                  <a:pt x="3824954" y="519686"/>
                  <a:pt x="3818858" y="575026"/>
                  <a:pt x="3788188" y="575026"/>
                </a:cubicBezTo>
                <a:cubicBezTo>
                  <a:pt x="3757517" y="575026"/>
                  <a:pt x="3696272" y="551309"/>
                  <a:pt x="3696272" y="551309"/>
                </a:cubicBezTo>
                <a:cubicBezTo>
                  <a:pt x="3696272" y="551309"/>
                  <a:pt x="3683984" y="598648"/>
                  <a:pt x="3647218" y="598648"/>
                </a:cubicBezTo>
                <a:cubicBezTo>
                  <a:pt x="3647218" y="598648"/>
                  <a:pt x="3641122" y="630271"/>
                  <a:pt x="3579781" y="638081"/>
                </a:cubicBezTo>
                <a:cubicBezTo>
                  <a:pt x="3518440" y="645987"/>
                  <a:pt x="3451098" y="638081"/>
                  <a:pt x="3451098" y="638081"/>
                </a:cubicBezTo>
                <a:cubicBezTo>
                  <a:pt x="3451098" y="638081"/>
                  <a:pt x="3352991" y="685421"/>
                  <a:pt x="3304032" y="677515"/>
                </a:cubicBezTo>
                <a:cubicBezTo>
                  <a:pt x="3304032" y="677515"/>
                  <a:pt x="3285649" y="732760"/>
                  <a:pt x="3205925" y="748571"/>
                </a:cubicBezTo>
                <a:cubicBezTo>
                  <a:pt x="3126200" y="764383"/>
                  <a:pt x="3089434" y="685421"/>
                  <a:pt x="3089434" y="685421"/>
                </a:cubicBezTo>
                <a:cubicBezTo>
                  <a:pt x="3089434" y="685421"/>
                  <a:pt x="3040380" y="701232"/>
                  <a:pt x="3009710" y="638081"/>
                </a:cubicBezTo>
                <a:cubicBezTo>
                  <a:pt x="3009710" y="638081"/>
                  <a:pt x="2936177" y="661799"/>
                  <a:pt x="2917793" y="645987"/>
                </a:cubicBezTo>
                <a:cubicBezTo>
                  <a:pt x="2899410" y="630176"/>
                  <a:pt x="2862644" y="724949"/>
                  <a:pt x="2740057" y="693326"/>
                </a:cubicBezTo>
                <a:cubicBezTo>
                  <a:pt x="2740057" y="693326"/>
                  <a:pt x="2703290" y="740666"/>
                  <a:pt x="2586800" y="748571"/>
                </a:cubicBezTo>
                <a:cubicBezTo>
                  <a:pt x="2470309" y="756477"/>
                  <a:pt x="2384489" y="653798"/>
                  <a:pt x="2384489" y="653798"/>
                </a:cubicBezTo>
                <a:cubicBezTo>
                  <a:pt x="2384489" y="653798"/>
                  <a:pt x="2323148" y="669609"/>
                  <a:pt x="2286381" y="653798"/>
                </a:cubicBezTo>
                <a:cubicBezTo>
                  <a:pt x="2286381" y="653798"/>
                  <a:pt x="2114741" y="732760"/>
                  <a:pt x="2022824" y="716948"/>
                </a:cubicBezTo>
                <a:cubicBezTo>
                  <a:pt x="1930908" y="701137"/>
                  <a:pt x="1851184" y="653798"/>
                  <a:pt x="1851184" y="653798"/>
                </a:cubicBezTo>
                <a:cubicBezTo>
                  <a:pt x="1851184" y="653798"/>
                  <a:pt x="1796034" y="709043"/>
                  <a:pt x="1697927" y="709043"/>
                </a:cubicBezTo>
                <a:cubicBezTo>
                  <a:pt x="1599819" y="709043"/>
                  <a:pt x="1507903" y="653798"/>
                  <a:pt x="1507903" y="653798"/>
                </a:cubicBezTo>
                <a:cubicBezTo>
                  <a:pt x="1507903" y="653798"/>
                  <a:pt x="1446562" y="677515"/>
                  <a:pt x="1397603" y="669609"/>
                </a:cubicBezTo>
                <a:cubicBezTo>
                  <a:pt x="1348645" y="661703"/>
                  <a:pt x="1305687" y="614364"/>
                  <a:pt x="1305687" y="614364"/>
                </a:cubicBezTo>
                <a:cubicBezTo>
                  <a:pt x="1305687" y="614364"/>
                  <a:pt x="1281208" y="645987"/>
                  <a:pt x="1238250" y="614364"/>
                </a:cubicBezTo>
                <a:cubicBezTo>
                  <a:pt x="1238250" y="614364"/>
                  <a:pt x="1232154" y="645987"/>
                  <a:pt x="1176909" y="669609"/>
                </a:cubicBezTo>
                <a:cubicBezTo>
                  <a:pt x="1121759" y="693326"/>
                  <a:pt x="974598" y="685421"/>
                  <a:pt x="950119" y="669609"/>
                </a:cubicBezTo>
                <a:cubicBezTo>
                  <a:pt x="950119" y="669609"/>
                  <a:pt x="809149" y="724854"/>
                  <a:pt x="717233" y="701232"/>
                </a:cubicBezTo>
                <a:cubicBezTo>
                  <a:pt x="625316" y="677515"/>
                  <a:pt x="619125" y="653893"/>
                  <a:pt x="619125" y="653893"/>
                </a:cubicBezTo>
                <a:cubicBezTo>
                  <a:pt x="619125" y="653893"/>
                  <a:pt x="576263" y="677610"/>
                  <a:pt x="539401" y="661799"/>
                </a:cubicBezTo>
                <a:cubicBezTo>
                  <a:pt x="502634" y="645987"/>
                  <a:pt x="484251" y="614459"/>
                  <a:pt x="484251" y="614459"/>
                </a:cubicBezTo>
                <a:cubicBezTo>
                  <a:pt x="484251" y="614459"/>
                  <a:pt x="422910" y="638177"/>
                  <a:pt x="373952" y="638177"/>
                </a:cubicBezTo>
                <a:cubicBezTo>
                  <a:pt x="324993" y="638177"/>
                  <a:pt x="300419" y="614459"/>
                  <a:pt x="300419" y="614459"/>
                </a:cubicBezTo>
                <a:cubicBezTo>
                  <a:pt x="300419" y="614459"/>
                  <a:pt x="294323" y="638177"/>
                  <a:pt x="251365" y="630271"/>
                </a:cubicBezTo>
                <a:cubicBezTo>
                  <a:pt x="208407" y="622365"/>
                  <a:pt x="183928" y="582932"/>
                  <a:pt x="183928" y="582932"/>
                </a:cubicBezTo>
                <a:cubicBezTo>
                  <a:pt x="183928" y="582932"/>
                  <a:pt x="153257" y="622365"/>
                  <a:pt x="116491" y="622365"/>
                </a:cubicBezTo>
                <a:cubicBezTo>
                  <a:pt x="79724" y="622365"/>
                  <a:pt x="0" y="590742"/>
                  <a:pt x="0" y="590742"/>
                </a:cubicBezTo>
                <a:lnTo>
                  <a:pt x="190" y="590742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5C46EEE0-E901-5C6E-5C75-96F802DFA18C}"/>
              </a:ext>
            </a:extLst>
          </p:cNvPr>
          <p:cNvSpPr/>
          <p:nvPr/>
        </p:nvSpPr>
        <p:spPr>
          <a:xfrm>
            <a:off x="4478460" y="821338"/>
            <a:ext cx="7039396" cy="2309508"/>
          </a:xfrm>
          <a:custGeom>
            <a:avLst/>
            <a:gdLst>
              <a:gd name="connsiteX0" fmla="*/ 0 w 2155912"/>
              <a:gd name="connsiteY0" fmla="*/ 620126 h 707318"/>
              <a:gd name="connsiteX1" fmla="*/ 194691 w 2155912"/>
              <a:gd name="connsiteY1" fmla="*/ 602790 h 707318"/>
              <a:gd name="connsiteX2" fmla="*/ 239649 w 2155912"/>
              <a:gd name="connsiteY2" fmla="*/ 494396 h 707318"/>
              <a:gd name="connsiteX3" fmla="*/ 359473 w 2155912"/>
              <a:gd name="connsiteY3" fmla="*/ 468297 h 707318"/>
              <a:gd name="connsiteX4" fmla="*/ 456819 w 2155912"/>
              <a:gd name="connsiteY4" fmla="*/ 268844 h 707318"/>
              <a:gd name="connsiteX5" fmla="*/ 542925 w 2155912"/>
              <a:gd name="connsiteY5" fmla="*/ 147400 h 707318"/>
              <a:gd name="connsiteX6" fmla="*/ 731996 w 2155912"/>
              <a:gd name="connsiteY6" fmla="*/ 205884 h 707318"/>
              <a:gd name="connsiteX7" fmla="*/ 806863 w 2155912"/>
              <a:gd name="connsiteY7" fmla="*/ 262272 h 707318"/>
              <a:gd name="connsiteX8" fmla="*/ 790004 w 2155912"/>
              <a:gd name="connsiteY8" fmla="*/ 383715 h 707318"/>
              <a:gd name="connsiteX9" fmla="*/ 855536 w 2155912"/>
              <a:gd name="connsiteY9" fmla="*/ 379334 h 707318"/>
              <a:gd name="connsiteX10" fmla="*/ 855536 w 2155912"/>
              <a:gd name="connsiteY10" fmla="*/ 140923 h 707318"/>
              <a:gd name="connsiteX11" fmla="*/ 956596 w 2155912"/>
              <a:gd name="connsiteY11" fmla="*/ 67200 h 707318"/>
              <a:gd name="connsiteX12" fmla="*/ 1005268 w 2155912"/>
              <a:gd name="connsiteY12" fmla="*/ 6430 h 707318"/>
              <a:gd name="connsiteX13" fmla="*/ 1278541 w 2155912"/>
              <a:gd name="connsiteY13" fmla="*/ 140828 h 707318"/>
              <a:gd name="connsiteX14" fmla="*/ 1428274 w 2155912"/>
              <a:gd name="connsiteY14" fmla="*/ 309897 h 707318"/>
              <a:gd name="connsiteX15" fmla="*/ 1525619 w 2155912"/>
              <a:gd name="connsiteY15" fmla="*/ 353331 h 707318"/>
              <a:gd name="connsiteX16" fmla="*/ 1682877 w 2155912"/>
              <a:gd name="connsiteY16" fmla="*/ 253604 h 707318"/>
              <a:gd name="connsiteX17" fmla="*/ 1888712 w 2155912"/>
              <a:gd name="connsiteY17" fmla="*/ 331709 h 707318"/>
              <a:gd name="connsiteX18" fmla="*/ 2004727 w 2155912"/>
              <a:gd name="connsiteY18" fmla="*/ 435817 h 707318"/>
              <a:gd name="connsiteX19" fmla="*/ 2154460 w 2155912"/>
              <a:gd name="connsiteY19" fmla="*/ 565929 h 707318"/>
              <a:gd name="connsiteX20" fmla="*/ 2075879 w 2155912"/>
              <a:gd name="connsiteY20" fmla="*/ 617935 h 707318"/>
              <a:gd name="connsiteX21" fmla="*/ 1911192 w 2155912"/>
              <a:gd name="connsiteY21" fmla="*/ 678705 h 707318"/>
              <a:gd name="connsiteX22" fmla="*/ 1578007 w 2155912"/>
              <a:gd name="connsiteY22" fmla="*/ 691659 h 707318"/>
              <a:gd name="connsiteX23" fmla="*/ 1226153 w 2155912"/>
              <a:gd name="connsiteY23" fmla="*/ 696040 h 707318"/>
              <a:gd name="connsiteX24" fmla="*/ 975360 w 2155912"/>
              <a:gd name="connsiteY24" fmla="*/ 661369 h 707318"/>
              <a:gd name="connsiteX25" fmla="*/ 892969 w 2155912"/>
              <a:gd name="connsiteY25" fmla="*/ 704803 h 707318"/>
              <a:gd name="connsiteX26" fmla="*/ 784384 w 2155912"/>
              <a:gd name="connsiteY26" fmla="*/ 661369 h 707318"/>
              <a:gd name="connsiteX27" fmla="*/ 728282 w 2155912"/>
              <a:gd name="connsiteY27" fmla="*/ 704803 h 707318"/>
              <a:gd name="connsiteX28" fmla="*/ 541115 w 2155912"/>
              <a:gd name="connsiteY28" fmla="*/ 648415 h 707318"/>
              <a:gd name="connsiteX29" fmla="*/ 413766 w 2155912"/>
              <a:gd name="connsiteY29" fmla="*/ 674514 h 707318"/>
              <a:gd name="connsiteX30" fmla="*/ 95 w 2155912"/>
              <a:gd name="connsiteY30" fmla="*/ 620316 h 707318"/>
              <a:gd name="connsiteX31" fmla="*/ 95 w 2155912"/>
              <a:gd name="connsiteY31" fmla="*/ 620316 h 707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155912" h="707318">
                <a:moveTo>
                  <a:pt x="0" y="620126"/>
                </a:moveTo>
                <a:cubicBezTo>
                  <a:pt x="7525" y="620126"/>
                  <a:pt x="194691" y="602790"/>
                  <a:pt x="194691" y="602790"/>
                </a:cubicBezTo>
                <a:cubicBezTo>
                  <a:pt x="194691" y="602790"/>
                  <a:pt x="175927" y="511731"/>
                  <a:pt x="239649" y="494396"/>
                </a:cubicBezTo>
                <a:cubicBezTo>
                  <a:pt x="303371" y="477060"/>
                  <a:pt x="359473" y="468297"/>
                  <a:pt x="359473" y="468297"/>
                </a:cubicBezTo>
                <a:cubicBezTo>
                  <a:pt x="359473" y="468297"/>
                  <a:pt x="292037" y="325232"/>
                  <a:pt x="456819" y="268844"/>
                </a:cubicBezTo>
                <a:cubicBezTo>
                  <a:pt x="456819" y="268844"/>
                  <a:pt x="479298" y="164736"/>
                  <a:pt x="542925" y="147400"/>
                </a:cubicBezTo>
                <a:cubicBezTo>
                  <a:pt x="606552" y="130065"/>
                  <a:pt x="694468" y="166926"/>
                  <a:pt x="731996" y="205884"/>
                </a:cubicBezTo>
                <a:cubicBezTo>
                  <a:pt x="731996" y="205884"/>
                  <a:pt x="791527" y="212551"/>
                  <a:pt x="806863" y="262272"/>
                </a:cubicBezTo>
                <a:cubicBezTo>
                  <a:pt x="834961" y="353331"/>
                  <a:pt x="790004" y="383715"/>
                  <a:pt x="790004" y="383715"/>
                </a:cubicBezTo>
                <a:cubicBezTo>
                  <a:pt x="790004" y="383715"/>
                  <a:pt x="836771" y="357617"/>
                  <a:pt x="855536" y="379334"/>
                </a:cubicBezTo>
                <a:cubicBezTo>
                  <a:pt x="855536" y="379334"/>
                  <a:pt x="806863" y="214551"/>
                  <a:pt x="855536" y="140923"/>
                </a:cubicBezTo>
                <a:cubicBezTo>
                  <a:pt x="904208" y="67295"/>
                  <a:pt x="956596" y="67200"/>
                  <a:pt x="956596" y="67200"/>
                </a:cubicBezTo>
                <a:cubicBezTo>
                  <a:pt x="956596" y="67200"/>
                  <a:pt x="945356" y="19479"/>
                  <a:pt x="1005268" y="6430"/>
                </a:cubicBezTo>
                <a:cubicBezTo>
                  <a:pt x="1065181" y="-6524"/>
                  <a:pt x="1263586" y="-15287"/>
                  <a:pt x="1278541" y="140828"/>
                </a:cubicBezTo>
                <a:cubicBezTo>
                  <a:pt x="1278541" y="140828"/>
                  <a:pt x="1413320" y="197216"/>
                  <a:pt x="1428274" y="309897"/>
                </a:cubicBezTo>
                <a:cubicBezTo>
                  <a:pt x="1428274" y="309897"/>
                  <a:pt x="1473232" y="357617"/>
                  <a:pt x="1525619" y="353331"/>
                </a:cubicBezTo>
                <a:cubicBezTo>
                  <a:pt x="1525619" y="353331"/>
                  <a:pt x="1578102" y="270939"/>
                  <a:pt x="1682877" y="253604"/>
                </a:cubicBezTo>
                <a:cubicBezTo>
                  <a:pt x="1787652" y="236268"/>
                  <a:pt x="1888712" y="331709"/>
                  <a:pt x="1888712" y="331709"/>
                </a:cubicBezTo>
                <a:cubicBezTo>
                  <a:pt x="1888712" y="331709"/>
                  <a:pt x="1997297" y="331709"/>
                  <a:pt x="2004727" y="435817"/>
                </a:cubicBezTo>
                <a:cubicBezTo>
                  <a:pt x="2004727" y="435817"/>
                  <a:pt x="2143220" y="479251"/>
                  <a:pt x="2154460" y="565929"/>
                </a:cubicBezTo>
                <a:cubicBezTo>
                  <a:pt x="2154460" y="565929"/>
                  <a:pt x="2173224" y="626698"/>
                  <a:pt x="2075879" y="617935"/>
                </a:cubicBezTo>
                <a:cubicBezTo>
                  <a:pt x="1978533" y="609267"/>
                  <a:pt x="1828800" y="630889"/>
                  <a:pt x="1911192" y="678705"/>
                </a:cubicBezTo>
                <a:cubicBezTo>
                  <a:pt x="1949386" y="700803"/>
                  <a:pt x="1679067" y="700422"/>
                  <a:pt x="1578007" y="691659"/>
                </a:cubicBezTo>
                <a:cubicBezTo>
                  <a:pt x="1476947" y="682991"/>
                  <a:pt x="1293495" y="669942"/>
                  <a:pt x="1226153" y="696040"/>
                </a:cubicBezTo>
                <a:cubicBezTo>
                  <a:pt x="1158811" y="722139"/>
                  <a:pt x="1027748" y="683086"/>
                  <a:pt x="975360" y="661369"/>
                </a:cubicBezTo>
                <a:cubicBezTo>
                  <a:pt x="922877" y="639652"/>
                  <a:pt x="937927" y="700422"/>
                  <a:pt x="892969" y="704803"/>
                </a:cubicBezTo>
                <a:cubicBezTo>
                  <a:pt x="848010" y="709185"/>
                  <a:pt x="784384" y="661369"/>
                  <a:pt x="784384" y="661369"/>
                </a:cubicBezTo>
                <a:cubicBezTo>
                  <a:pt x="784384" y="661369"/>
                  <a:pt x="795623" y="687468"/>
                  <a:pt x="728282" y="704803"/>
                </a:cubicBezTo>
                <a:cubicBezTo>
                  <a:pt x="660940" y="722139"/>
                  <a:pt x="578548" y="644034"/>
                  <a:pt x="541115" y="648415"/>
                </a:cubicBezTo>
                <a:cubicBezTo>
                  <a:pt x="503682" y="652797"/>
                  <a:pt x="485013" y="665751"/>
                  <a:pt x="413766" y="674514"/>
                </a:cubicBezTo>
                <a:cubicBezTo>
                  <a:pt x="342710" y="683181"/>
                  <a:pt x="95" y="620316"/>
                  <a:pt x="95" y="620316"/>
                </a:cubicBezTo>
                <a:lnTo>
                  <a:pt x="95" y="620316"/>
                </a:lnTo>
                <a:close/>
              </a:path>
            </a:pathLst>
          </a:custGeom>
          <a:solidFill>
            <a:schemeClr val="bg2">
              <a:lumMod val="50000"/>
              <a:alpha val="92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A9695D7D-DC46-82A7-9C24-5FAF4282B3F5}"/>
              </a:ext>
            </a:extLst>
          </p:cNvPr>
          <p:cNvSpPr/>
          <p:nvPr/>
        </p:nvSpPr>
        <p:spPr>
          <a:xfrm>
            <a:off x="5638712" y="525111"/>
            <a:ext cx="7541227" cy="2280839"/>
          </a:xfrm>
          <a:custGeom>
            <a:avLst/>
            <a:gdLst>
              <a:gd name="connsiteX0" fmla="*/ 0 w 2652318"/>
              <a:gd name="connsiteY0" fmla="*/ 630704 h 802192"/>
              <a:gd name="connsiteX1" fmla="*/ 63912 w 2652318"/>
              <a:gd name="connsiteY1" fmla="*/ 596985 h 802192"/>
              <a:gd name="connsiteX2" fmla="*/ 98012 w 2652318"/>
              <a:gd name="connsiteY2" fmla="*/ 605463 h 802192"/>
              <a:gd name="connsiteX3" fmla="*/ 123634 w 2652318"/>
              <a:gd name="connsiteY3" fmla="*/ 571744 h 802192"/>
              <a:gd name="connsiteX4" fmla="*/ 157734 w 2652318"/>
              <a:gd name="connsiteY4" fmla="*/ 613940 h 802192"/>
              <a:gd name="connsiteX5" fmla="*/ 208883 w 2652318"/>
              <a:gd name="connsiteY5" fmla="*/ 605463 h 802192"/>
              <a:gd name="connsiteX6" fmla="*/ 247269 w 2652318"/>
              <a:gd name="connsiteY6" fmla="*/ 622322 h 802192"/>
              <a:gd name="connsiteX7" fmla="*/ 247269 w 2652318"/>
              <a:gd name="connsiteY7" fmla="*/ 478971 h 802192"/>
              <a:gd name="connsiteX8" fmla="*/ 298418 w 2652318"/>
              <a:gd name="connsiteY8" fmla="*/ 453634 h 802192"/>
              <a:gd name="connsiteX9" fmla="*/ 306991 w 2652318"/>
              <a:gd name="connsiteY9" fmla="*/ 411438 h 802192"/>
              <a:gd name="connsiteX10" fmla="*/ 366713 w 2652318"/>
              <a:gd name="connsiteY10" fmla="*/ 436775 h 802192"/>
              <a:gd name="connsiteX11" fmla="*/ 422148 w 2652318"/>
              <a:gd name="connsiteY11" fmla="*/ 428298 h 802192"/>
              <a:gd name="connsiteX12" fmla="*/ 439198 w 2652318"/>
              <a:gd name="connsiteY12" fmla="*/ 377720 h 802192"/>
              <a:gd name="connsiteX13" fmla="*/ 486060 w 2652318"/>
              <a:gd name="connsiteY13" fmla="*/ 377720 h 802192"/>
              <a:gd name="connsiteX14" fmla="*/ 571309 w 2652318"/>
              <a:gd name="connsiteY14" fmla="*/ 284946 h 802192"/>
              <a:gd name="connsiteX15" fmla="*/ 669321 w 2652318"/>
              <a:gd name="connsiteY15" fmla="*/ 344001 h 802192"/>
              <a:gd name="connsiteX16" fmla="*/ 733234 w 2652318"/>
              <a:gd name="connsiteY16" fmla="*/ 352479 h 802192"/>
              <a:gd name="connsiteX17" fmla="*/ 750284 w 2652318"/>
              <a:gd name="connsiteY17" fmla="*/ 285042 h 802192"/>
              <a:gd name="connsiteX18" fmla="*/ 784384 w 2652318"/>
              <a:gd name="connsiteY18" fmla="*/ 301901 h 802192"/>
              <a:gd name="connsiteX19" fmla="*/ 805719 w 2652318"/>
              <a:gd name="connsiteY19" fmla="*/ 268182 h 802192"/>
              <a:gd name="connsiteX20" fmla="*/ 856869 w 2652318"/>
              <a:gd name="connsiteY20" fmla="*/ 310378 h 802192"/>
              <a:gd name="connsiteX21" fmla="*/ 908018 w 2652318"/>
              <a:gd name="connsiteY21" fmla="*/ 276660 h 802192"/>
              <a:gd name="connsiteX22" fmla="*/ 1018889 w 2652318"/>
              <a:gd name="connsiteY22" fmla="*/ 116354 h 802192"/>
              <a:gd name="connsiteX23" fmla="*/ 1044511 w 2652318"/>
              <a:gd name="connsiteY23" fmla="*/ 23580 h 802192"/>
              <a:gd name="connsiteX24" fmla="*/ 1099947 w 2652318"/>
              <a:gd name="connsiteY24" fmla="*/ 32058 h 802192"/>
              <a:gd name="connsiteX25" fmla="*/ 1180909 w 2652318"/>
              <a:gd name="connsiteY25" fmla="*/ 15198 h 802192"/>
              <a:gd name="connsiteX26" fmla="*/ 1232059 w 2652318"/>
              <a:gd name="connsiteY26" fmla="*/ 107972 h 802192"/>
              <a:gd name="connsiteX27" fmla="*/ 1261872 w 2652318"/>
              <a:gd name="connsiteY27" fmla="*/ 133308 h 802192"/>
              <a:gd name="connsiteX28" fmla="*/ 1244822 w 2652318"/>
              <a:gd name="connsiteY28" fmla="*/ 200745 h 802192"/>
              <a:gd name="connsiteX29" fmla="*/ 1313021 w 2652318"/>
              <a:gd name="connsiteY29" fmla="*/ 217605 h 802192"/>
              <a:gd name="connsiteX30" fmla="*/ 1338643 w 2652318"/>
              <a:gd name="connsiteY30" fmla="*/ 158550 h 802192"/>
              <a:gd name="connsiteX31" fmla="*/ 1415415 w 2652318"/>
              <a:gd name="connsiteY31" fmla="*/ 167027 h 802192"/>
              <a:gd name="connsiteX32" fmla="*/ 1458087 w 2652318"/>
              <a:gd name="connsiteY32" fmla="*/ 82635 h 802192"/>
              <a:gd name="connsiteX33" fmla="*/ 1547622 w 2652318"/>
              <a:gd name="connsiteY33" fmla="*/ 141690 h 802192"/>
              <a:gd name="connsiteX34" fmla="*/ 1594485 w 2652318"/>
              <a:gd name="connsiteY34" fmla="*/ 150168 h 802192"/>
              <a:gd name="connsiteX35" fmla="*/ 1611535 w 2652318"/>
              <a:gd name="connsiteY35" fmla="*/ 234559 h 802192"/>
              <a:gd name="connsiteX36" fmla="*/ 1696783 w 2652318"/>
              <a:gd name="connsiteY36" fmla="*/ 243036 h 802192"/>
              <a:gd name="connsiteX37" fmla="*/ 1824704 w 2652318"/>
              <a:gd name="connsiteY37" fmla="*/ 192459 h 802192"/>
              <a:gd name="connsiteX38" fmla="*/ 1914239 w 2652318"/>
              <a:gd name="connsiteY38" fmla="*/ 243036 h 802192"/>
              <a:gd name="connsiteX39" fmla="*/ 1978152 w 2652318"/>
              <a:gd name="connsiteY39" fmla="*/ 251514 h 802192"/>
              <a:gd name="connsiteX40" fmla="*/ 2007965 w 2652318"/>
              <a:gd name="connsiteY40" fmla="*/ 327428 h 802192"/>
              <a:gd name="connsiteX41" fmla="*/ 2050637 w 2652318"/>
              <a:gd name="connsiteY41" fmla="*/ 327428 h 802192"/>
              <a:gd name="connsiteX42" fmla="*/ 2029301 w 2652318"/>
              <a:gd name="connsiteY42" fmla="*/ 386483 h 802192"/>
              <a:gd name="connsiteX43" fmla="*/ 2042064 w 2652318"/>
              <a:gd name="connsiteY43" fmla="*/ 420201 h 802192"/>
              <a:gd name="connsiteX44" fmla="*/ 2093214 w 2652318"/>
              <a:gd name="connsiteY44" fmla="*/ 386483 h 802192"/>
              <a:gd name="connsiteX45" fmla="*/ 2148649 w 2652318"/>
              <a:gd name="connsiteY45" fmla="*/ 403342 h 802192"/>
              <a:gd name="connsiteX46" fmla="*/ 2165699 w 2652318"/>
              <a:gd name="connsiteY46" fmla="*/ 335905 h 802192"/>
              <a:gd name="connsiteX47" fmla="*/ 2199798 w 2652318"/>
              <a:gd name="connsiteY47" fmla="*/ 335905 h 802192"/>
              <a:gd name="connsiteX48" fmla="*/ 2221135 w 2652318"/>
              <a:gd name="connsiteY48" fmla="*/ 268468 h 802192"/>
              <a:gd name="connsiteX49" fmla="*/ 2293620 w 2652318"/>
              <a:gd name="connsiteY49" fmla="*/ 361242 h 802192"/>
              <a:gd name="connsiteX50" fmla="*/ 2391632 w 2652318"/>
              <a:gd name="connsiteY50" fmla="*/ 361242 h 802192"/>
              <a:gd name="connsiteX51" fmla="*/ 2391632 w 2652318"/>
              <a:gd name="connsiteY51" fmla="*/ 462492 h 802192"/>
              <a:gd name="connsiteX52" fmla="*/ 2447068 w 2652318"/>
              <a:gd name="connsiteY52" fmla="*/ 487829 h 802192"/>
              <a:gd name="connsiteX53" fmla="*/ 2455640 w 2652318"/>
              <a:gd name="connsiteY53" fmla="*/ 521547 h 802192"/>
              <a:gd name="connsiteX54" fmla="*/ 2553652 w 2652318"/>
              <a:gd name="connsiteY54" fmla="*/ 530025 h 802192"/>
              <a:gd name="connsiteX55" fmla="*/ 2562225 w 2652318"/>
              <a:gd name="connsiteY55" fmla="*/ 546884 h 802192"/>
              <a:gd name="connsiteX56" fmla="*/ 2600611 w 2652318"/>
              <a:gd name="connsiteY56" fmla="*/ 530025 h 802192"/>
              <a:gd name="connsiteX57" fmla="*/ 2634710 w 2652318"/>
              <a:gd name="connsiteY57" fmla="*/ 513165 h 802192"/>
              <a:gd name="connsiteX58" fmla="*/ 2634710 w 2652318"/>
              <a:gd name="connsiteY58" fmla="*/ 614416 h 802192"/>
              <a:gd name="connsiteX59" fmla="*/ 2570797 w 2652318"/>
              <a:gd name="connsiteY59" fmla="*/ 589080 h 802192"/>
              <a:gd name="connsiteX60" fmla="*/ 2536698 w 2652318"/>
              <a:gd name="connsiteY60" fmla="*/ 639657 h 802192"/>
              <a:gd name="connsiteX61" fmla="*/ 2489835 w 2652318"/>
              <a:gd name="connsiteY61" fmla="*/ 681853 h 802192"/>
              <a:gd name="connsiteX62" fmla="*/ 2400300 w 2652318"/>
              <a:gd name="connsiteY62" fmla="*/ 681853 h 802192"/>
              <a:gd name="connsiteX63" fmla="*/ 2298001 w 2652318"/>
              <a:gd name="connsiteY63" fmla="*/ 724049 h 802192"/>
              <a:gd name="connsiteX64" fmla="*/ 2229802 w 2652318"/>
              <a:gd name="connsiteY64" fmla="*/ 799963 h 802192"/>
              <a:gd name="connsiteX65" fmla="*/ 2148840 w 2652318"/>
              <a:gd name="connsiteY65" fmla="*/ 732526 h 802192"/>
              <a:gd name="connsiteX66" fmla="*/ 2093404 w 2652318"/>
              <a:gd name="connsiteY66" fmla="*/ 681948 h 802192"/>
              <a:gd name="connsiteX67" fmla="*/ 2029491 w 2652318"/>
              <a:gd name="connsiteY67" fmla="*/ 690426 h 802192"/>
              <a:gd name="connsiteX68" fmla="*/ 1905857 w 2652318"/>
              <a:gd name="connsiteY68" fmla="*/ 741003 h 802192"/>
              <a:gd name="connsiteX69" fmla="*/ 1799272 w 2652318"/>
              <a:gd name="connsiteY69" fmla="*/ 800058 h 802192"/>
              <a:gd name="connsiteX70" fmla="*/ 1658588 w 2652318"/>
              <a:gd name="connsiteY70" fmla="*/ 698808 h 802192"/>
              <a:gd name="connsiteX71" fmla="*/ 1590389 w 2652318"/>
              <a:gd name="connsiteY71" fmla="*/ 698808 h 802192"/>
              <a:gd name="connsiteX72" fmla="*/ 1407128 w 2652318"/>
              <a:gd name="connsiteY72" fmla="*/ 766245 h 802192"/>
              <a:gd name="connsiteX73" fmla="*/ 1287780 w 2652318"/>
              <a:gd name="connsiteY73" fmla="*/ 698808 h 802192"/>
              <a:gd name="connsiteX74" fmla="*/ 1181195 w 2652318"/>
              <a:gd name="connsiteY74" fmla="*/ 757863 h 802192"/>
              <a:gd name="connsiteX75" fmla="*/ 1049083 w 2652318"/>
              <a:gd name="connsiteY75" fmla="*/ 698808 h 802192"/>
              <a:gd name="connsiteX76" fmla="*/ 972312 w 2652318"/>
              <a:gd name="connsiteY76" fmla="*/ 715667 h 802192"/>
              <a:gd name="connsiteX77" fmla="*/ 908399 w 2652318"/>
              <a:gd name="connsiteY77" fmla="*/ 656612 h 802192"/>
              <a:gd name="connsiteX78" fmla="*/ 861536 w 2652318"/>
              <a:gd name="connsiteY78" fmla="*/ 656612 h 802192"/>
              <a:gd name="connsiteX79" fmla="*/ 818864 w 2652318"/>
              <a:gd name="connsiteY79" fmla="*/ 715667 h 802192"/>
              <a:gd name="connsiteX80" fmla="*/ 661130 w 2652318"/>
              <a:gd name="connsiteY80" fmla="*/ 715667 h 802192"/>
              <a:gd name="connsiteX81" fmla="*/ 499110 w 2652318"/>
              <a:gd name="connsiteY81" fmla="*/ 749385 h 802192"/>
              <a:gd name="connsiteX82" fmla="*/ 430911 w 2652318"/>
              <a:gd name="connsiteY82" fmla="*/ 698808 h 802192"/>
              <a:gd name="connsiteX83" fmla="*/ 375475 w 2652318"/>
              <a:gd name="connsiteY83" fmla="*/ 707285 h 802192"/>
              <a:gd name="connsiteX84" fmla="*/ 337089 w 2652318"/>
              <a:gd name="connsiteY84" fmla="*/ 656707 h 802192"/>
              <a:gd name="connsiteX85" fmla="*/ 260318 w 2652318"/>
              <a:gd name="connsiteY85" fmla="*/ 682044 h 802192"/>
              <a:gd name="connsiteX86" fmla="*/ 209169 w 2652318"/>
              <a:gd name="connsiteY86" fmla="*/ 656707 h 802192"/>
              <a:gd name="connsiteX87" fmla="*/ 175069 w 2652318"/>
              <a:gd name="connsiteY87" fmla="*/ 673566 h 802192"/>
              <a:gd name="connsiteX88" fmla="*/ 128206 w 2652318"/>
              <a:gd name="connsiteY88" fmla="*/ 622989 h 802192"/>
              <a:gd name="connsiteX89" fmla="*/ 81343 w 2652318"/>
              <a:gd name="connsiteY89" fmla="*/ 665184 h 802192"/>
              <a:gd name="connsiteX90" fmla="*/ 381 w 2652318"/>
              <a:gd name="connsiteY90" fmla="*/ 631466 h 802192"/>
              <a:gd name="connsiteX91" fmla="*/ 381 w 2652318"/>
              <a:gd name="connsiteY91" fmla="*/ 631466 h 802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2652318" h="802192">
                <a:moveTo>
                  <a:pt x="0" y="630704"/>
                </a:moveTo>
                <a:cubicBezTo>
                  <a:pt x="8572" y="613845"/>
                  <a:pt x="38385" y="596985"/>
                  <a:pt x="63912" y="596985"/>
                </a:cubicBezTo>
                <a:cubicBezTo>
                  <a:pt x="89439" y="596985"/>
                  <a:pt x="98012" y="605463"/>
                  <a:pt x="98012" y="605463"/>
                </a:cubicBezTo>
                <a:cubicBezTo>
                  <a:pt x="98012" y="605463"/>
                  <a:pt x="98012" y="554885"/>
                  <a:pt x="123634" y="571744"/>
                </a:cubicBezTo>
                <a:cubicBezTo>
                  <a:pt x="149257" y="588603"/>
                  <a:pt x="157734" y="613940"/>
                  <a:pt x="157734" y="613940"/>
                </a:cubicBezTo>
                <a:cubicBezTo>
                  <a:pt x="157734" y="613940"/>
                  <a:pt x="187547" y="605463"/>
                  <a:pt x="208883" y="605463"/>
                </a:cubicBezTo>
                <a:cubicBezTo>
                  <a:pt x="230219" y="605463"/>
                  <a:pt x="247269" y="622322"/>
                  <a:pt x="247269" y="622322"/>
                </a:cubicBezTo>
                <a:cubicBezTo>
                  <a:pt x="247269" y="622322"/>
                  <a:pt x="208883" y="529548"/>
                  <a:pt x="247269" y="478971"/>
                </a:cubicBezTo>
                <a:cubicBezTo>
                  <a:pt x="285655" y="428393"/>
                  <a:pt x="298418" y="453634"/>
                  <a:pt x="298418" y="453634"/>
                </a:cubicBezTo>
                <a:cubicBezTo>
                  <a:pt x="298418" y="453634"/>
                  <a:pt x="281368" y="419916"/>
                  <a:pt x="306991" y="411438"/>
                </a:cubicBezTo>
                <a:cubicBezTo>
                  <a:pt x="332613" y="402961"/>
                  <a:pt x="366713" y="436775"/>
                  <a:pt x="366713" y="436775"/>
                </a:cubicBezTo>
                <a:cubicBezTo>
                  <a:pt x="366713" y="436775"/>
                  <a:pt x="400812" y="411438"/>
                  <a:pt x="422148" y="428298"/>
                </a:cubicBezTo>
                <a:cubicBezTo>
                  <a:pt x="422148" y="428298"/>
                  <a:pt x="409384" y="394579"/>
                  <a:pt x="439198" y="377720"/>
                </a:cubicBezTo>
                <a:cubicBezTo>
                  <a:pt x="469011" y="360861"/>
                  <a:pt x="486060" y="377720"/>
                  <a:pt x="486060" y="377720"/>
                </a:cubicBezTo>
                <a:cubicBezTo>
                  <a:pt x="486060" y="377720"/>
                  <a:pt x="515874" y="284946"/>
                  <a:pt x="571309" y="284946"/>
                </a:cubicBezTo>
                <a:cubicBezTo>
                  <a:pt x="626745" y="284946"/>
                  <a:pt x="669321" y="344001"/>
                  <a:pt x="669321" y="344001"/>
                </a:cubicBezTo>
                <a:lnTo>
                  <a:pt x="733234" y="352479"/>
                </a:lnTo>
                <a:cubicBezTo>
                  <a:pt x="733234" y="352479"/>
                  <a:pt x="724662" y="293424"/>
                  <a:pt x="750284" y="285042"/>
                </a:cubicBezTo>
                <a:cubicBezTo>
                  <a:pt x="775906" y="276564"/>
                  <a:pt x="784384" y="301901"/>
                  <a:pt x="784384" y="301901"/>
                </a:cubicBezTo>
                <a:cubicBezTo>
                  <a:pt x="784384" y="301901"/>
                  <a:pt x="784384" y="268182"/>
                  <a:pt x="805719" y="268182"/>
                </a:cubicBezTo>
                <a:cubicBezTo>
                  <a:pt x="827055" y="268182"/>
                  <a:pt x="856869" y="310378"/>
                  <a:pt x="856869" y="310378"/>
                </a:cubicBezTo>
                <a:cubicBezTo>
                  <a:pt x="856869" y="310378"/>
                  <a:pt x="886682" y="259800"/>
                  <a:pt x="908018" y="276660"/>
                </a:cubicBezTo>
                <a:cubicBezTo>
                  <a:pt x="908018" y="276660"/>
                  <a:pt x="899446" y="99495"/>
                  <a:pt x="1018889" y="116354"/>
                </a:cubicBezTo>
                <a:cubicBezTo>
                  <a:pt x="1018889" y="116354"/>
                  <a:pt x="997553" y="48917"/>
                  <a:pt x="1044511" y="23580"/>
                </a:cubicBezTo>
                <a:cubicBezTo>
                  <a:pt x="1091374" y="-1756"/>
                  <a:pt x="1099947" y="32058"/>
                  <a:pt x="1099947" y="32058"/>
                </a:cubicBezTo>
                <a:cubicBezTo>
                  <a:pt x="1099947" y="32058"/>
                  <a:pt x="1134047" y="-26997"/>
                  <a:pt x="1180909" y="15198"/>
                </a:cubicBezTo>
                <a:cubicBezTo>
                  <a:pt x="1227772" y="57394"/>
                  <a:pt x="1236345" y="99590"/>
                  <a:pt x="1232059" y="107972"/>
                </a:cubicBezTo>
                <a:cubicBezTo>
                  <a:pt x="1227772" y="116449"/>
                  <a:pt x="1261872" y="91113"/>
                  <a:pt x="1261872" y="133308"/>
                </a:cubicBezTo>
                <a:cubicBezTo>
                  <a:pt x="1261872" y="175504"/>
                  <a:pt x="1244822" y="200745"/>
                  <a:pt x="1244822" y="200745"/>
                </a:cubicBezTo>
                <a:cubicBezTo>
                  <a:pt x="1244822" y="200745"/>
                  <a:pt x="1295972" y="183886"/>
                  <a:pt x="1313021" y="217605"/>
                </a:cubicBezTo>
                <a:cubicBezTo>
                  <a:pt x="1313021" y="217605"/>
                  <a:pt x="1304448" y="175409"/>
                  <a:pt x="1338643" y="158550"/>
                </a:cubicBezTo>
                <a:cubicBezTo>
                  <a:pt x="1372743" y="141690"/>
                  <a:pt x="1415415" y="167027"/>
                  <a:pt x="1415415" y="167027"/>
                </a:cubicBezTo>
                <a:cubicBezTo>
                  <a:pt x="1415415" y="167027"/>
                  <a:pt x="1415415" y="91113"/>
                  <a:pt x="1458087" y="82635"/>
                </a:cubicBezTo>
                <a:cubicBezTo>
                  <a:pt x="1500759" y="74158"/>
                  <a:pt x="1547622" y="141690"/>
                  <a:pt x="1547622" y="141690"/>
                </a:cubicBezTo>
                <a:cubicBezTo>
                  <a:pt x="1547622" y="141690"/>
                  <a:pt x="1573244" y="116354"/>
                  <a:pt x="1594485" y="150168"/>
                </a:cubicBezTo>
                <a:cubicBezTo>
                  <a:pt x="1615821" y="183886"/>
                  <a:pt x="1611535" y="234559"/>
                  <a:pt x="1611535" y="234559"/>
                </a:cubicBezTo>
                <a:cubicBezTo>
                  <a:pt x="1611535" y="234559"/>
                  <a:pt x="1675447" y="209223"/>
                  <a:pt x="1696783" y="243036"/>
                </a:cubicBezTo>
                <a:cubicBezTo>
                  <a:pt x="1696783" y="243036"/>
                  <a:pt x="1756505" y="183981"/>
                  <a:pt x="1824704" y="192459"/>
                </a:cubicBezTo>
                <a:cubicBezTo>
                  <a:pt x="1892903" y="200936"/>
                  <a:pt x="1914239" y="243036"/>
                  <a:pt x="1914239" y="243036"/>
                </a:cubicBezTo>
                <a:cubicBezTo>
                  <a:pt x="1914239" y="243036"/>
                  <a:pt x="1944052" y="192459"/>
                  <a:pt x="1978152" y="251514"/>
                </a:cubicBezTo>
                <a:cubicBezTo>
                  <a:pt x="2012251" y="310569"/>
                  <a:pt x="2007965" y="327428"/>
                  <a:pt x="2007965" y="327428"/>
                </a:cubicBezTo>
                <a:cubicBezTo>
                  <a:pt x="2007965" y="327428"/>
                  <a:pt x="2037779" y="293709"/>
                  <a:pt x="2050637" y="327428"/>
                </a:cubicBezTo>
                <a:cubicBezTo>
                  <a:pt x="2063400" y="361146"/>
                  <a:pt x="2029301" y="386483"/>
                  <a:pt x="2029301" y="386483"/>
                </a:cubicBezTo>
                <a:cubicBezTo>
                  <a:pt x="2029301" y="386483"/>
                  <a:pt x="2025015" y="420201"/>
                  <a:pt x="2042064" y="420201"/>
                </a:cubicBezTo>
                <a:cubicBezTo>
                  <a:pt x="2059114" y="420201"/>
                  <a:pt x="2054828" y="394865"/>
                  <a:pt x="2093214" y="386483"/>
                </a:cubicBezTo>
                <a:cubicBezTo>
                  <a:pt x="2131600" y="378006"/>
                  <a:pt x="2148649" y="403342"/>
                  <a:pt x="2148649" y="403342"/>
                </a:cubicBezTo>
                <a:cubicBezTo>
                  <a:pt x="2148649" y="403342"/>
                  <a:pt x="2144363" y="344287"/>
                  <a:pt x="2165699" y="335905"/>
                </a:cubicBezTo>
                <a:cubicBezTo>
                  <a:pt x="2187035" y="327428"/>
                  <a:pt x="2199798" y="335905"/>
                  <a:pt x="2199798" y="335905"/>
                </a:cubicBezTo>
                <a:cubicBezTo>
                  <a:pt x="2199798" y="335905"/>
                  <a:pt x="2191226" y="268468"/>
                  <a:pt x="2221135" y="268468"/>
                </a:cubicBezTo>
                <a:cubicBezTo>
                  <a:pt x="2251043" y="268468"/>
                  <a:pt x="2280856" y="310664"/>
                  <a:pt x="2293620" y="361242"/>
                </a:cubicBezTo>
                <a:cubicBezTo>
                  <a:pt x="2293620" y="361242"/>
                  <a:pt x="2370391" y="319046"/>
                  <a:pt x="2391632" y="361242"/>
                </a:cubicBezTo>
                <a:cubicBezTo>
                  <a:pt x="2412968" y="403437"/>
                  <a:pt x="2391632" y="462492"/>
                  <a:pt x="2391632" y="462492"/>
                </a:cubicBezTo>
                <a:cubicBezTo>
                  <a:pt x="2391632" y="462492"/>
                  <a:pt x="2434304" y="462492"/>
                  <a:pt x="2447068" y="487829"/>
                </a:cubicBezTo>
                <a:cubicBezTo>
                  <a:pt x="2459831" y="513165"/>
                  <a:pt x="2455640" y="521547"/>
                  <a:pt x="2455640" y="521547"/>
                </a:cubicBezTo>
                <a:cubicBezTo>
                  <a:pt x="2455640" y="521547"/>
                  <a:pt x="2528125" y="496211"/>
                  <a:pt x="2553652" y="530025"/>
                </a:cubicBezTo>
                <a:cubicBezTo>
                  <a:pt x="2579275" y="563743"/>
                  <a:pt x="2562225" y="546884"/>
                  <a:pt x="2562225" y="546884"/>
                </a:cubicBezTo>
                <a:cubicBezTo>
                  <a:pt x="2562225" y="546884"/>
                  <a:pt x="2587847" y="521547"/>
                  <a:pt x="2600611" y="530025"/>
                </a:cubicBezTo>
                <a:cubicBezTo>
                  <a:pt x="2613374" y="538502"/>
                  <a:pt x="2609183" y="470970"/>
                  <a:pt x="2634710" y="513165"/>
                </a:cubicBezTo>
                <a:cubicBezTo>
                  <a:pt x="2660237" y="555361"/>
                  <a:pt x="2656046" y="614416"/>
                  <a:pt x="2634710" y="614416"/>
                </a:cubicBezTo>
                <a:cubicBezTo>
                  <a:pt x="2613374" y="614416"/>
                  <a:pt x="2570797" y="589080"/>
                  <a:pt x="2570797" y="589080"/>
                </a:cubicBezTo>
                <a:cubicBezTo>
                  <a:pt x="2570797" y="589080"/>
                  <a:pt x="2562225" y="639657"/>
                  <a:pt x="2536698" y="639657"/>
                </a:cubicBezTo>
                <a:cubicBezTo>
                  <a:pt x="2536698" y="639657"/>
                  <a:pt x="2532412" y="673376"/>
                  <a:pt x="2489835" y="681853"/>
                </a:cubicBezTo>
                <a:cubicBezTo>
                  <a:pt x="2447163" y="690330"/>
                  <a:pt x="2400300" y="681853"/>
                  <a:pt x="2400300" y="681853"/>
                </a:cubicBezTo>
                <a:cubicBezTo>
                  <a:pt x="2400300" y="681853"/>
                  <a:pt x="2332101" y="732431"/>
                  <a:pt x="2298001" y="724049"/>
                </a:cubicBezTo>
                <a:cubicBezTo>
                  <a:pt x="2298001" y="724049"/>
                  <a:pt x="2285238" y="783104"/>
                  <a:pt x="2229802" y="799963"/>
                </a:cubicBezTo>
                <a:cubicBezTo>
                  <a:pt x="2174367" y="816822"/>
                  <a:pt x="2148840" y="732526"/>
                  <a:pt x="2148840" y="732526"/>
                </a:cubicBezTo>
                <a:cubicBezTo>
                  <a:pt x="2148840" y="732526"/>
                  <a:pt x="2114740" y="749385"/>
                  <a:pt x="2093404" y="681948"/>
                </a:cubicBezTo>
                <a:cubicBezTo>
                  <a:pt x="2093404" y="681948"/>
                  <a:pt x="2042255" y="707285"/>
                  <a:pt x="2029491" y="690426"/>
                </a:cubicBezTo>
                <a:cubicBezTo>
                  <a:pt x="2016728" y="673566"/>
                  <a:pt x="1991106" y="774817"/>
                  <a:pt x="1905857" y="741003"/>
                </a:cubicBezTo>
                <a:cubicBezTo>
                  <a:pt x="1905857" y="741003"/>
                  <a:pt x="1880235" y="791581"/>
                  <a:pt x="1799272" y="800058"/>
                </a:cubicBezTo>
                <a:cubicBezTo>
                  <a:pt x="1718310" y="808536"/>
                  <a:pt x="1658588" y="698808"/>
                  <a:pt x="1658588" y="698808"/>
                </a:cubicBezTo>
                <a:cubicBezTo>
                  <a:pt x="1658588" y="698808"/>
                  <a:pt x="1615916" y="715667"/>
                  <a:pt x="1590389" y="698808"/>
                </a:cubicBezTo>
                <a:cubicBezTo>
                  <a:pt x="1590389" y="698808"/>
                  <a:pt x="1471041" y="783199"/>
                  <a:pt x="1407128" y="766245"/>
                </a:cubicBezTo>
                <a:cubicBezTo>
                  <a:pt x="1343215" y="749385"/>
                  <a:pt x="1287780" y="698808"/>
                  <a:pt x="1287780" y="698808"/>
                </a:cubicBezTo>
                <a:cubicBezTo>
                  <a:pt x="1287780" y="698808"/>
                  <a:pt x="1249394" y="757863"/>
                  <a:pt x="1181195" y="757863"/>
                </a:cubicBezTo>
                <a:cubicBezTo>
                  <a:pt x="1112996" y="757863"/>
                  <a:pt x="1049083" y="698808"/>
                  <a:pt x="1049083" y="698808"/>
                </a:cubicBezTo>
                <a:cubicBezTo>
                  <a:pt x="1049083" y="698808"/>
                  <a:pt x="1006411" y="724144"/>
                  <a:pt x="972312" y="715667"/>
                </a:cubicBezTo>
                <a:cubicBezTo>
                  <a:pt x="938213" y="707190"/>
                  <a:pt x="908399" y="656612"/>
                  <a:pt x="908399" y="656612"/>
                </a:cubicBezTo>
                <a:cubicBezTo>
                  <a:pt x="908399" y="656612"/>
                  <a:pt x="891349" y="690330"/>
                  <a:pt x="861536" y="656612"/>
                </a:cubicBezTo>
                <a:cubicBezTo>
                  <a:pt x="861536" y="656612"/>
                  <a:pt x="857250" y="690330"/>
                  <a:pt x="818864" y="715667"/>
                </a:cubicBezTo>
                <a:cubicBezTo>
                  <a:pt x="780479" y="741003"/>
                  <a:pt x="678180" y="732526"/>
                  <a:pt x="661130" y="715667"/>
                </a:cubicBezTo>
                <a:cubicBezTo>
                  <a:pt x="661130" y="715667"/>
                  <a:pt x="563118" y="774722"/>
                  <a:pt x="499110" y="749385"/>
                </a:cubicBezTo>
                <a:cubicBezTo>
                  <a:pt x="435197" y="724049"/>
                  <a:pt x="430911" y="698808"/>
                  <a:pt x="430911" y="698808"/>
                </a:cubicBezTo>
                <a:cubicBezTo>
                  <a:pt x="430911" y="698808"/>
                  <a:pt x="401098" y="724144"/>
                  <a:pt x="375475" y="707285"/>
                </a:cubicBezTo>
                <a:cubicBezTo>
                  <a:pt x="349853" y="690426"/>
                  <a:pt x="337089" y="656707"/>
                  <a:pt x="337089" y="656707"/>
                </a:cubicBezTo>
                <a:cubicBezTo>
                  <a:pt x="337089" y="656707"/>
                  <a:pt x="294418" y="682044"/>
                  <a:pt x="260318" y="682044"/>
                </a:cubicBezTo>
                <a:cubicBezTo>
                  <a:pt x="226219" y="682044"/>
                  <a:pt x="209169" y="656707"/>
                  <a:pt x="209169" y="656707"/>
                </a:cubicBezTo>
                <a:cubicBezTo>
                  <a:pt x="209169" y="656707"/>
                  <a:pt x="204882" y="682044"/>
                  <a:pt x="175069" y="673566"/>
                </a:cubicBezTo>
                <a:cubicBezTo>
                  <a:pt x="145256" y="665089"/>
                  <a:pt x="128206" y="622989"/>
                  <a:pt x="128206" y="622989"/>
                </a:cubicBezTo>
                <a:cubicBezTo>
                  <a:pt x="128206" y="622989"/>
                  <a:pt x="106870" y="665184"/>
                  <a:pt x="81343" y="665184"/>
                </a:cubicBezTo>
                <a:cubicBezTo>
                  <a:pt x="55816" y="665184"/>
                  <a:pt x="381" y="631466"/>
                  <a:pt x="381" y="631466"/>
                </a:cubicBezTo>
                <a:lnTo>
                  <a:pt x="381" y="631466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04DBABA2-993B-8CD4-FB8D-FD144B6895A4}"/>
              </a:ext>
            </a:extLst>
          </p:cNvPr>
          <p:cNvSpPr/>
          <p:nvPr/>
        </p:nvSpPr>
        <p:spPr>
          <a:xfrm>
            <a:off x="8696712" y="1917260"/>
            <a:ext cx="202811" cy="293004"/>
          </a:xfrm>
          <a:prstGeom prst="ellipse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0693109D-6D2E-FECA-882D-02444C53C5C1}"/>
              </a:ext>
            </a:extLst>
          </p:cNvPr>
          <p:cNvGrpSpPr/>
          <p:nvPr/>
        </p:nvGrpSpPr>
        <p:grpSpPr>
          <a:xfrm>
            <a:off x="8423989" y="1473617"/>
            <a:ext cx="727889" cy="102299"/>
            <a:chOff x="6686877" y="1799177"/>
            <a:chExt cx="727889" cy="102299"/>
          </a:xfrm>
        </p:grpSpPr>
        <p:pic>
          <p:nvPicPr>
            <p:cNvPr id="93" name="Graphic 92">
              <a:extLst>
                <a:ext uri="{FF2B5EF4-FFF2-40B4-BE49-F238E27FC236}">
                  <a16:creationId xmlns:a16="http://schemas.microsoft.com/office/drawing/2014/main" id="{08352382-9D55-E4FD-B7BA-C03C38AB4D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 rot="10800000">
              <a:off x="7141970" y="1799177"/>
              <a:ext cx="272796" cy="102299"/>
            </a:xfrm>
            <a:prstGeom prst="rect">
              <a:avLst/>
            </a:prstGeom>
          </p:spPr>
        </p:pic>
        <p:pic>
          <p:nvPicPr>
            <p:cNvPr id="94" name="Graphic 93">
              <a:extLst>
                <a:ext uri="{FF2B5EF4-FFF2-40B4-BE49-F238E27FC236}">
                  <a16:creationId xmlns:a16="http://schemas.microsoft.com/office/drawing/2014/main" id="{B3EA239D-B1AF-C01C-9A62-1814070C7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 rot="10800000">
              <a:off x="6686877" y="1799177"/>
              <a:ext cx="272796" cy="102299"/>
            </a:xfrm>
            <a:prstGeom prst="rect">
              <a:avLst/>
            </a:prstGeom>
          </p:spPr>
        </p:pic>
      </p:grpSp>
      <p:pic>
        <p:nvPicPr>
          <p:cNvPr id="95" name="Graphic 94">
            <a:extLst>
              <a:ext uri="{FF2B5EF4-FFF2-40B4-BE49-F238E27FC236}">
                <a16:creationId xmlns:a16="http://schemas.microsoft.com/office/drawing/2014/main" id="{283B9B19-6B32-EBEC-E24D-03A0C683FD63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 rot="21005033" flipH="1">
            <a:off x="5924544" y="1992243"/>
            <a:ext cx="3109792" cy="2413441"/>
          </a:xfrm>
          <a:prstGeom prst="rect">
            <a:avLst/>
          </a:prstGeom>
        </p:spPr>
      </p:pic>
      <p:grpSp>
        <p:nvGrpSpPr>
          <p:cNvPr id="96" name="Group 95">
            <a:extLst>
              <a:ext uri="{FF2B5EF4-FFF2-40B4-BE49-F238E27FC236}">
                <a16:creationId xmlns:a16="http://schemas.microsoft.com/office/drawing/2014/main" id="{376676AC-54C4-1458-94B2-4FC5869A1E23}"/>
              </a:ext>
            </a:extLst>
          </p:cNvPr>
          <p:cNvGrpSpPr/>
          <p:nvPr/>
        </p:nvGrpSpPr>
        <p:grpSpPr>
          <a:xfrm>
            <a:off x="8460513" y="1366922"/>
            <a:ext cx="654841" cy="321170"/>
            <a:chOff x="6739484" y="1692482"/>
            <a:chExt cx="654841" cy="321170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766C2AE2-658D-6D82-227D-93E57BF753D1}"/>
                </a:ext>
              </a:extLst>
            </p:cNvPr>
            <p:cNvGrpSpPr/>
            <p:nvPr/>
          </p:nvGrpSpPr>
          <p:grpSpPr>
            <a:xfrm rot="20588803">
              <a:off x="6739484" y="1719926"/>
              <a:ext cx="231914" cy="293726"/>
              <a:chOff x="6658238" y="1692482"/>
              <a:chExt cx="231914" cy="293726"/>
            </a:xfrm>
          </p:grpSpPr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465135BB-FF60-2E4B-7CE1-73BCC52619E1}"/>
                  </a:ext>
                </a:extLst>
              </p:cNvPr>
              <p:cNvSpPr/>
              <p:nvPr/>
            </p:nvSpPr>
            <p:spPr>
              <a:xfrm flipH="1">
                <a:off x="6658238" y="1692482"/>
                <a:ext cx="231914" cy="293726"/>
              </a:xfrm>
              <a:custGeom>
                <a:avLst/>
                <a:gdLst>
                  <a:gd name="connsiteX0" fmla="*/ 231915 w 231914"/>
                  <a:gd name="connsiteY0" fmla="*/ 146863 h 293726"/>
                  <a:gd name="connsiteX1" fmla="*/ 115957 w 231914"/>
                  <a:gd name="connsiteY1" fmla="*/ 293726 h 293726"/>
                  <a:gd name="connsiteX2" fmla="*/ 0 w 231914"/>
                  <a:gd name="connsiteY2" fmla="*/ 146863 h 293726"/>
                  <a:gd name="connsiteX3" fmla="*/ 115957 w 231914"/>
                  <a:gd name="connsiteY3" fmla="*/ 0 h 293726"/>
                  <a:gd name="connsiteX4" fmla="*/ 231915 w 231914"/>
                  <a:gd name="connsiteY4" fmla="*/ 146863 h 293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1914" h="293726">
                    <a:moveTo>
                      <a:pt x="231915" y="146863"/>
                    </a:moveTo>
                    <a:cubicBezTo>
                      <a:pt x="231915" y="227981"/>
                      <a:pt x="180017" y="293726"/>
                      <a:pt x="115957" y="293726"/>
                    </a:cubicBezTo>
                    <a:cubicBezTo>
                      <a:pt x="51938" y="293726"/>
                      <a:pt x="0" y="227981"/>
                      <a:pt x="0" y="146863"/>
                    </a:cubicBezTo>
                    <a:cubicBezTo>
                      <a:pt x="0" y="65745"/>
                      <a:pt x="51898" y="0"/>
                      <a:pt x="115957" y="0"/>
                    </a:cubicBezTo>
                    <a:cubicBezTo>
                      <a:pt x="180017" y="0"/>
                      <a:pt x="231915" y="65745"/>
                      <a:pt x="231915" y="146863"/>
                    </a:cubicBez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39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6C9E1EF4-FAA9-D5C4-F9FC-6CF80141D6A3}"/>
                  </a:ext>
                </a:extLst>
              </p:cNvPr>
              <p:cNvSpPr/>
              <p:nvPr/>
            </p:nvSpPr>
            <p:spPr>
              <a:xfrm flipH="1">
                <a:off x="6701627" y="1795916"/>
                <a:ext cx="67752" cy="120412"/>
              </a:xfrm>
              <a:custGeom>
                <a:avLst/>
                <a:gdLst>
                  <a:gd name="connsiteX0" fmla="*/ 67752 w 67752"/>
                  <a:gd name="connsiteY0" fmla="*/ 60206 h 120412"/>
                  <a:gd name="connsiteX1" fmla="*/ 33876 w 67752"/>
                  <a:gd name="connsiteY1" fmla="*/ 120413 h 120412"/>
                  <a:gd name="connsiteX2" fmla="*/ 0 w 67752"/>
                  <a:gd name="connsiteY2" fmla="*/ 60206 h 120412"/>
                  <a:gd name="connsiteX3" fmla="*/ 33876 w 67752"/>
                  <a:gd name="connsiteY3" fmla="*/ 0 h 120412"/>
                  <a:gd name="connsiteX4" fmla="*/ 67752 w 67752"/>
                  <a:gd name="connsiteY4" fmla="*/ 60206 h 120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752" h="120412">
                    <a:moveTo>
                      <a:pt x="67752" y="60206"/>
                    </a:moveTo>
                    <a:cubicBezTo>
                      <a:pt x="67752" y="93440"/>
                      <a:pt x="52580" y="120413"/>
                      <a:pt x="33876" y="120413"/>
                    </a:cubicBezTo>
                    <a:cubicBezTo>
                      <a:pt x="15172" y="120413"/>
                      <a:pt x="0" y="93480"/>
                      <a:pt x="0" y="60206"/>
                    </a:cubicBezTo>
                    <a:cubicBezTo>
                      <a:pt x="0" y="26932"/>
                      <a:pt x="15172" y="0"/>
                      <a:pt x="33876" y="0"/>
                    </a:cubicBezTo>
                    <a:cubicBezTo>
                      <a:pt x="52580" y="0"/>
                      <a:pt x="67752" y="26932"/>
                      <a:pt x="67752" y="60206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9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B1B27095-231D-7371-CA76-B4B2799285E5}"/>
                </a:ext>
              </a:extLst>
            </p:cNvPr>
            <p:cNvGrpSpPr/>
            <p:nvPr/>
          </p:nvGrpSpPr>
          <p:grpSpPr>
            <a:xfrm rot="20588803">
              <a:off x="7162411" y="1692482"/>
              <a:ext cx="231914" cy="293726"/>
              <a:chOff x="6658238" y="1692482"/>
              <a:chExt cx="231914" cy="293726"/>
            </a:xfrm>
          </p:grpSpPr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153508A7-9B02-A3D2-B112-C8A1CBDD0FB9}"/>
                  </a:ext>
                </a:extLst>
              </p:cNvPr>
              <p:cNvSpPr/>
              <p:nvPr/>
            </p:nvSpPr>
            <p:spPr>
              <a:xfrm flipH="1">
                <a:off x="6658238" y="1692482"/>
                <a:ext cx="231914" cy="293726"/>
              </a:xfrm>
              <a:custGeom>
                <a:avLst/>
                <a:gdLst>
                  <a:gd name="connsiteX0" fmla="*/ 231915 w 231914"/>
                  <a:gd name="connsiteY0" fmla="*/ 146863 h 293726"/>
                  <a:gd name="connsiteX1" fmla="*/ 115957 w 231914"/>
                  <a:gd name="connsiteY1" fmla="*/ 293726 h 293726"/>
                  <a:gd name="connsiteX2" fmla="*/ 0 w 231914"/>
                  <a:gd name="connsiteY2" fmla="*/ 146863 h 293726"/>
                  <a:gd name="connsiteX3" fmla="*/ 115957 w 231914"/>
                  <a:gd name="connsiteY3" fmla="*/ 0 h 293726"/>
                  <a:gd name="connsiteX4" fmla="*/ 231915 w 231914"/>
                  <a:gd name="connsiteY4" fmla="*/ 146863 h 293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1914" h="293726">
                    <a:moveTo>
                      <a:pt x="231915" y="146863"/>
                    </a:moveTo>
                    <a:cubicBezTo>
                      <a:pt x="231915" y="227981"/>
                      <a:pt x="180017" y="293726"/>
                      <a:pt x="115957" y="293726"/>
                    </a:cubicBezTo>
                    <a:cubicBezTo>
                      <a:pt x="51938" y="293726"/>
                      <a:pt x="0" y="227981"/>
                      <a:pt x="0" y="146863"/>
                    </a:cubicBezTo>
                    <a:cubicBezTo>
                      <a:pt x="0" y="65745"/>
                      <a:pt x="51898" y="0"/>
                      <a:pt x="115957" y="0"/>
                    </a:cubicBezTo>
                    <a:cubicBezTo>
                      <a:pt x="180017" y="0"/>
                      <a:pt x="231915" y="65745"/>
                      <a:pt x="231915" y="146863"/>
                    </a:cubicBez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3941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338867C9-3000-6F5F-E6B5-85AA82DCCE68}"/>
                  </a:ext>
                </a:extLst>
              </p:cNvPr>
              <p:cNvSpPr/>
              <p:nvPr/>
            </p:nvSpPr>
            <p:spPr>
              <a:xfrm flipH="1">
                <a:off x="6701627" y="1795916"/>
                <a:ext cx="67752" cy="120412"/>
              </a:xfrm>
              <a:custGeom>
                <a:avLst/>
                <a:gdLst>
                  <a:gd name="connsiteX0" fmla="*/ 67752 w 67752"/>
                  <a:gd name="connsiteY0" fmla="*/ 60206 h 120412"/>
                  <a:gd name="connsiteX1" fmla="*/ 33876 w 67752"/>
                  <a:gd name="connsiteY1" fmla="*/ 120413 h 120412"/>
                  <a:gd name="connsiteX2" fmla="*/ 0 w 67752"/>
                  <a:gd name="connsiteY2" fmla="*/ 60206 h 120412"/>
                  <a:gd name="connsiteX3" fmla="*/ 33876 w 67752"/>
                  <a:gd name="connsiteY3" fmla="*/ 0 h 120412"/>
                  <a:gd name="connsiteX4" fmla="*/ 67752 w 67752"/>
                  <a:gd name="connsiteY4" fmla="*/ 60206 h 120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752" h="120412">
                    <a:moveTo>
                      <a:pt x="67752" y="60206"/>
                    </a:moveTo>
                    <a:cubicBezTo>
                      <a:pt x="67752" y="93440"/>
                      <a:pt x="52580" y="120413"/>
                      <a:pt x="33876" y="120413"/>
                    </a:cubicBezTo>
                    <a:cubicBezTo>
                      <a:pt x="15172" y="120413"/>
                      <a:pt x="0" y="93480"/>
                      <a:pt x="0" y="60206"/>
                    </a:cubicBezTo>
                    <a:cubicBezTo>
                      <a:pt x="0" y="26932"/>
                      <a:pt x="15172" y="0"/>
                      <a:pt x="33876" y="0"/>
                    </a:cubicBezTo>
                    <a:cubicBezTo>
                      <a:pt x="52580" y="0"/>
                      <a:pt x="67752" y="26932"/>
                      <a:pt x="67752" y="60206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9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38828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7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7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6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6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6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59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66 -0.00046 L -0.0569 -0.00046 " pathEditMode="relative" rAng="0" ptsTypes="AA">
                                      <p:cBhvr>
                                        <p:cTn id="22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85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0.11549 -0.00023 " pathEditMode="relative" rAng="0" ptsTypes="AA">
                                      <p:cBhvr>
                                        <p:cTn id="24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28" y="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7 L 0.09232 3.7037E-7 " pathEditMode="relative" rAng="0" ptsTypes="AA">
                                      <p:cBhvr>
                                        <p:cTn id="26" dur="5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09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0 L -0.11224 0 " pathEditMode="relative" rAng="0" ptsTypes="AA">
                                      <p:cBhvr>
                                        <p:cTn id="28" dur="5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12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6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4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2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3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4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7" dur="2000" fill="hold"/>
                                        <p:tgtEl>
                                          <p:spTgt spid="64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24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0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1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" dur="2000" fill="hold"/>
                                        <p:tgtEl>
                                          <p:spTgt spid="5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4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6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7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8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5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96296E-6 L -0.07409 -0.00208 " pathEditMode="relative" rAng="0" ptsTypes="AA">
                                      <p:cBhvr>
                                        <p:cTn id="51" dur="5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11" y="-116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35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1.85185E-6 L -0.25 1.85185E-6 " pathEditMode="relative" rAng="0" ptsTypes="AA">
                                      <p:cBhvr>
                                        <p:cTn id="53" dur="5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8" presetClass="entr" presetSubtype="6" repeatCount="5000" fill="remove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82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2" decel="10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decel="100000" fill="hold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5" presetClass="emph" presetSubtype="0" fill="hold" nodeType="withEffect">
                                  <p:stCondLst>
                                    <p:cond delay="185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35" presetClass="emph" presetSubtype="0" fill="hold" nodeType="withEffect">
                                  <p:stCondLst>
                                    <p:cond delay="285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6" presetClass="exit" presetSubtype="26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75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nodeType="withEffect">
                                  <p:stCondLst>
                                    <p:cond delay="43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7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xit" presetSubtype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8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6" presetClass="entr" presetSubtype="42" fill="hold" nodeType="withEffect">
                                  <p:stCondLst>
                                    <p:cond delay="53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grpId="1" nodeType="withEffect">
                                  <p:stCondLst>
                                    <p:cond delay="5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42" presetClass="path" presetSubtype="0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4.375E-6 0 L 0.04908 0.01713 " pathEditMode="relative" rAng="0" ptsTypes="AA">
                                      <p:cBhvr>
                                        <p:cTn id="1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8" y="856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42" presetClass="path" presetSubtype="0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4.58333E-6 2.22222E-6 L 0.06692 0.04953 " pathEditMode="relative" rAng="0" ptsTypes="AA">
                                      <p:cBhvr>
                                        <p:cTn id="1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46" y="2477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32" presetClass="emph" presetSubtype="0" repeatCount="3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Rot by="120000">
                                      <p:cBhvr>
                                        <p:cTn id="120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1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2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3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4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32" presetClass="emph" presetSubtype="0" repeatCount="3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120000">
                                      <p:cBhvr>
                                        <p:cTn id="1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1" presetID="24" presetClass="emph" presetSubtype="0" repeatCount="4000" fill="hold" grpId="2" nodeType="withEffect">
                                  <p:stCondLst>
                                    <p:cond delay="2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2" dur="2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33" dur="2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34" dur="2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35" dur="2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22" presetClass="entr" presetSubtype="1" repeatCount="4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8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xit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0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24" presetClass="emph" presetSubtype="0" repeatCount="4000" fill="hold" grpId="4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3" dur="2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44" dur="2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45" dur="2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46" dur="2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22" presetClass="entr" presetSubtype="1" repeatCount="4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9" dur="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xit" presetSubtype="4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1" dur="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8" presetClass="emph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animRot by="21600000">
                                      <p:cBhvr>
                                        <p:cTn id="154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5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.04908 0.01713 L 0.04908 0.01736 C 0.04752 0.03935 0.04856 0.03171 0.04557 0.05208 C 0.04518 0.0544 0.04492 0.05625 0.0444 0.05833 C 0.04296 0.06343 0.0414 0.06806 0.0401 0.07338 C 0.03815 0.08056 0.03671 0.08796 0.03437 0.0956 C 0.03242 0.10069 0.02929 0.10486 0.0276 0.11065 C 0.02604 0.11435 0.02578 0.11968 0.02408 0.12361 C 0.01757 0.13819 0.00755 0.14931 -0.00066 0.15856 C -0.00612 0.16389 -0.01107 0.16968 -0.01667 0.17338 C -0.02149 0.17662 -0.02644 0.17662 -0.03125 0.17778 C -0.04584 0.18171 -0.04818 0.18194 -0.06094 0.18449 C -0.07019 0.18264 -0.07982 0.18356 -0.0892 0.17986 C -0.09675 0.17731 -0.11081 0.16481 -0.11081 0.16505 C -0.11172 0.1625 -0.11289 0.16019 -0.11381 0.15856 C -0.11589 0.15509 -0.11797 0.15278 -0.11967 0.14954 C -0.12214 0.14468 -0.12435 0.13935 -0.12631 0.13449 C -0.12813 0.13009 -0.13008 0.12616 -0.13086 0.1213 C -0.13516 0.10324 -0.13581 0.09236 -0.13776 0.07338 C -0.13594 0.02917 -0.13933 0.02708 -0.13204 -0.00023 C -0.13086 -0.00579 -0.12982 -0.01134 -0.12735 -0.01528 C -0.12461 -0.02176 -0.12097 -0.02639 -0.11745 -0.03056 C -0.11472 -0.03426 -0.11172 -0.03796 -0.10834 -0.03935 C -0.10261 -0.04213 -0.09636 -0.04213 -0.09037 -0.04329 C -0.08373 -0.04167 -0.0767 -0.04306 -0.07097 -0.03704 C -0.06719 -0.03287 -0.06641 -0.02315 -0.06407 -0.01528 C -0.06159 -0.00648 -0.06029 0.00301 -0.05834 0.01296 C -0.06003 0.03287 -0.06068 0.05324 -0.06303 0.07338 C -0.06524 0.08981 -0.07487 0.11204 -0.07891 0.12593 C -0.0806 0.13148 -0.08151 0.13819 -0.08347 0.14329 C -0.08633 0.15 -0.08998 0.15648 -0.09349 0.1625 C -0.09935 0.17269 -0.11029 0.18889 -0.11745 0.19769 C -0.12435 0.20509 -0.13516 0.21296 -0.14219 0.2169 C -0.15144 0.22199 -0.17175 0.22824 -0.17956 0.23218 C -0.18308 0.23333 -0.18646 0.23704 -0.18972 0.23866 C -0.19584 0.24097 -0.20196 0.24097 -0.20795 0.24329 C -0.21667 0.2456 -0.22526 0.24907 -0.23399 0.25185 C -0.24961 0.25625 -0.26563 0.26042 -0.28151 0.26458 C -0.29336 0.26759 -0.30495 0.27106 -0.31641 0.27361 C -0.33151 0.27639 -0.34701 0.27824 -0.36185 0.28194 C -0.40183 0.29213 -0.39727 0.29491 -0.43308 0.30579 C -0.45118 0.31134 -0.46941 0.31597 -0.48737 0.3213 C -0.49454 0.31991 -0.52526 0.38472 -0.5323 0.38356 " pathEditMode="relative" rAng="0" ptsTypes="AAAAAAAAAAAAAAAAAAAAAAAAAAAAAAAAAAAAAAAAAAA">
                                      <p:cBhvr>
                                        <p:cTn id="156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076" y="15301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2" presetClass="exit" presetSubtype="6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8" presetClass="emph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animRot by="21600000">
                                      <p:cBhvr>
                                        <p:cTn id="1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3" presetID="18" presetClass="entr" presetSubtype="6" repeatCount="5000" fill="remove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5" dur="82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35" presetClass="path" presetSubtype="0" accel="50000" decel="5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6.25E-7 5.55112E-17 L -0.13372 5.55112E-17 " pathEditMode="relative" rAng="0" ptsTypes="AA">
                                      <p:cBhvr>
                                        <p:cTn id="167" dur="4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93" y="0"/>
                                    </p:animMotion>
                                  </p:childTnLst>
                                </p:cTn>
                              </p:par>
                              <p:par>
                                <p:cTn id="168" presetID="1" presetClass="exit" presetSubtype="0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2" presetClass="exit" presetSubtype="2" accel="56000" fill="hold" grpId="1" nodeType="withEffect">
                                  <p:stCondLst>
                                    <p:cond delay="57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1" dur="1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1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2" presetClass="exit" presetSubtype="2" accel="56000" fill="hold" grpId="3" nodeType="withEffect">
                                  <p:stCondLst>
                                    <p:cond delay="57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5" dur="125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125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2" presetClass="exit" presetSubtype="2" accel="56000" fill="hold" grpId="3" nodeType="withEffect">
                                  <p:stCondLst>
                                    <p:cond delay="57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9" dur="125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125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2" presetClass="exit" presetSubtype="2" accel="56000" fill="hold" grpId="1" nodeType="withEffect">
                                  <p:stCondLst>
                                    <p:cond delay="57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3" dur="125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125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2" presetClass="exit" presetSubtype="2" accel="56000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7" dur="12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12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2" presetClass="exit" presetSubtype="8" accel="56000" fill="hold" grpId="1" nodeType="withEffect">
                                  <p:stCondLst>
                                    <p:cond delay="57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1" dur="1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1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2" presetClass="exit" presetSubtype="8" accel="56000" fill="hold" grpId="1" nodeType="withEffect">
                                  <p:stCondLst>
                                    <p:cond delay="57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5" dur="125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125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2" presetClass="exit" presetSubtype="8" accel="56000" fill="hold" grpId="3" nodeType="withEffect">
                                  <p:stCondLst>
                                    <p:cond delay="57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9" dur="125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125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2" presetClass="exit" presetSubtype="8" accel="56000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3" dur="12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4" dur="12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2" presetClass="exit" presetSubtype="8" accel="100000" fill="hold" grpId="1" nodeType="withEffect">
                                  <p:stCondLst>
                                    <p:cond delay="6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7" dur="125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8" dur="125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2" presetClass="exit" presetSubtype="8" accel="7400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1" dur="125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125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0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4" grpId="0" animBg="1"/>
      <p:bldP spid="4" grpId="1" animBg="1"/>
      <p:bldP spid="51" grpId="0" animBg="1"/>
      <p:bldP spid="51" grpId="1" animBg="1"/>
      <p:bldP spid="56" grpId="0" animBg="1"/>
      <p:bldP spid="56" grpId="1" animBg="1"/>
      <p:bldP spid="64" grpId="0" animBg="1"/>
      <p:bldP spid="64" grpId="1" animBg="1"/>
      <p:bldP spid="64" grpId="2" animBg="1"/>
      <p:bldP spid="64" grpId="3" animBg="1"/>
      <p:bldP spid="59" grpId="0" animBg="1"/>
      <p:bldP spid="59" grpId="1" animBg="1"/>
      <p:bldP spid="59" grpId="2" animBg="1"/>
      <p:bldP spid="59" grpId="3" animBg="1"/>
      <p:bldP spid="63" grpId="0" animBg="1"/>
      <p:bldP spid="63" grpId="1" animBg="1"/>
      <p:bldP spid="63" grpId="2" animBg="1"/>
      <p:bldP spid="63" grpId="3" animBg="1"/>
      <p:bldP spid="63" grpId="4" animBg="1"/>
      <p:bldP spid="90" grpId="0" animBg="1"/>
      <p:bldP spid="90" grpId="1" animBg="1"/>
      <p:bldP spid="91" grpId="0" animBg="1"/>
      <p:bldP spid="91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0B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raphic 49">
            <a:extLst>
              <a:ext uri="{FF2B5EF4-FFF2-40B4-BE49-F238E27FC236}">
                <a16:creationId xmlns:a16="http://schemas.microsoft.com/office/drawing/2014/main" id="{2314066B-5FD6-BB8A-7317-AC215BFEED59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-19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528547" y="4998721"/>
            <a:ext cx="13071067" cy="185928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2852FFC-D964-536C-1589-161A3672AF86}"/>
              </a:ext>
            </a:extLst>
          </p:cNvPr>
          <p:cNvGrpSpPr>
            <a:grpSpLocks/>
          </p:cNvGrpSpPr>
          <p:nvPr/>
        </p:nvGrpSpPr>
        <p:grpSpPr>
          <a:xfrm>
            <a:off x="-32572841" y="-6449208"/>
            <a:ext cx="81148969" cy="12898416"/>
            <a:chOff x="-452693" y="5149046"/>
            <a:chExt cx="15218131" cy="2518835"/>
          </a:xfrm>
        </p:grpSpPr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84F554EA-1520-3A95-8FBA-954DCA9506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lum bright="3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-452693" y="5149046"/>
              <a:ext cx="15218131" cy="2418882"/>
            </a:xfrm>
            <a:prstGeom prst="rect">
              <a:avLst/>
            </a:prstGeom>
          </p:spPr>
        </p:pic>
        <p:pic>
          <p:nvPicPr>
            <p:cNvPr id="20" name="!!tree">
              <a:extLst>
                <a:ext uri="{FF2B5EF4-FFF2-40B4-BE49-F238E27FC236}">
                  <a16:creationId xmlns:a16="http://schemas.microsoft.com/office/drawing/2014/main" id="{200086C4-0988-E899-C1C1-18ACA25E3A3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707107" y="5149046"/>
              <a:ext cx="1035783" cy="2518835"/>
            </a:xfrm>
            <a:prstGeom prst="rect">
              <a:avLst/>
            </a:prstGeom>
          </p:spPr>
        </p:pic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0E959344-AF4A-1095-3DF9-ABDBBA33847F}"/>
              </a:ext>
            </a:extLst>
          </p:cNvPr>
          <p:cNvSpPr/>
          <p:nvPr/>
        </p:nvSpPr>
        <p:spPr>
          <a:xfrm flipH="1">
            <a:off x="18485424" y="-14811117"/>
            <a:ext cx="7541227" cy="2280839"/>
          </a:xfrm>
          <a:custGeom>
            <a:avLst/>
            <a:gdLst>
              <a:gd name="connsiteX0" fmla="*/ 0 w 2652318"/>
              <a:gd name="connsiteY0" fmla="*/ 630704 h 802192"/>
              <a:gd name="connsiteX1" fmla="*/ 63912 w 2652318"/>
              <a:gd name="connsiteY1" fmla="*/ 596985 h 802192"/>
              <a:gd name="connsiteX2" fmla="*/ 98012 w 2652318"/>
              <a:gd name="connsiteY2" fmla="*/ 605463 h 802192"/>
              <a:gd name="connsiteX3" fmla="*/ 123634 w 2652318"/>
              <a:gd name="connsiteY3" fmla="*/ 571744 h 802192"/>
              <a:gd name="connsiteX4" fmla="*/ 157734 w 2652318"/>
              <a:gd name="connsiteY4" fmla="*/ 613940 h 802192"/>
              <a:gd name="connsiteX5" fmla="*/ 208883 w 2652318"/>
              <a:gd name="connsiteY5" fmla="*/ 605463 h 802192"/>
              <a:gd name="connsiteX6" fmla="*/ 247269 w 2652318"/>
              <a:gd name="connsiteY6" fmla="*/ 622322 h 802192"/>
              <a:gd name="connsiteX7" fmla="*/ 247269 w 2652318"/>
              <a:gd name="connsiteY7" fmla="*/ 478971 h 802192"/>
              <a:gd name="connsiteX8" fmla="*/ 298418 w 2652318"/>
              <a:gd name="connsiteY8" fmla="*/ 453634 h 802192"/>
              <a:gd name="connsiteX9" fmla="*/ 306991 w 2652318"/>
              <a:gd name="connsiteY9" fmla="*/ 411438 h 802192"/>
              <a:gd name="connsiteX10" fmla="*/ 366713 w 2652318"/>
              <a:gd name="connsiteY10" fmla="*/ 436775 h 802192"/>
              <a:gd name="connsiteX11" fmla="*/ 422148 w 2652318"/>
              <a:gd name="connsiteY11" fmla="*/ 428298 h 802192"/>
              <a:gd name="connsiteX12" fmla="*/ 439198 w 2652318"/>
              <a:gd name="connsiteY12" fmla="*/ 377720 h 802192"/>
              <a:gd name="connsiteX13" fmla="*/ 486060 w 2652318"/>
              <a:gd name="connsiteY13" fmla="*/ 377720 h 802192"/>
              <a:gd name="connsiteX14" fmla="*/ 571309 w 2652318"/>
              <a:gd name="connsiteY14" fmla="*/ 284946 h 802192"/>
              <a:gd name="connsiteX15" fmla="*/ 669321 w 2652318"/>
              <a:gd name="connsiteY15" fmla="*/ 344001 h 802192"/>
              <a:gd name="connsiteX16" fmla="*/ 733234 w 2652318"/>
              <a:gd name="connsiteY16" fmla="*/ 352479 h 802192"/>
              <a:gd name="connsiteX17" fmla="*/ 750284 w 2652318"/>
              <a:gd name="connsiteY17" fmla="*/ 285042 h 802192"/>
              <a:gd name="connsiteX18" fmla="*/ 784384 w 2652318"/>
              <a:gd name="connsiteY18" fmla="*/ 301901 h 802192"/>
              <a:gd name="connsiteX19" fmla="*/ 805719 w 2652318"/>
              <a:gd name="connsiteY19" fmla="*/ 268182 h 802192"/>
              <a:gd name="connsiteX20" fmla="*/ 856869 w 2652318"/>
              <a:gd name="connsiteY20" fmla="*/ 310378 h 802192"/>
              <a:gd name="connsiteX21" fmla="*/ 908018 w 2652318"/>
              <a:gd name="connsiteY21" fmla="*/ 276660 h 802192"/>
              <a:gd name="connsiteX22" fmla="*/ 1018889 w 2652318"/>
              <a:gd name="connsiteY22" fmla="*/ 116354 h 802192"/>
              <a:gd name="connsiteX23" fmla="*/ 1044511 w 2652318"/>
              <a:gd name="connsiteY23" fmla="*/ 23580 h 802192"/>
              <a:gd name="connsiteX24" fmla="*/ 1099947 w 2652318"/>
              <a:gd name="connsiteY24" fmla="*/ 32058 h 802192"/>
              <a:gd name="connsiteX25" fmla="*/ 1180909 w 2652318"/>
              <a:gd name="connsiteY25" fmla="*/ 15198 h 802192"/>
              <a:gd name="connsiteX26" fmla="*/ 1232059 w 2652318"/>
              <a:gd name="connsiteY26" fmla="*/ 107972 h 802192"/>
              <a:gd name="connsiteX27" fmla="*/ 1261872 w 2652318"/>
              <a:gd name="connsiteY27" fmla="*/ 133308 h 802192"/>
              <a:gd name="connsiteX28" fmla="*/ 1244822 w 2652318"/>
              <a:gd name="connsiteY28" fmla="*/ 200745 h 802192"/>
              <a:gd name="connsiteX29" fmla="*/ 1313021 w 2652318"/>
              <a:gd name="connsiteY29" fmla="*/ 217605 h 802192"/>
              <a:gd name="connsiteX30" fmla="*/ 1338643 w 2652318"/>
              <a:gd name="connsiteY30" fmla="*/ 158550 h 802192"/>
              <a:gd name="connsiteX31" fmla="*/ 1415415 w 2652318"/>
              <a:gd name="connsiteY31" fmla="*/ 167027 h 802192"/>
              <a:gd name="connsiteX32" fmla="*/ 1458087 w 2652318"/>
              <a:gd name="connsiteY32" fmla="*/ 82635 h 802192"/>
              <a:gd name="connsiteX33" fmla="*/ 1547622 w 2652318"/>
              <a:gd name="connsiteY33" fmla="*/ 141690 h 802192"/>
              <a:gd name="connsiteX34" fmla="*/ 1594485 w 2652318"/>
              <a:gd name="connsiteY34" fmla="*/ 150168 h 802192"/>
              <a:gd name="connsiteX35" fmla="*/ 1611535 w 2652318"/>
              <a:gd name="connsiteY35" fmla="*/ 234559 h 802192"/>
              <a:gd name="connsiteX36" fmla="*/ 1696783 w 2652318"/>
              <a:gd name="connsiteY36" fmla="*/ 243036 h 802192"/>
              <a:gd name="connsiteX37" fmla="*/ 1824704 w 2652318"/>
              <a:gd name="connsiteY37" fmla="*/ 192459 h 802192"/>
              <a:gd name="connsiteX38" fmla="*/ 1914239 w 2652318"/>
              <a:gd name="connsiteY38" fmla="*/ 243036 h 802192"/>
              <a:gd name="connsiteX39" fmla="*/ 1978152 w 2652318"/>
              <a:gd name="connsiteY39" fmla="*/ 251514 h 802192"/>
              <a:gd name="connsiteX40" fmla="*/ 2007965 w 2652318"/>
              <a:gd name="connsiteY40" fmla="*/ 327428 h 802192"/>
              <a:gd name="connsiteX41" fmla="*/ 2050637 w 2652318"/>
              <a:gd name="connsiteY41" fmla="*/ 327428 h 802192"/>
              <a:gd name="connsiteX42" fmla="*/ 2029301 w 2652318"/>
              <a:gd name="connsiteY42" fmla="*/ 386483 h 802192"/>
              <a:gd name="connsiteX43" fmla="*/ 2042064 w 2652318"/>
              <a:gd name="connsiteY43" fmla="*/ 420201 h 802192"/>
              <a:gd name="connsiteX44" fmla="*/ 2093214 w 2652318"/>
              <a:gd name="connsiteY44" fmla="*/ 386483 h 802192"/>
              <a:gd name="connsiteX45" fmla="*/ 2148649 w 2652318"/>
              <a:gd name="connsiteY45" fmla="*/ 403342 h 802192"/>
              <a:gd name="connsiteX46" fmla="*/ 2165699 w 2652318"/>
              <a:gd name="connsiteY46" fmla="*/ 335905 h 802192"/>
              <a:gd name="connsiteX47" fmla="*/ 2199798 w 2652318"/>
              <a:gd name="connsiteY47" fmla="*/ 335905 h 802192"/>
              <a:gd name="connsiteX48" fmla="*/ 2221135 w 2652318"/>
              <a:gd name="connsiteY48" fmla="*/ 268468 h 802192"/>
              <a:gd name="connsiteX49" fmla="*/ 2293620 w 2652318"/>
              <a:gd name="connsiteY49" fmla="*/ 361242 h 802192"/>
              <a:gd name="connsiteX50" fmla="*/ 2391632 w 2652318"/>
              <a:gd name="connsiteY50" fmla="*/ 361242 h 802192"/>
              <a:gd name="connsiteX51" fmla="*/ 2391632 w 2652318"/>
              <a:gd name="connsiteY51" fmla="*/ 462492 h 802192"/>
              <a:gd name="connsiteX52" fmla="*/ 2447068 w 2652318"/>
              <a:gd name="connsiteY52" fmla="*/ 487829 h 802192"/>
              <a:gd name="connsiteX53" fmla="*/ 2455640 w 2652318"/>
              <a:gd name="connsiteY53" fmla="*/ 521547 h 802192"/>
              <a:gd name="connsiteX54" fmla="*/ 2553652 w 2652318"/>
              <a:gd name="connsiteY54" fmla="*/ 530025 h 802192"/>
              <a:gd name="connsiteX55" fmla="*/ 2562225 w 2652318"/>
              <a:gd name="connsiteY55" fmla="*/ 546884 h 802192"/>
              <a:gd name="connsiteX56" fmla="*/ 2600611 w 2652318"/>
              <a:gd name="connsiteY56" fmla="*/ 530025 h 802192"/>
              <a:gd name="connsiteX57" fmla="*/ 2634710 w 2652318"/>
              <a:gd name="connsiteY57" fmla="*/ 513165 h 802192"/>
              <a:gd name="connsiteX58" fmla="*/ 2634710 w 2652318"/>
              <a:gd name="connsiteY58" fmla="*/ 614416 h 802192"/>
              <a:gd name="connsiteX59" fmla="*/ 2570797 w 2652318"/>
              <a:gd name="connsiteY59" fmla="*/ 589080 h 802192"/>
              <a:gd name="connsiteX60" fmla="*/ 2536698 w 2652318"/>
              <a:gd name="connsiteY60" fmla="*/ 639657 h 802192"/>
              <a:gd name="connsiteX61" fmla="*/ 2489835 w 2652318"/>
              <a:gd name="connsiteY61" fmla="*/ 681853 h 802192"/>
              <a:gd name="connsiteX62" fmla="*/ 2400300 w 2652318"/>
              <a:gd name="connsiteY62" fmla="*/ 681853 h 802192"/>
              <a:gd name="connsiteX63" fmla="*/ 2298001 w 2652318"/>
              <a:gd name="connsiteY63" fmla="*/ 724049 h 802192"/>
              <a:gd name="connsiteX64" fmla="*/ 2229802 w 2652318"/>
              <a:gd name="connsiteY64" fmla="*/ 799963 h 802192"/>
              <a:gd name="connsiteX65" fmla="*/ 2148840 w 2652318"/>
              <a:gd name="connsiteY65" fmla="*/ 732526 h 802192"/>
              <a:gd name="connsiteX66" fmla="*/ 2093404 w 2652318"/>
              <a:gd name="connsiteY66" fmla="*/ 681948 h 802192"/>
              <a:gd name="connsiteX67" fmla="*/ 2029491 w 2652318"/>
              <a:gd name="connsiteY67" fmla="*/ 690426 h 802192"/>
              <a:gd name="connsiteX68" fmla="*/ 1905857 w 2652318"/>
              <a:gd name="connsiteY68" fmla="*/ 741003 h 802192"/>
              <a:gd name="connsiteX69" fmla="*/ 1799272 w 2652318"/>
              <a:gd name="connsiteY69" fmla="*/ 800058 h 802192"/>
              <a:gd name="connsiteX70" fmla="*/ 1658588 w 2652318"/>
              <a:gd name="connsiteY70" fmla="*/ 698808 h 802192"/>
              <a:gd name="connsiteX71" fmla="*/ 1590389 w 2652318"/>
              <a:gd name="connsiteY71" fmla="*/ 698808 h 802192"/>
              <a:gd name="connsiteX72" fmla="*/ 1407128 w 2652318"/>
              <a:gd name="connsiteY72" fmla="*/ 766245 h 802192"/>
              <a:gd name="connsiteX73" fmla="*/ 1287780 w 2652318"/>
              <a:gd name="connsiteY73" fmla="*/ 698808 h 802192"/>
              <a:gd name="connsiteX74" fmla="*/ 1181195 w 2652318"/>
              <a:gd name="connsiteY74" fmla="*/ 757863 h 802192"/>
              <a:gd name="connsiteX75" fmla="*/ 1049083 w 2652318"/>
              <a:gd name="connsiteY75" fmla="*/ 698808 h 802192"/>
              <a:gd name="connsiteX76" fmla="*/ 972312 w 2652318"/>
              <a:gd name="connsiteY76" fmla="*/ 715667 h 802192"/>
              <a:gd name="connsiteX77" fmla="*/ 908399 w 2652318"/>
              <a:gd name="connsiteY77" fmla="*/ 656612 h 802192"/>
              <a:gd name="connsiteX78" fmla="*/ 861536 w 2652318"/>
              <a:gd name="connsiteY78" fmla="*/ 656612 h 802192"/>
              <a:gd name="connsiteX79" fmla="*/ 818864 w 2652318"/>
              <a:gd name="connsiteY79" fmla="*/ 715667 h 802192"/>
              <a:gd name="connsiteX80" fmla="*/ 661130 w 2652318"/>
              <a:gd name="connsiteY80" fmla="*/ 715667 h 802192"/>
              <a:gd name="connsiteX81" fmla="*/ 499110 w 2652318"/>
              <a:gd name="connsiteY81" fmla="*/ 749385 h 802192"/>
              <a:gd name="connsiteX82" fmla="*/ 430911 w 2652318"/>
              <a:gd name="connsiteY82" fmla="*/ 698808 h 802192"/>
              <a:gd name="connsiteX83" fmla="*/ 375475 w 2652318"/>
              <a:gd name="connsiteY83" fmla="*/ 707285 h 802192"/>
              <a:gd name="connsiteX84" fmla="*/ 337089 w 2652318"/>
              <a:gd name="connsiteY84" fmla="*/ 656707 h 802192"/>
              <a:gd name="connsiteX85" fmla="*/ 260318 w 2652318"/>
              <a:gd name="connsiteY85" fmla="*/ 682044 h 802192"/>
              <a:gd name="connsiteX86" fmla="*/ 209169 w 2652318"/>
              <a:gd name="connsiteY86" fmla="*/ 656707 h 802192"/>
              <a:gd name="connsiteX87" fmla="*/ 175069 w 2652318"/>
              <a:gd name="connsiteY87" fmla="*/ 673566 h 802192"/>
              <a:gd name="connsiteX88" fmla="*/ 128206 w 2652318"/>
              <a:gd name="connsiteY88" fmla="*/ 622989 h 802192"/>
              <a:gd name="connsiteX89" fmla="*/ 81343 w 2652318"/>
              <a:gd name="connsiteY89" fmla="*/ 665184 h 802192"/>
              <a:gd name="connsiteX90" fmla="*/ 381 w 2652318"/>
              <a:gd name="connsiteY90" fmla="*/ 631466 h 802192"/>
              <a:gd name="connsiteX91" fmla="*/ 381 w 2652318"/>
              <a:gd name="connsiteY91" fmla="*/ 631466 h 802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2652318" h="802192">
                <a:moveTo>
                  <a:pt x="0" y="630704"/>
                </a:moveTo>
                <a:cubicBezTo>
                  <a:pt x="8572" y="613845"/>
                  <a:pt x="38385" y="596985"/>
                  <a:pt x="63912" y="596985"/>
                </a:cubicBezTo>
                <a:cubicBezTo>
                  <a:pt x="89439" y="596985"/>
                  <a:pt x="98012" y="605463"/>
                  <a:pt x="98012" y="605463"/>
                </a:cubicBezTo>
                <a:cubicBezTo>
                  <a:pt x="98012" y="605463"/>
                  <a:pt x="98012" y="554885"/>
                  <a:pt x="123634" y="571744"/>
                </a:cubicBezTo>
                <a:cubicBezTo>
                  <a:pt x="149257" y="588603"/>
                  <a:pt x="157734" y="613940"/>
                  <a:pt x="157734" y="613940"/>
                </a:cubicBezTo>
                <a:cubicBezTo>
                  <a:pt x="157734" y="613940"/>
                  <a:pt x="187547" y="605463"/>
                  <a:pt x="208883" y="605463"/>
                </a:cubicBezTo>
                <a:cubicBezTo>
                  <a:pt x="230219" y="605463"/>
                  <a:pt x="247269" y="622322"/>
                  <a:pt x="247269" y="622322"/>
                </a:cubicBezTo>
                <a:cubicBezTo>
                  <a:pt x="247269" y="622322"/>
                  <a:pt x="208883" y="529548"/>
                  <a:pt x="247269" y="478971"/>
                </a:cubicBezTo>
                <a:cubicBezTo>
                  <a:pt x="285655" y="428393"/>
                  <a:pt x="298418" y="453634"/>
                  <a:pt x="298418" y="453634"/>
                </a:cubicBezTo>
                <a:cubicBezTo>
                  <a:pt x="298418" y="453634"/>
                  <a:pt x="281368" y="419916"/>
                  <a:pt x="306991" y="411438"/>
                </a:cubicBezTo>
                <a:cubicBezTo>
                  <a:pt x="332613" y="402961"/>
                  <a:pt x="366713" y="436775"/>
                  <a:pt x="366713" y="436775"/>
                </a:cubicBezTo>
                <a:cubicBezTo>
                  <a:pt x="366713" y="436775"/>
                  <a:pt x="400812" y="411438"/>
                  <a:pt x="422148" y="428298"/>
                </a:cubicBezTo>
                <a:cubicBezTo>
                  <a:pt x="422148" y="428298"/>
                  <a:pt x="409384" y="394579"/>
                  <a:pt x="439198" y="377720"/>
                </a:cubicBezTo>
                <a:cubicBezTo>
                  <a:pt x="469011" y="360861"/>
                  <a:pt x="486060" y="377720"/>
                  <a:pt x="486060" y="377720"/>
                </a:cubicBezTo>
                <a:cubicBezTo>
                  <a:pt x="486060" y="377720"/>
                  <a:pt x="515874" y="284946"/>
                  <a:pt x="571309" y="284946"/>
                </a:cubicBezTo>
                <a:cubicBezTo>
                  <a:pt x="626745" y="284946"/>
                  <a:pt x="669321" y="344001"/>
                  <a:pt x="669321" y="344001"/>
                </a:cubicBezTo>
                <a:lnTo>
                  <a:pt x="733234" y="352479"/>
                </a:lnTo>
                <a:cubicBezTo>
                  <a:pt x="733234" y="352479"/>
                  <a:pt x="724662" y="293424"/>
                  <a:pt x="750284" y="285042"/>
                </a:cubicBezTo>
                <a:cubicBezTo>
                  <a:pt x="775906" y="276564"/>
                  <a:pt x="784384" y="301901"/>
                  <a:pt x="784384" y="301901"/>
                </a:cubicBezTo>
                <a:cubicBezTo>
                  <a:pt x="784384" y="301901"/>
                  <a:pt x="784384" y="268182"/>
                  <a:pt x="805719" y="268182"/>
                </a:cubicBezTo>
                <a:cubicBezTo>
                  <a:pt x="827055" y="268182"/>
                  <a:pt x="856869" y="310378"/>
                  <a:pt x="856869" y="310378"/>
                </a:cubicBezTo>
                <a:cubicBezTo>
                  <a:pt x="856869" y="310378"/>
                  <a:pt x="886682" y="259800"/>
                  <a:pt x="908018" y="276660"/>
                </a:cubicBezTo>
                <a:cubicBezTo>
                  <a:pt x="908018" y="276660"/>
                  <a:pt x="899446" y="99495"/>
                  <a:pt x="1018889" y="116354"/>
                </a:cubicBezTo>
                <a:cubicBezTo>
                  <a:pt x="1018889" y="116354"/>
                  <a:pt x="997553" y="48917"/>
                  <a:pt x="1044511" y="23580"/>
                </a:cubicBezTo>
                <a:cubicBezTo>
                  <a:pt x="1091374" y="-1756"/>
                  <a:pt x="1099947" y="32058"/>
                  <a:pt x="1099947" y="32058"/>
                </a:cubicBezTo>
                <a:cubicBezTo>
                  <a:pt x="1099947" y="32058"/>
                  <a:pt x="1134047" y="-26997"/>
                  <a:pt x="1180909" y="15198"/>
                </a:cubicBezTo>
                <a:cubicBezTo>
                  <a:pt x="1227772" y="57394"/>
                  <a:pt x="1236345" y="99590"/>
                  <a:pt x="1232059" y="107972"/>
                </a:cubicBezTo>
                <a:cubicBezTo>
                  <a:pt x="1227772" y="116449"/>
                  <a:pt x="1261872" y="91113"/>
                  <a:pt x="1261872" y="133308"/>
                </a:cubicBezTo>
                <a:cubicBezTo>
                  <a:pt x="1261872" y="175504"/>
                  <a:pt x="1244822" y="200745"/>
                  <a:pt x="1244822" y="200745"/>
                </a:cubicBezTo>
                <a:cubicBezTo>
                  <a:pt x="1244822" y="200745"/>
                  <a:pt x="1295972" y="183886"/>
                  <a:pt x="1313021" y="217605"/>
                </a:cubicBezTo>
                <a:cubicBezTo>
                  <a:pt x="1313021" y="217605"/>
                  <a:pt x="1304448" y="175409"/>
                  <a:pt x="1338643" y="158550"/>
                </a:cubicBezTo>
                <a:cubicBezTo>
                  <a:pt x="1372743" y="141690"/>
                  <a:pt x="1415415" y="167027"/>
                  <a:pt x="1415415" y="167027"/>
                </a:cubicBezTo>
                <a:cubicBezTo>
                  <a:pt x="1415415" y="167027"/>
                  <a:pt x="1415415" y="91113"/>
                  <a:pt x="1458087" y="82635"/>
                </a:cubicBezTo>
                <a:cubicBezTo>
                  <a:pt x="1500759" y="74158"/>
                  <a:pt x="1547622" y="141690"/>
                  <a:pt x="1547622" y="141690"/>
                </a:cubicBezTo>
                <a:cubicBezTo>
                  <a:pt x="1547622" y="141690"/>
                  <a:pt x="1573244" y="116354"/>
                  <a:pt x="1594485" y="150168"/>
                </a:cubicBezTo>
                <a:cubicBezTo>
                  <a:pt x="1615821" y="183886"/>
                  <a:pt x="1611535" y="234559"/>
                  <a:pt x="1611535" y="234559"/>
                </a:cubicBezTo>
                <a:cubicBezTo>
                  <a:pt x="1611535" y="234559"/>
                  <a:pt x="1675447" y="209223"/>
                  <a:pt x="1696783" y="243036"/>
                </a:cubicBezTo>
                <a:cubicBezTo>
                  <a:pt x="1696783" y="243036"/>
                  <a:pt x="1756505" y="183981"/>
                  <a:pt x="1824704" y="192459"/>
                </a:cubicBezTo>
                <a:cubicBezTo>
                  <a:pt x="1892903" y="200936"/>
                  <a:pt x="1914239" y="243036"/>
                  <a:pt x="1914239" y="243036"/>
                </a:cubicBezTo>
                <a:cubicBezTo>
                  <a:pt x="1914239" y="243036"/>
                  <a:pt x="1944052" y="192459"/>
                  <a:pt x="1978152" y="251514"/>
                </a:cubicBezTo>
                <a:cubicBezTo>
                  <a:pt x="2012251" y="310569"/>
                  <a:pt x="2007965" y="327428"/>
                  <a:pt x="2007965" y="327428"/>
                </a:cubicBezTo>
                <a:cubicBezTo>
                  <a:pt x="2007965" y="327428"/>
                  <a:pt x="2037779" y="293709"/>
                  <a:pt x="2050637" y="327428"/>
                </a:cubicBezTo>
                <a:cubicBezTo>
                  <a:pt x="2063400" y="361146"/>
                  <a:pt x="2029301" y="386483"/>
                  <a:pt x="2029301" y="386483"/>
                </a:cubicBezTo>
                <a:cubicBezTo>
                  <a:pt x="2029301" y="386483"/>
                  <a:pt x="2025015" y="420201"/>
                  <a:pt x="2042064" y="420201"/>
                </a:cubicBezTo>
                <a:cubicBezTo>
                  <a:pt x="2059114" y="420201"/>
                  <a:pt x="2054828" y="394865"/>
                  <a:pt x="2093214" y="386483"/>
                </a:cubicBezTo>
                <a:cubicBezTo>
                  <a:pt x="2131600" y="378006"/>
                  <a:pt x="2148649" y="403342"/>
                  <a:pt x="2148649" y="403342"/>
                </a:cubicBezTo>
                <a:cubicBezTo>
                  <a:pt x="2148649" y="403342"/>
                  <a:pt x="2144363" y="344287"/>
                  <a:pt x="2165699" y="335905"/>
                </a:cubicBezTo>
                <a:cubicBezTo>
                  <a:pt x="2187035" y="327428"/>
                  <a:pt x="2199798" y="335905"/>
                  <a:pt x="2199798" y="335905"/>
                </a:cubicBezTo>
                <a:cubicBezTo>
                  <a:pt x="2199798" y="335905"/>
                  <a:pt x="2191226" y="268468"/>
                  <a:pt x="2221135" y="268468"/>
                </a:cubicBezTo>
                <a:cubicBezTo>
                  <a:pt x="2251043" y="268468"/>
                  <a:pt x="2280856" y="310664"/>
                  <a:pt x="2293620" y="361242"/>
                </a:cubicBezTo>
                <a:cubicBezTo>
                  <a:pt x="2293620" y="361242"/>
                  <a:pt x="2370391" y="319046"/>
                  <a:pt x="2391632" y="361242"/>
                </a:cubicBezTo>
                <a:cubicBezTo>
                  <a:pt x="2412968" y="403437"/>
                  <a:pt x="2391632" y="462492"/>
                  <a:pt x="2391632" y="462492"/>
                </a:cubicBezTo>
                <a:cubicBezTo>
                  <a:pt x="2391632" y="462492"/>
                  <a:pt x="2434304" y="462492"/>
                  <a:pt x="2447068" y="487829"/>
                </a:cubicBezTo>
                <a:cubicBezTo>
                  <a:pt x="2459831" y="513165"/>
                  <a:pt x="2455640" y="521547"/>
                  <a:pt x="2455640" y="521547"/>
                </a:cubicBezTo>
                <a:cubicBezTo>
                  <a:pt x="2455640" y="521547"/>
                  <a:pt x="2528125" y="496211"/>
                  <a:pt x="2553652" y="530025"/>
                </a:cubicBezTo>
                <a:cubicBezTo>
                  <a:pt x="2579275" y="563743"/>
                  <a:pt x="2562225" y="546884"/>
                  <a:pt x="2562225" y="546884"/>
                </a:cubicBezTo>
                <a:cubicBezTo>
                  <a:pt x="2562225" y="546884"/>
                  <a:pt x="2587847" y="521547"/>
                  <a:pt x="2600611" y="530025"/>
                </a:cubicBezTo>
                <a:cubicBezTo>
                  <a:pt x="2613374" y="538502"/>
                  <a:pt x="2609183" y="470970"/>
                  <a:pt x="2634710" y="513165"/>
                </a:cubicBezTo>
                <a:cubicBezTo>
                  <a:pt x="2660237" y="555361"/>
                  <a:pt x="2656046" y="614416"/>
                  <a:pt x="2634710" y="614416"/>
                </a:cubicBezTo>
                <a:cubicBezTo>
                  <a:pt x="2613374" y="614416"/>
                  <a:pt x="2570797" y="589080"/>
                  <a:pt x="2570797" y="589080"/>
                </a:cubicBezTo>
                <a:cubicBezTo>
                  <a:pt x="2570797" y="589080"/>
                  <a:pt x="2562225" y="639657"/>
                  <a:pt x="2536698" y="639657"/>
                </a:cubicBezTo>
                <a:cubicBezTo>
                  <a:pt x="2536698" y="639657"/>
                  <a:pt x="2532412" y="673376"/>
                  <a:pt x="2489835" y="681853"/>
                </a:cubicBezTo>
                <a:cubicBezTo>
                  <a:pt x="2447163" y="690330"/>
                  <a:pt x="2400300" y="681853"/>
                  <a:pt x="2400300" y="681853"/>
                </a:cubicBezTo>
                <a:cubicBezTo>
                  <a:pt x="2400300" y="681853"/>
                  <a:pt x="2332101" y="732431"/>
                  <a:pt x="2298001" y="724049"/>
                </a:cubicBezTo>
                <a:cubicBezTo>
                  <a:pt x="2298001" y="724049"/>
                  <a:pt x="2285238" y="783104"/>
                  <a:pt x="2229802" y="799963"/>
                </a:cubicBezTo>
                <a:cubicBezTo>
                  <a:pt x="2174367" y="816822"/>
                  <a:pt x="2148840" y="732526"/>
                  <a:pt x="2148840" y="732526"/>
                </a:cubicBezTo>
                <a:cubicBezTo>
                  <a:pt x="2148840" y="732526"/>
                  <a:pt x="2114740" y="749385"/>
                  <a:pt x="2093404" y="681948"/>
                </a:cubicBezTo>
                <a:cubicBezTo>
                  <a:pt x="2093404" y="681948"/>
                  <a:pt x="2042255" y="707285"/>
                  <a:pt x="2029491" y="690426"/>
                </a:cubicBezTo>
                <a:cubicBezTo>
                  <a:pt x="2016728" y="673566"/>
                  <a:pt x="1991106" y="774817"/>
                  <a:pt x="1905857" y="741003"/>
                </a:cubicBezTo>
                <a:cubicBezTo>
                  <a:pt x="1905857" y="741003"/>
                  <a:pt x="1880235" y="791581"/>
                  <a:pt x="1799272" y="800058"/>
                </a:cubicBezTo>
                <a:cubicBezTo>
                  <a:pt x="1718310" y="808536"/>
                  <a:pt x="1658588" y="698808"/>
                  <a:pt x="1658588" y="698808"/>
                </a:cubicBezTo>
                <a:cubicBezTo>
                  <a:pt x="1658588" y="698808"/>
                  <a:pt x="1615916" y="715667"/>
                  <a:pt x="1590389" y="698808"/>
                </a:cubicBezTo>
                <a:cubicBezTo>
                  <a:pt x="1590389" y="698808"/>
                  <a:pt x="1471041" y="783199"/>
                  <a:pt x="1407128" y="766245"/>
                </a:cubicBezTo>
                <a:cubicBezTo>
                  <a:pt x="1343215" y="749385"/>
                  <a:pt x="1287780" y="698808"/>
                  <a:pt x="1287780" y="698808"/>
                </a:cubicBezTo>
                <a:cubicBezTo>
                  <a:pt x="1287780" y="698808"/>
                  <a:pt x="1249394" y="757863"/>
                  <a:pt x="1181195" y="757863"/>
                </a:cubicBezTo>
                <a:cubicBezTo>
                  <a:pt x="1112996" y="757863"/>
                  <a:pt x="1049083" y="698808"/>
                  <a:pt x="1049083" y="698808"/>
                </a:cubicBezTo>
                <a:cubicBezTo>
                  <a:pt x="1049083" y="698808"/>
                  <a:pt x="1006411" y="724144"/>
                  <a:pt x="972312" y="715667"/>
                </a:cubicBezTo>
                <a:cubicBezTo>
                  <a:pt x="938213" y="707190"/>
                  <a:pt x="908399" y="656612"/>
                  <a:pt x="908399" y="656612"/>
                </a:cubicBezTo>
                <a:cubicBezTo>
                  <a:pt x="908399" y="656612"/>
                  <a:pt x="891349" y="690330"/>
                  <a:pt x="861536" y="656612"/>
                </a:cubicBezTo>
                <a:cubicBezTo>
                  <a:pt x="861536" y="656612"/>
                  <a:pt x="857250" y="690330"/>
                  <a:pt x="818864" y="715667"/>
                </a:cubicBezTo>
                <a:cubicBezTo>
                  <a:pt x="780479" y="741003"/>
                  <a:pt x="678180" y="732526"/>
                  <a:pt x="661130" y="715667"/>
                </a:cubicBezTo>
                <a:cubicBezTo>
                  <a:pt x="661130" y="715667"/>
                  <a:pt x="563118" y="774722"/>
                  <a:pt x="499110" y="749385"/>
                </a:cubicBezTo>
                <a:cubicBezTo>
                  <a:pt x="435197" y="724049"/>
                  <a:pt x="430911" y="698808"/>
                  <a:pt x="430911" y="698808"/>
                </a:cubicBezTo>
                <a:cubicBezTo>
                  <a:pt x="430911" y="698808"/>
                  <a:pt x="401098" y="724144"/>
                  <a:pt x="375475" y="707285"/>
                </a:cubicBezTo>
                <a:cubicBezTo>
                  <a:pt x="349853" y="690426"/>
                  <a:pt x="337089" y="656707"/>
                  <a:pt x="337089" y="656707"/>
                </a:cubicBezTo>
                <a:cubicBezTo>
                  <a:pt x="337089" y="656707"/>
                  <a:pt x="294418" y="682044"/>
                  <a:pt x="260318" y="682044"/>
                </a:cubicBezTo>
                <a:cubicBezTo>
                  <a:pt x="226219" y="682044"/>
                  <a:pt x="209169" y="656707"/>
                  <a:pt x="209169" y="656707"/>
                </a:cubicBezTo>
                <a:cubicBezTo>
                  <a:pt x="209169" y="656707"/>
                  <a:pt x="204882" y="682044"/>
                  <a:pt x="175069" y="673566"/>
                </a:cubicBezTo>
                <a:cubicBezTo>
                  <a:pt x="145256" y="665089"/>
                  <a:pt x="128206" y="622989"/>
                  <a:pt x="128206" y="622989"/>
                </a:cubicBezTo>
                <a:cubicBezTo>
                  <a:pt x="128206" y="622989"/>
                  <a:pt x="106870" y="665184"/>
                  <a:pt x="81343" y="665184"/>
                </a:cubicBezTo>
                <a:cubicBezTo>
                  <a:pt x="55816" y="665184"/>
                  <a:pt x="381" y="631466"/>
                  <a:pt x="381" y="631466"/>
                </a:cubicBezTo>
                <a:lnTo>
                  <a:pt x="381" y="631466"/>
                </a:lnTo>
                <a:close/>
              </a:path>
            </a:pathLst>
          </a:custGeom>
          <a:solidFill>
            <a:srgbClr val="06061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1B4563A-D540-0C7E-C7E1-EB3F550B7289}"/>
              </a:ext>
            </a:extLst>
          </p:cNvPr>
          <p:cNvSpPr/>
          <p:nvPr/>
        </p:nvSpPr>
        <p:spPr>
          <a:xfrm>
            <a:off x="31307379" y="-14811117"/>
            <a:ext cx="7541227" cy="2280839"/>
          </a:xfrm>
          <a:custGeom>
            <a:avLst/>
            <a:gdLst>
              <a:gd name="connsiteX0" fmla="*/ 0 w 2652318"/>
              <a:gd name="connsiteY0" fmla="*/ 630704 h 802192"/>
              <a:gd name="connsiteX1" fmla="*/ 63912 w 2652318"/>
              <a:gd name="connsiteY1" fmla="*/ 596985 h 802192"/>
              <a:gd name="connsiteX2" fmla="*/ 98012 w 2652318"/>
              <a:gd name="connsiteY2" fmla="*/ 605463 h 802192"/>
              <a:gd name="connsiteX3" fmla="*/ 123634 w 2652318"/>
              <a:gd name="connsiteY3" fmla="*/ 571744 h 802192"/>
              <a:gd name="connsiteX4" fmla="*/ 157734 w 2652318"/>
              <a:gd name="connsiteY4" fmla="*/ 613940 h 802192"/>
              <a:gd name="connsiteX5" fmla="*/ 208883 w 2652318"/>
              <a:gd name="connsiteY5" fmla="*/ 605463 h 802192"/>
              <a:gd name="connsiteX6" fmla="*/ 247269 w 2652318"/>
              <a:gd name="connsiteY6" fmla="*/ 622322 h 802192"/>
              <a:gd name="connsiteX7" fmla="*/ 247269 w 2652318"/>
              <a:gd name="connsiteY7" fmla="*/ 478971 h 802192"/>
              <a:gd name="connsiteX8" fmla="*/ 298418 w 2652318"/>
              <a:gd name="connsiteY8" fmla="*/ 453634 h 802192"/>
              <a:gd name="connsiteX9" fmla="*/ 306991 w 2652318"/>
              <a:gd name="connsiteY9" fmla="*/ 411438 h 802192"/>
              <a:gd name="connsiteX10" fmla="*/ 366713 w 2652318"/>
              <a:gd name="connsiteY10" fmla="*/ 436775 h 802192"/>
              <a:gd name="connsiteX11" fmla="*/ 422148 w 2652318"/>
              <a:gd name="connsiteY11" fmla="*/ 428298 h 802192"/>
              <a:gd name="connsiteX12" fmla="*/ 439198 w 2652318"/>
              <a:gd name="connsiteY12" fmla="*/ 377720 h 802192"/>
              <a:gd name="connsiteX13" fmla="*/ 486060 w 2652318"/>
              <a:gd name="connsiteY13" fmla="*/ 377720 h 802192"/>
              <a:gd name="connsiteX14" fmla="*/ 571309 w 2652318"/>
              <a:gd name="connsiteY14" fmla="*/ 284946 h 802192"/>
              <a:gd name="connsiteX15" fmla="*/ 669321 w 2652318"/>
              <a:gd name="connsiteY15" fmla="*/ 344001 h 802192"/>
              <a:gd name="connsiteX16" fmla="*/ 733234 w 2652318"/>
              <a:gd name="connsiteY16" fmla="*/ 352479 h 802192"/>
              <a:gd name="connsiteX17" fmla="*/ 750284 w 2652318"/>
              <a:gd name="connsiteY17" fmla="*/ 285042 h 802192"/>
              <a:gd name="connsiteX18" fmla="*/ 784384 w 2652318"/>
              <a:gd name="connsiteY18" fmla="*/ 301901 h 802192"/>
              <a:gd name="connsiteX19" fmla="*/ 805719 w 2652318"/>
              <a:gd name="connsiteY19" fmla="*/ 268182 h 802192"/>
              <a:gd name="connsiteX20" fmla="*/ 856869 w 2652318"/>
              <a:gd name="connsiteY20" fmla="*/ 310378 h 802192"/>
              <a:gd name="connsiteX21" fmla="*/ 908018 w 2652318"/>
              <a:gd name="connsiteY21" fmla="*/ 276660 h 802192"/>
              <a:gd name="connsiteX22" fmla="*/ 1018889 w 2652318"/>
              <a:gd name="connsiteY22" fmla="*/ 116354 h 802192"/>
              <a:gd name="connsiteX23" fmla="*/ 1044511 w 2652318"/>
              <a:gd name="connsiteY23" fmla="*/ 23580 h 802192"/>
              <a:gd name="connsiteX24" fmla="*/ 1099947 w 2652318"/>
              <a:gd name="connsiteY24" fmla="*/ 32058 h 802192"/>
              <a:gd name="connsiteX25" fmla="*/ 1180909 w 2652318"/>
              <a:gd name="connsiteY25" fmla="*/ 15198 h 802192"/>
              <a:gd name="connsiteX26" fmla="*/ 1232059 w 2652318"/>
              <a:gd name="connsiteY26" fmla="*/ 107972 h 802192"/>
              <a:gd name="connsiteX27" fmla="*/ 1261872 w 2652318"/>
              <a:gd name="connsiteY27" fmla="*/ 133308 h 802192"/>
              <a:gd name="connsiteX28" fmla="*/ 1244822 w 2652318"/>
              <a:gd name="connsiteY28" fmla="*/ 200745 h 802192"/>
              <a:gd name="connsiteX29" fmla="*/ 1313021 w 2652318"/>
              <a:gd name="connsiteY29" fmla="*/ 217605 h 802192"/>
              <a:gd name="connsiteX30" fmla="*/ 1338643 w 2652318"/>
              <a:gd name="connsiteY30" fmla="*/ 158550 h 802192"/>
              <a:gd name="connsiteX31" fmla="*/ 1415415 w 2652318"/>
              <a:gd name="connsiteY31" fmla="*/ 167027 h 802192"/>
              <a:gd name="connsiteX32" fmla="*/ 1458087 w 2652318"/>
              <a:gd name="connsiteY32" fmla="*/ 82635 h 802192"/>
              <a:gd name="connsiteX33" fmla="*/ 1547622 w 2652318"/>
              <a:gd name="connsiteY33" fmla="*/ 141690 h 802192"/>
              <a:gd name="connsiteX34" fmla="*/ 1594485 w 2652318"/>
              <a:gd name="connsiteY34" fmla="*/ 150168 h 802192"/>
              <a:gd name="connsiteX35" fmla="*/ 1611535 w 2652318"/>
              <a:gd name="connsiteY35" fmla="*/ 234559 h 802192"/>
              <a:gd name="connsiteX36" fmla="*/ 1696783 w 2652318"/>
              <a:gd name="connsiteY36" fmla="*/ 243036 h 802192"/>
              <a:gd name="connsiteX37" fmla="*/ 1824704 w 2652318"/>
              <a:gd name="connsiteY37" fmla="*/ 192459 h 802192"/>
              <a:gd name="connsiteX38" fmla="*/ 1914239 w 2652318"/>
              <a:gd name="connsiteY38" fmla="*/ 243036 h 802192"/>
              <a:gd name="connsiteX39" fmla="*/ 1978152 w 2652318"/>
              <a:gd name="connsiteY39" fmla="*/ 251514 h 802192"/>
              <a:gd name="connsiteX40" fmla="*/ 2007965 w 2652318"/>
              <a:gd name="connsiteY40" fmla="*/ 327428 h 802192"/>
              <a:gd name="connsiteX41" fmla="*/ 2050637 w 2652318"/>
              <a:gd name="connsiteY41" fmla="*/ 327428 h 802192"/>
              <a:gd name="connsiteX42" fmla="*/ 2029301 w 2652318"/>
              <a:gd name="connsiteY42" fmla="*/ 386483 h 802192"/>
              <a:gd name="connsiteX43" fmla="*/ 2042064 w 2652318"/>
              <a:gd name="connsiteY43" fmla="*/ 420201 h 802192"/>
              <a:gd name="connsiteX44" fmla="*/ 2093214 w 2652318"/>
              <a:gd name="connsiteY44" fmla="*/ 386483 h 802192"/>
              <a:gd name="connsiteX45" fmla="*/ 2148649 w 2652318"/>
              <a:gd name="connsiteY45" fmla="*/ 403342 h 802192"/>
              <a:gd name="connsiteX46" fmla="*/ 2165699 w 2652318"/>
              <a:gd name="connsiteY46" fmla="*/ 335905 h 802192"/>
              <a:gd name="connsiteX47" fmla="*/ 2199798 w 2652318"/>
              <a:gd name="connsiteY47" fmla="*/ 335905 h 802192"/>
              <a:gd name="connsiteX48" fmla="*/ 2221135 w 2652318"/>
              <a:gd name="connsiteY48" fmla="*/ 268468 h 802192"/>
              <a:gd name="connsiteX49" fmla="*/ 2293620 w 2652318"/>
              <a:gd name="connsiteY49" fmla="*/ 361242 h 802192"/>
              <a:gd name="connsiteX50" fmla="*/ 2391632 w 2652318"/>
              <a:gd name="connsiteY50" fmla="*/ 361242 h 802192"/>
              <a:gd name="connsiteX51" fmla="*/ 2391632 w 2652318"/>
              <a:gd name="connsiteY51" fmla="*/ 462492 h 802192"/>
              <a:gd name="connsiteX52" fmla="*/ 2447068 w 2652318"/>
              <a:gd name="connsiteY52" fmla="*/ 487829 h 802192"/>
              <a:gd name="connsiteX53" fmla="*/ 2455640 w 2652318"/>
              <a:gd name="connsiteY53" fmla="*/ 521547 h 802192"/>
              <a:gd name="connsiteX54" fmla="*/ 2553652 w 2652318"/>
              <a:gd name="connsiteY54" fmla="*/ 530025 h 802192"/>
              <a:gd name="connsiteX55" fmla="*/ 2562225 w 2652318"/>
              <a:gd name="connsiteY55" fmla="*/ 546884 h 802192"/>
              <a:gd name="connsiteX56" fmla="*/ 2600611 w 2652318"/>
              <a:gd name="connsiteY56" fmla="*/ 530025 h 802192"/>
              <a:gd name="connsiteX57" fmla="*/ 2634710 w 2652318"/>
              <a:gd name="connsiteY57" fmla="*/ 513165 h 802192"/>
              <a:gd name="connsiteX58" fmla="*/ 2634710 w 2652318"/>
              <a:gd name="connsiteY58" fmla="*/ 614416 h 802192"/>
              <a:gd name="connsiteX59" fmla="*/ 2570797 w 2652318"/>
              <a:gd name="connsiteY59" fmla="*/ 589080 h 802192"/>
              <a:gd name="connsiteX60" fmla="*/ 2536698 w 2652318"/>
              <a:gd name="connsiteY60" fmla="*/ 639657 h 802192"/>
              <a:gd name="connsiteX61" fmla="*/ 2489835 w 2652318"/>
              <a:gd name="connsiteY61" fmla="*/ 681853 h 802192"/>
              <a:gd name="connsiteX62" fmla="*/ 2400300 w 2652318"/>
              <a:gd name="connsiteY62" fmla="*/ 681853 h 802192"/>
              <a:gd name="connsiteX63" fmla="*/ 2298001 w 2652318"/>
              <a:gd name="connsiteY63" fmla="*/ 724049 h 802192"/>
              <a:gd name="connsiteX64" fmla="*/ 2229802 w 2652318"/>
              <a:gd name="connsiteY64" fmla="*/ 799963 h 802192"/>
              <a:gd name="connsiteX65" fmla="*/ 2148840 w 2652318"/>
              <a:gd name="connsiteY65" fmla="*/ 732526 h 802192"/>
              <a:gd name="connsiteX66" fmla="*/ 2093404 w 2652318"/>
              <a:gd name="connsiteY66" fmla="*/ 681948 h 802192"/>
              <a:gd name="connsiteX67" fmla="*/ 2029491 w 2652318"/>
              <a:gd name="connsiteY67" fmla="*/ 690426 h 802192"/>
              <a:gd name="connsiteX68" fmla="*/ 1905857 w 2652318"/>
              <a:gd name="connsiteY68" fmla="*/ 741003 h 802192"/>
              <a:gd name="connsiteX69" fmla="*/ 1799272 w 2652318"/>
              <a:gd name="connsiteY69" fmla="*/ 800058 h 802192"/>
              <a:gd name="connsiteX70" fmla="*/ 1658588 w 2652318"/>
              <a:gd name="connsiteY70" fmla="*/ 698808 h 802192"/>
              <a:gd name="connsiteX71" fmla="*/ 1590389 w 2652318"/>
              <a:gd name="connsiteY71" fmla="*/ 698808 h 802192"/>
              <a:gd name="connsiteX72" fmla="*/ 1407128 w 2652318"/>
              <a:gd name="connsiteY72" fmla="*/ 766245 h 802192"/>
              <a:gd name="connsiteX73" fmla="*/ 1287780 w 2652318"/>
              <a:gd name="connsiteY73" fmla="*/ 698808 h 802192"/>
              <a:gd name="connsiteX74" fmla="*/ 1181195 w 2652318"/>
              <a:gd name="connsiteY74" fmla="*/ 757863 h 802192"/>
              <a:gd name="connsiteX75" fmla="*/ 1049083 w 2652318"/>
              <a:gd name="connsiteY75" fmla="*/ 698808 h 802192"/>
              <a:gd name="connsiteX76" fmla="*/ 972312 w 2652318"/>
              <a:gd name="connsiteY76" fmla="*/ 715667 h 802192"/>
              <a:gd name="connsiteX77" fmla="*/ 908399 w 2652318"/>
              <a:gd name="connsiteY77" fmla="*/ 656612 h 802192"/>
              <a:gd name="connsiteX78" fmla="*/ 861536 w 2652318"/>
              <a:gd name="connsiteY78" fmla="*/ 656612 h 802192"/>
              <a:gd name="connsiteX79" fmla="*/ 818864 w 2652318"/>
              <a:gd name="connsiteY79" fmla="*/ 715667 h 802192"/>
              <a:gd name="connsiteX80" fmla="*/ 661130 w 2652318"/>
              <a:gd name="connsiteY80" fmla="*/ 715667 h 802192"/>
              <a:gd name="connsiteX81" fmla="*/ 499110 w 2652318"/>
              <a:gd name="connsiteY81" fmla="*/ 749385 h 802192"/>
              <a:gd name="connsiteX82" fmla="*/ 430911 w 2652318"/>
              <a:gd name="connsiteY82" fmla="*/ 698808 h 802192"/>
              <a:gd name="connsiteX83" fmla="*/ 375475 w 2652318"/>
              <a:gd name="connsiteY83" fmla="*/ 707285 h 802192"/>
              <a:gd name="connsiteX84" fmla="*/ 337089 w 2652318"/>
              <a:gd name="connsiteY84" fmla="*/ 656707 h 802192"/>
              <a:gd name="connsiteX85" fmla="*/ 260318 w 2652318"/>
              <a:gd name="connsiteY85" fmla="*/ 682044 h 802192"/>
              <a:gd name="connsiteX86" fmla="*/ 209169 w 2652318"/>
              <a:gd name="connsiteY86" fmla="*/ 656707 h 802192"/>
              <a:gd name="connsiteX87" fmla="*/ 175069 w 2652318"/>
              <a:gd name="connsiteY87" fmla="*/ 673566 h 802192"/>
              <a:gd name="connsiteX88" fmla="*/ 128206 w 2652318"/>
              <a:gd name="connsiteY88" fmla="*/ 622989 h 802192"/>
              <a:gd name="connsiteX89" fmla="*/ 81343 w 2652318"/>
              <a:gd name="connsiteY89" fmla="*/ 665184 h 802192"/>
              <a:gd name="connsiteX90" fmla="*/ 381 w 2652318"/>
              <a:gd name="connsiteY90" fmla="*/ 631466 h 802192"/>
              <a:gd name="connsiteX91" fmla="*/ 381 w 2652318"/>
              <a:gd name="connsiteY91" fmla="*/ 631466 h 802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2652318" h="802192">
                <a:moveTo>
                  <a:pt x="0" y="630704"/>
                </a:moveTo>
                <a:cubicBezTo>
                  <a:pt x="8572" y="613845"/>
                  <a:pt x="38385" y="596985"/>
                  <a:pt x="63912" y="596985"/>
                </a:cubicBezTo>
                <a:cubicBezTo>
                  <a:pt x="89439" y="596985"/>
                  <a:pt x="98012" y="605463"/>
                  <a:pt x="98012" y="605463"/>
                </a:cubicBezTo>
                <a:cubicBezTo>
                  <a:pt x="98012" y="605463"/>
                  <a:pt x="98012" y="554885"/>
                  <a:pt x="123634" y="571744"/>
                </a:cubicBezTo>
                <a:cubicBezTo>
                  <a:pt x="149257" y="588603"/>
                  <a:pt x="157734" y="613940"/>
                  <a:pt x="157734" y="613940"/>
                </a:cubicBezTo>
                <a:cubicBezTo>
                  <a:pt x="157734" y="613940"/>
                  <a:pt x="187547" y="605463"/>
                  <a:pt x="208883" y="605463"/>
                </a:cubicBezTo>
                <a:cubicBezTo>
                  <a:pt x="230219" y="605463"/>
                  <a:pt x="247269" y="622322"/>
                  <a:pt x="247269" y="622322"/>
                </a:cubicBezTo>
                <a:cubicBezTo>
                  <a:pt x="247269" y="622322"/>
                  <a:pt x="208883" y="529548"/>
                  <a:pt x="247269" y="478971"/>
                </a:cubicBezTo>
                <a:cubicBezTo>
                  <a:pt x="285655" y="428393"/>
                  <a:pt x="298418" y="453634"/>
                  <a:pt x="298418" y="453634"/>
                </a:cubicBezTo>
                <a:cubicBezTo>
                  <a:pt x="298418" y="453634"/>
                  <a:pt x="281368" y="419916"/>
                  <a:pt x="306991" y="411438"/>
                </a:cubicBezTo>
                <a:cubicBezTo>
                  <a:pt x="332613" y="402961"/>
                  <a:pt x="366713" y="436775"/>
                  <a:pt x="366713" y="436775"/>
                </a:cubicBezTo>
                <a:cubicBezTo>
                  <a:pt x="366713" y="436775"/>
                  <a:pt x="400812" y="411438"/>
                  <a:pt x="422148" y="428298"/>
                </a:cubicBezTo>
                <a:cubicBezTo>
                  <a:pt x="422148" y="428298"/>
                  <a:pt x="409384" y="394579"/>
                  <a:pt x="439198" y="377720"/>
                </a:cubicBezTo>
                <a:cubicBezTo>
                  <a:pt x="469011" y="360861"/>
                  <a:pt x="486060" y="377720"/>
                  <a:pt x="486060" y="377720"/>
                </a:cubicBezTo>
                <a:cubicBezTo>
                  <a:pt x="486060" y="377720"/>
                  <a:pt x="515874" y="284946"/>
                  <a:pt x="571309" y="284946"/>
                </a:cubicBezTo>
                <a:cubicBezTo>
                  <a:pt x="626745" y="284946"/>
                  <a:pt x="669321" y="344001"/>
                  <a:pt x="669321" y="344001"/>
                </a:cubicBezTo>
                <a:lnTo>
                  <a:pt x="733234" y="352479"/>
                </a:lnTo>
                <a:cubicBezTo>
                  <a:pt x="733234" y="352479"/>
                  <a:pt x="724662" y="293424"/>
                  <a:pt x="750284" y="285042"/>
                </a:cubicBezTo>
                <a:cubicBezTo>
                  <a:pt x="775906" y="276564"/>
                  <a:pt x="784384" y="301901"/>
                  <a:pt x="784384" y="301901"/>
                </a:cubicBezTo>
                <a:cubicBezTo>
                  <a:pt x="784384" y="301901"/>
                  <a:pt x="784384" y="268182"/>
                  <a:pt x="805719" y="268182"/>
                </a:cubicBezTo>
                <a:cubicBezTo>
                  <a:pt x="827055" y="268182"/>
                  <a:pt x="856869" y="310378"/>
                  <a:pt x="856869" y="310378"/>
                </a:cubicBezTo>
                <a:cubicBezTo>
                  <a:pt x="856869" y="310378"/>
                  <a:pt x="886682" y="259800"/>
                  <a:pt x="908018" y="276660"/>
                </a:cubicBezTo>
                <a:cubicBezTo>
                  <a:pt x="908018" y="276660"/>
                  <a:pt x="899446" y="99495"/>
                  <a:pt x="1018889" y="116354"/>
                </a:cubicBezTo>
                <a:cubicBezTo>
                  <a:pt x="1018889" y="116354"/>
                  <a:pt x="997553" y="48917"/>
                  <a:pt x="1044511" y="23580"/>
                </a:cubicBezTo>
                <a:cubicBezTo>
                  <a:pt x="1091374" y="-1756"/>
                  <a:pt x="1099947" y="32058"/>
                  <a:pt x="1099947" y="32058"/>
                </a:cubicBezTo>
                <a:cubicBezTo>
                  <a:pt x="1099947" y="32058"/>
                  <a:pt x="1134047" y="-26997"/>
                  <a:pt x="1180909" y="15198"/>
                </a:cubicBezTo>
                <a:cubicBezTo>
                  <a:pt x="1227772" y="57394"/>
                  <a:pt x="1236345" y="99590"/>
                  <a:pt x="1232059" y="107972"/>
                </a:cubicBezTo>
                <a:cubicBezTo>
                  <a:pt x="1227772" y="116449"/>
                  <a:pt x="1261872" y="91113"/>
                  <a:pt x="1261872" y="133308"/>
                </a:cubicBezTo>
                <a:cubicBezTo>
                  <a:pt x="1261872" y="175504"/>
                  <a:pt x="1244822" y="200745"/>
                  <a:pt x="1244822" y="200745"/>
                </a:cubicBezTo>
                <a:cubicBezTo>
                  <a:pt x="1244822" y="200745"/>
                  <a:pt x="1295972" y="183886"/>
                  <a:pt x="1313021" y="217605"/>
                </a:cubicBezTo>
                <a:cubicBezTo>
                  <a:pt x="1313021" y="217605"/>
                  <a:pt x="1304448" y="175409"/>
                  <a:pt x="1338643" y="158550"/>
                </a:cubicBezTo>
                <a:cubicBezTo>
                  <a:pt x="1372743" y="141690"/>
                  <a:pt x="1415415" y="167027"/>
                  <a:pt x="1415415" y="167027"/>
                </a:cubicBezTo>
                <a:cubicBezTo>
                  <a:pt x="1415415" y="167027"/>
                  <a:pt x="1415415" y="91113"/>
                  <a:pt x="1458087" y="82635"/>
                </a:cubicBezTo>
                <a:cubicBezTo>
                  <a:pt x="1500759" y="74158"/>
                  <a:pt x="1547622" y="141690"/>
                  <a:pt x="1547622" y="141690"/>
                </a:cubicBezTo>
                <a:cubicBezTo>
                  <a:pt x="1547622" y="141690"/>
                  <a:pt x="1573244" y="116354"/>
                  <a:pt x="1594485" y="150168"/>
                </a:cubicBezTo>
                <a:cubicBezTo>
                  <a:pt x="1615821" y="183886"/>
                  <a:pt x="1611535" y="234559"/>
                  <a:pt x="1611535" y="234559"/>
                </a:cubicBezTo>
                <a:cubicBezTo>
                  <a:pt x="1611535" y="234559"/>
                  <a:pt x="1675447" y="209223"/>
                  <a:pt x="1696783" y="243036"/>
                </a:cubicBezTo>
                <a:cubicBezTo>
                  <a:pt x="1696783" y="243036"/>
                  <a:pt x="1756505" y="183981"/>
                  <a:pt x="1824704" y="192459"/>
                </a:cubicBezTo>
                <a:cubicBezTo>
                  <a:pt x="1892903" y="200936"/>
                  <a:pt x="1914239" y="243036"/>
                  <a:pt x="1914239" y="243036"/>
                </a:cubicBezTo>
                <a:cubicBezTo>
                  <a:pt x="1914239" y="243036"/>
                  <a:pt x="1944052" y="192459"/>
                  <a:pt x="1978152" y="251514"/>
                </a:cubicBezTo>
                <a:cubicBezTo>
                  <a:pt x="2012251" y="310569"/>
                  <a:pt x="2007965" y="327428"/>
                  <a:pt x="2007965" y="327428"/>
                </a:cubicBezTo>
                <a:cubicBezTo>
                  <a:pt x="2007965" y="327428"/>
                  <a:pt x="2037779" y="293709"/>
                  <a:pt x="2050637" y="327428"/>
                </a:cubicBezTo>
                <a:cubicBezTo>
                  <a:pt x="2063400" y="361146"/>
                  <a:pt x="2029301" y="386483"/>
                  <a:pt x="2029301" y="386483"/>
                </a:cubicBezTo>
                <a:cubicBezTo>
                  <a:pt x="2029301" y="386483"/>
                  <a:pt x="2025015" y="420201"/>
                  <a:pt x="2042064" y="420201"/>
                </a:cubicBezTo>
                <a:cubicBezTo>
                  <a:pt x="2059114" y="420201"/>
                  <a:pt x="2054828" y="394865"/>
                  <a:pt x="2093214" y="386483"/>
                </a:cubicBezTo>
                <a:cubicBezTo>
                  <a:pt x="2131600" y="378006"/>
                  <a:pt x="2148649" y="403342"/>
                  <a:pt x="2148649" y="403342"/>
                </a:cubicBezTo>
                <a:cubicBezTo>
                  <a:pt x="2148649" y="403342"/>
                  <a:pt x="2144363" y="344287"/>
                  <a:pt x="2165699" y="335905"/>
                </a:cubicBezTo>
                <a:cubicBezTo>
                  <a:pt x="2187035" y="327428"/>
                  <a:pt x="2199798" y="335905"/>
                  <a:pt x="2199798" y="335905"/>
                </a:cubicBezTo>
                <a:cubicBezTo>
                  <a:pt x="2199798" y="335905"/>
                  <a:pt x="2191226" y="268468"/>
                  <a:pt x="2221135" y="268468"/>
                </a:cubicBezTo>
                <a:cubicBezTo>
                  <a:pt x="2251043" y="268468"/>
                  <a:pt x="2280856" y="310664"/>
                  <a:pt x="2293620" y="361242"/>
                </a:cubicBezTo>
                <a:cubicBezTo>
                  <a:pt x="2293620" y="361242"/>
                  <a:pt x="2370391" y="319046"/>
                  <a:pt x="2391632" y="361242"/>
                </a:cubicBezTo>
                <a:cubicBezTo>
                  <a:pt x="2412968" y="403437"/>
                  <a:pt x="2391632" y="462492"/>
                  <a:pt x="2391632" y="462492"/>
                </a:cubicBezTo>
                <a:cubicBezTo>
                  <a:pt x="2391632" y="462492"/>
                  <a:pt x="2434304" y="462492"/>
                  <a:pt x="2447068" y="487829"/>
                </a:cubicBezTo>
                <a:cubicBezTo>
                  <a:pt x="2459831" y="513165"/>
                  <a:pt x="2455640" y="521547"/>
                  <a:pt x="2455640" y="521547"/>
                </a:cubicBezTo>
                <a:cubicBezTo>
                  <a:pt x="2455640" y="521547"/>
                  <a:pt x="2528125" y="496211"/>
                  <a:pt x="2553652" y="530025"/>
                </a:cubicBezTo>
                <a:cubicBezTo>
                  <a:pt x="2579275" y="563743"/>
                  <a:pt x="2562225" y="546884"/>
                  <a:pt x="2562225" y="546884"/>
                </a:cubicBezTo>
                <a:cubicBezTo>
                  <a:pt x="2562225" y="546884"/>
                  <a:pt x="2587847" y="521547"/>
                  <a:pt x="2600611" y="530025"/>
                </a:cubicBezTo>
                <a:cubicBezTo>
                  <a:pt x="2613374" y="538502"/>
                  <a:pt x="2609183" y="470970"/>
                  <a:pt x="2634710" y="513165"/>
                </a:cubicBezTo>
                <a:cubicBezTo>
                  <a:pt x="2660237" y="555361"/>
                  <a:pt x="2656046" y="614416"/>
                  <a:pt x="2634710" y="614416"/>
                </a:cubicBezTo>
                <a:cubicBezTo>
                  <a:pt x="2613374" y="614416"/>
                  <a:pt x="2570797" y="589080"/>
                  <a:pt x="2570797" y="589080"/>
                </a:cubicBezTo>
                <a:cubicBezTo>
                  <a:pt x="2570797" y="589080"/>
                  <a:pt x="2562225" y="639657"/>
                  <a:pt x="2536698" y="639657"/>
                </a:cubicBezTo>
                <a:cubicBezTo>
                  <a:pt x="2536698" y="639657"/>
                  <a:pt x="2532412" y="673376"/>
                  <a:pt x="2489835" y="681853"/>
                </a:cubicBezTo>
                <a:cubicBezTo>
                  <a:pt x="2447163" y="690330"/>
                  <a:pt x="2400300" y="681853"/>
                  <a:pt x="2400300" y="681853"/>
                </a:cubicBezTo>
                <a:cubicBezTo>
                  <a:pt x="2400300" y="681853"/>
                  <a:pt x="2332101" y="732431"/>
                  <a:pt x="2298001" y="724049"/>
                </a:cubicBezTo>
                <a:cubicBezTo>
                  <a:pt x="2298001" y="724049"/>
                  <a:pt x="2285238" y="783104"/>
                  <a:pt x="2229802" y="799963"/>
                </a:cubicBezTo>
                <a:cubicBezTo>
                  <a:pt x="2174367" y="816822"/>
                  <a:pt x="2148840" y="732526"/>
                  <a:pt x="2148840" y="732526"/>
                </a:cubicBezTo>
                <a:cubicBezTo>
                  <a:pt x="2148840" y="732526"/>
                  <a:pt x="2114740" y="749385"/>
                  <a:pt x="2093404" y="681948"/>
                </a:cubicBezTo>
                <a:cubicBezTo>
                  <a:pt x="2093404" y="681948"/>
                  <a:pt x="2042255" y="707285"/>
                  <a:pt x="2029491" y="690426"/>
                </a:cubicBezTo>
                <a:cubicBezTo>
                  <a:pt x="2016728" y="673566"/>
                  <a:pt x="1991106" y="774817"/>
                  <a:pt x="1905857" y="741003"/>
                </a:cubicBezTo>
                <a:cubicBezTo>
                  <a:pt x="1905857" y="741003"/>
                  <a:pt x="1880235" y="791581"/>
                  <a:pt x="1799272" y="800058"/>
                </a:cubicBezTo>
                <a:cubicBezTo>
                  <a:pt x="1718310" y="808536"/>
                  <a:pt x="1658588" y="698808"/>
                  <a:pt x="1658588" y="698808"/>
                </a:cubicBezTo>
                <a:cubicBezTo>
                  <a:pt x="1658588" y="698808"/>
                  <a:pt x="1615916" y="715667"/>
                  <a:pt x="1590389" y="698808"/>
                </a:cubicBezTo>
                <a:cubicBezTo>
                  <a:pt x="1590389" y="698808"/>
                  <a:pt x="1471041" y="783199"/>
                  <a:pt x="1407128" y="766245"/>
                </a:cubicBezTo>
                <a:cubicBezTo>
                  <a:pt x="1343215" y="749385"/>
                  <a:pt x="1287780" y="698808"/>
                  <a:pt x="1287780" y="698808"/>
                </a:cubicBezTo>
                <a:cubicBezTo>
                  <a:pt x="1287780" y="698808"/>
                  <a:pt x="1249394" y="757863"/>
                  <a:pt x="1181195" y="757863"/>
                </a:cubicBezTo>
                <a:cubicBezTo>
                  <a:pt x="1112996" y="757863"/>
                  <a:pt x="1049083" y="698808"/>
                  <a:pt x="1049083" y="698808"/>
                </a:cubicBezTo>
                <a:cubicBezTo>
                  <a:pt x="1049083" y="698808"/>
                  <a:pt x="1006411" y="724144"/>
                  <a:pt x="972312" y="715667"/>
                </a:cubicBezTo>
                <a:cubicBezTo>
                  <a:pt x="938213" y="707190"/>
                  <a:pt x="908399" y="656612"/>
                  <a:pt x="908399" y="656612"/>
                </a:cubicBezTo>
                <a:cubicBezTo>
                  <a:pt x="908399" y="656612"/>
                  <a:pt x="891349" y="690330"/>
                  <a:pt x="861536" y="656612"/>
                </a:cubicBezTo>
                <a:cubicBezTo>
                  <a:pt x="861536" y="656612"/>
                  <a:pt x="857250" y="690330"/>
                  <a:pt x="818864" y="715667"/>
                </a:cubicBezTo>
                <a:cubicBezTo>
                  <a:pt x="780479" y="741003"/>
                  <a:pt x="678180" y="732526"/>
                  <a:pt x="661130" y="715667"/>
                </a:cubicBezTo>
                <a:cubicBezTo>
                  <a:pt x="661130" y="715667"/>
                  <a:pt x="563118" y="774722"/>
                  <a:pt x="499110" y="749385"/>
                </a:cubicBezTo>
                <a:cubicBezTo>
                  <a:pt x="435197" y="724049"/>
                  <a:pt x="430911" y="698808"/>
                  <a:pt x="430911" y="698808"/>
                </a:cubicBezTo>
                <a:cubicBezTo>
                  <a:pt x="430911" y="698808"/>
                  <a:pt x="401098" y="724144"/>
                  <a:pt x="375475" y="707285"/>
                </a:cubicBezTo>
                <a:cubicBezTo>
                  <a:pt x="349853" y="690426"/>
                  <a:pt x="337089" y="656707"/>
                  <a:pt x="337089" y="656707"/>
                </a:cubicBezTo>
                <a:cubicBezTo>
                  <a:pt x="337089" y="656707"/>
                  <a:pt x="294418" y="682044"/>
                  <a:pt x="260318" y="682044"/>
                </a:cubicBezTo>
                <a:cubicBezTo>
                  <a:pt x="226219" y="682044"/>
                  <a:pt x="209169" y="656707"/>
                  <a:pt x="209169" y="656707"/>
                </a:cubicBezTo>
                <a:cubicBezTo>
                  <a:pt x="209169" y="656707"/>
                  <a:pt x="204882" y="682044"/>
                  <a:pt x="175069" y="673566"/>
                </a:cubicBezTo>
                <a:cubicBezTo>
                  <a:pt x="145256" y="665089"/>
                  <a:pt x="128206" y="622989"/>
                  <a:pt x="128206" y="622989"/>
                </a:cubicBezTo>
                <a:cubicBezTo>
                  <a:pt x="128206" y="622989"/>
                  <a:pt x="106870" y="665184"/>
                  <a:pt x="81343" y="665184"/>
                </a:cubicBezTo>
                <a:cubicBezTo>
                  <a:pt x="55816" y="665184"/>
                  <a:pt x="381" y="631466"/>
                  <a:pt x="381" y="631466"/>
                </a:cubicBezTo>
                <a:lnTo>
                  <a:pt x="381" y="631466"/>
                </a:lnTo>
                <a:close/>
              </a:path>
            </a:pathLst>
          </a:custGeom>
          <a:solidFill>
            <a:srgbClr val="06061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5764A4B3-7E19-A2B6-65F3-866D19604622}"/>
              </a:ext>
            </a:extLst>
          </p:cNvPr>
          <p:cNvSpPr/>
          <p:nvPr/>
        </p:nvSpPr>
        <p:spPr>
          <a:xfrm>
            <a:off x="29402223" y="-13677272"/>
            <a:ext cx="5467838" cy="1653744"/>
          </a:xfrm>
          <a:custGeom>
            <a:avLst/>
            <a:gdLst>
              <a:gd name="connsiteX0" fmla="*/ 0 w 2652318"/>
              <a:gd name="connsiteY0" fmla="*/ 630704 h 802192"/>
              <a:gd name="connsiteX1" fmla="*/ 63912 w 2652318"/>
              <a:gd name="connsiteY1" fmla="*/ 596985 h 802192"/>
              <a:gd name="connsiteX2" fmla="*/ 98012 w 2652318"/>
              <a:gd name="connsiteY2" fmla="*/ 605463 h 802192"/>
              <a:gd name="connsiteX3" fmla="*/ 123634 w 2652318"/>
              <a:gd name="connsiteY3" fmla="*/ 571744 h 802192"/>
              <a:gd name="connsiteX4" fmla="*/ 157734 w 2652318"/>
              <a:gd name="connsiteY4" fmla="*/ 613940 h 802192"/>
              <a:gd name="connsiteX5" fmla="*/ 208883 w 2652318"/>
              <a:gd name="connsiteY5" fmla="*/ 605463 h 802192"/>
              <a:gd name="connsiteX6" fmla="*/ 247269 w 2652318"/>
              <a:gd name="connsiteY6" fmla="*/ 622322 h 802192"/>
              <a:gd name="connsiteX7" fmla="*/ 247269 w 2652318"/>
              <a:gd name="connsiteY7" fmla="*/ 478971 h 802192"/>
              <a:gd name="connsiteX8" fmla="*/ 298418 w 2652318"/>
              <a:gd name="connsiteY8" fmla="*/ 453634 h 802192"/>
              <a:gd name="connsiteX9" fmla="*/ 306991 w 2652318"/>
              <a:gd name="connsiteY9" fmla="*/ 411438 h 802192"/>
              <a:gd name="connsiteX10" fmla="*/ 366713 w 2652318"/>
              <a:gd name="connsiteY10" fmla="*/ 436775 h 802192"/>
              <a:gd name="connsiteX11" fmla="*/ 422148 w 2652318"/>
              <a:gd name="connsiteY11" fmla="*/ 428298 h 802192"/>
              <a:gd name="connsiteX12" fmla="*/ 439198 w 2652318"/>
              <a:gd name="connsiteY12" fmla="*/ 377720 h 802192"/>
              <a:gd name="connsiteX13" fmla="*/ 486060 w 2652318"/>
              <a:gd name="connsiteY13" fmla="*/ 377720 h 802192"/>
              <a:gd name="connsiteX14" fmla="*/ 571309 w 2652318"/>
              <a:gd name="connsiteY14" fmla="*/ 284946 h 802192"/>
              <a:gd name="connsiteX15" fmla="*/ 669321 w 2652318"/>
              <a:gd name="connsiteY15" fmla="*/ 344001 h 802192"/>
              <a:gd name="connsiteX16" fmla="*/ 733234 w 2652318"/>
              <a:gd name="connsiteY16" fmla="*/ 352479 h 802192"/>
              <a:gd name="connsiteX17" fmla="*/ 750284 w 2652318"/>
              <a:gd name="connsiteY17" fmla="*/ 285042 h 802192"/>
              <a:gd name="connsiteX18" fmla="*/ 784384 w 2652318"/>
              <a:gd name="connsiteY18" fmla="*/ 301901 h 802192"/>
              <a:gd name="connsiteX19" fmla="*/ 805719 w 2652318"/>
              <a:gd name="connsiteY19" fmla="*/ 268182 h 802192"/>
              <a:gd name="connsiteX20" fmla="*/ 856869 w 2652318"/>
              <a:gd name="connsiteY20" fmla="*/ 310378 h 802192"/>
              <a:gd name="connsiteX21" fmla="*/ 908018 w 2652318"/>
              <a:gd name="connsiteY21" fmla="*/ 276660 h 802192"/>
              <a:gd name="connsiteX22" fmla="*/ 1018889 w 2652318"/>
              <a:gd name="connsiteY22" fmla="*/ 116354 h 802192"/>
              <a:gd name="connsiteX23" fmla="*/ 1044511 w 2652318"/>
              <a:gd name="connsiteY23" fmla="*/ 23580 h 802192"/>
              <a:gd name="connsiteX24" fmla="*/ 1099947 w 2652318"/>
              <a:gd name="connsiteY24" fmla="*/ 32058 h 802192"/>
              <a:gd name="connsiteX25" fmla="*/ 1180909 w 2652318"/>
              <a:gd name="connsiteY25" fmla="*/ 15198 h 802192"/>
              <a:gd name="connsiteX26" fmla="*/ 1232059 w 2652318"/>
              <a:gd name="connsiteY26" fmla="*/ 107972 h 802192"/>
              <a:gd name="connsiteX27" fmla="*/ 1261872 w 2652318"/>
              <a:gd name="connsiteY27" fmla="*/ 133308 h 802192"/>
              <a:gd name="connsiteX28" fmla="*/ 1244822 w 2652318"/>
              <a:gd name="connsiteY28" fmla="*/ 200745 h 802192"/>
              <a:gd name="connsiteX29" fmla="*/ 1313021 w 2652318"/>
              <a:gd name="connsiteY29" fmla="*/ 217605 h 802192"/>
              <a:gd name="connsiteX30" fmla="*/ 1338643 w 2652318"/>
              <a:gd name="connsiteY30" fmla="*/ 158550 h 802192"/>
              <a:gd name="connsiteX31" fmla="*/ 1415415 w 2652318"/>
              <a:gd name="connsiteY31" fmla="*/ 167027 h 802192"/>
              <a:gd name="connsiteX32" fmla="*/ 1458087 w 2652318"/>
              <a:gd name="connsiteY32" fmla="*/ 82635 h 802192"/>
              <a:gd name="connsiteX33" fmla="*/ 1547622 w 2652318"/>
              <a:gd name="connsiteY33" fmla="*/ 141690 h 802192"/>
              <a:gd name="connsiteX34" fmla="*/ 1594485 w 2652318"/>
              <a:gd name="connsiteY34" fmla="*/ 150168 h 802192"/>
              <a:gd name="connsiteX35" fmla="*/ 1611535 w 2652318"/>
              <a:gd name="connsiteY35" fmla="*/ 234559 h 802192"/>
              <a:gd name="connsiteX36" fmla="*/ 1696783 w 2652318"/>
              <a:gd name="connsiteY36" fmla="*/ 243036 h 802192"/>
              <a:gd name="connsiteX37" fmla="*/ 1824704 w 2652318"/>
              <a:gd name="connsiteY37" fmla="*/ 192459 h 802192"/>
              <a:gd name="connsiteX38" fmla="*/ 1914239 w 2652318"/>
              <a:gd name="connsiteY38" fmla="*/ 243036 h 802192"/>
              <a:gd name="connsiteX39" fmla="*/ 1978152 w 2652318"/>
              <a:gd name="connsiteY39" fmla="*/ 251514 h 802192"/>
              <a:gd name="connsiteX40" fmla="*/ 2007965 w 2652318"/>
              <a:gd name="connsiteY40" fmla="*/ 327428 h 802192"/>
              <a:gd name="connsiteX41" fmla="*/ 2050637 w 2652318"/>
              <a:gd name="connsiteY41" fmla="*/ 327428 h 802192"/>
              <a:gd name="connsiteX42" fmla="*/ 2029301 w 2652318"/>
              <a:gd name="connsiteY42" fmla="*/ 386483 h 802192"/>
              <a:gd name="connsiteX43" fmla="*/ 2042064 w 2652318"/>
              <a:gd name="connsiteY43" fmla="*/ 420201 h 802192"/>
              <a:gd name="connsiteX44" fmla="*/ 2093214 w 2652318"/>
              <a:gd name="connsiteY44" fmla="*/ 386483 h 802192"/>
              <a:gd name="connsiteX45" fmla="*/ 2148649 w 2652318"/>
              <a:gd name="connsiteY45" fmla="*/ 403342 h 802192"/>
              <a:gd name="connsiteX46" fmla="*/ 2165699 w 2652318"/>
              <a:gd name="connsiteY46" fmla="*/ 335905 h 802192"/>
              <a:gd name="connsiteX47" fmla="*/ 2199798 w 2652318"/>
              <a:gd name="connsiteY47" fmla="*/ 335905 h 802192"/>
              <a:gd name="connsiteX48" fmla="*/ 2221135 w 2652318"/>
              <a:gd name="connsiteY48" fmla="*/ 268468 h 802192"/>
              <a:gd name="connsiteX49" fmla="*/ 2293620 w 2652318"/>
              <a:gd name="connsiteY49" fmla="*/ 361242 h 802192"/>
              <a:gd name="connsiteX50" fmla="*/ 2391632 w 2652318"/>
              <a:gd name="connsiteY50" fmla="*/ 361242 h 802192"/>
              <a:gd name="connsiteX51" fmla="*/ 2391632 w 2652318"/>
              <a:gd name="connsiteY51" fmla="*/ 462492 h 802192"/>
              <a:gd name="connsiteX52" fmla="*/ 2447068 w 2652318"/>
              <a:gd name="connsiteY52" fmla="*/ 487829 h 802192"/>
              <a:gd name="connsiteX53" fmla="*/ 2455640 w 2652318"/>
              <a:gd name="connsiteY53" fmla="*/ 521547 h 802192"/>
              <a:gd name="connsiteX54" fmla="*/ 2553652 w 2652318"/>
              <a:gd name="connsiteY54" fmla="*/ 530025 h 802192"/>
              <a:gd name="connsiteX55" fmla="*/ 2562225 w 2652318"/>
              <a:gd name="connsiteY55" fmla="*/ 546884 h 802192"/>
              <a:gd name="connsiteX56" fmla="*/ 2600611 w 2652318"/>
              <a:gd name="connsiteY56" fmla="*/ 530025 h 802192"/>
              <a:gd name="connsiteX57" fmla="*/ 2634710 w 2652318"/>
              <a:gd name="connsiteY57" fmla="*/ 513165 h 802192"/>
              <a:gd name="connsiteX58" fmla="*/ 2634710 w 2652318"/>
              <a:gd name="connsiteY58" fmla="*/ 614416 h 802192"/>
              <a:gd name="connsiteX59" fmla="*/ 2570797 w 2652318"/>
              <a:gd name="connsiteY59" fmla="*/ 589080 h 802192"/>
              <a:gd name="connsiteX60" fmla="*/ 2536698 w 2652318"/>
              <a:gd name="connsiteY60" fmla="*/ 639657 h 802192"/>
              <a:gd name="connsiteX61" fmla="*/ 2489835 w 2652318"/>
              <a:gd name="connsiteY61" fmla="*/ 681853 h 802192"/>
              <a:gd name="connsiteX62" fmla="*/ 2400300 w 2652318"/>
              <a:gd name="connsiteY62" fmla="*/ 681853 h 802192"/>
              <a:gd name="connsiteX63" fmla="*/ 2298001 w 2652318"/>
              <a:gd name="connsiteY63" fmla="*/ 724049 h 802192"/>
              <a:gd name="connsiteX64" fmla="*/ 2229802 w 2652318"/>
              <a:gd name="connsiteY64" fmla="*/ 799963 h 802192"/>
              <a:gd name="connsiteX65" fmla="*/ 2148840 w 2652318"/>
              <a:gd name="connsiteY65" fmla="*/ 732526 h 802192"/>
              <a:gd name="connsiteX66" fmla="*/ 2093404 w 2652318"/>
              <a:gd name="connsiteY66" fmla="*/ 681948 h 802192"/>
              <a:gd name="connsiteX67" fmla="*/ 2029491 w 2652318"/>
              <a:gd name="connsiteY67" fmla="*/ 690426 h 802192"/>
              <a:gd name="connsiteX68" fmla="*/ 1905857 w 2652318"/>
              <a:gd name="connsiteY68" fmla="*/ 741003 h 802192"/>
              <a:gd name="connsiteX69" fmla="*/ 1799272 w 2652318"/>
              <a:gd name="connsiteY69" fmla="*/ 800058 h 802192"/>
              <a:gd name="connsiteX70" fmla="*/ 1658588 w 2652318"/>
              <a:gd name="connsiteY70" fmla="*/ 698808 h 802192"/>
              <a:gd name="connsiteX71" fmla="*/ 1590389 w 2652318"/>
              <a:gd name="connsiteY71" fmla="*/ 698808 h 802192"/>
              <a:gd name="connsiteX72" fmla="*/ 1407128 w 2652318"/>
              <a:gd name="connsiteY72" fmla="*/ 766245 h 802192"/>
              <a:gd name="connsiteX73" fmla="*/ 1287780 w 2652318"/>
              <a:gd name="connsiteY73" fmla="*/ 698808 h 802192"/>
              <a:gd name="connsiteX74" fmla="*/ 1181195 w 2652318"/>
              <a:gd name="connsiteY74" fmla="*/ 757863 h 802192"/>
              <a:gd name="connsiteX75" fmla="*/ 1049083 w 2652318"/>
              <a:gd name="connsiteY75" fmla="*/ 698808 h 802192"/>
              <a:gd name="connsiteX76" fmla="*/ 972312 w 2652318"/>
              <a:gd name="connsiteY76" fmla="*/ 715667 h 802192"/>
              <a:gd name="connsiteX77" fmla="*/ 908399 w 2652318"/>
              <a:gd name="connsiteY77" fmla="*/ 656612 h 802192"/>
              <a:gd name="connsiteX78" fmla="*/ 861536 w 2652318"/>
              <a:gd name="connsiteY78" fmla="*/ 656612 h 802192"/>
              <a:gd name="connsiteX79" fmla="*/ 818864 w 2652318"/>
              <a:gd name="connsiteY79" fmla="*/ 715667 h 802192"/>
              <a:gd name="connsiteX80" fmla="*/ 661130 w 2652318"/>
              <a:gd name="connsiteY80" fmla="*/ 715667 h 802192"/>
              <a:gd name="connsiteX81" fmla="*/ 499110 w 2652318"/>
              <a:gd name="connsiteY81" fmla="*/ 749385 h 802192"/>
              <a:gd name="connsiteX82" fmla="*/ 430911 w 2652318"/>
              <a:gd name="connsiteY82" fmla="*/ 698808 h 802192"/>
              <a:gd name="connsiteX83" fmla="*/ 375475 w 2652318"/>
              <a:gd name="connsiteY83" fmla="*/ 707285 h 802192"/>
              <a:gd name="connsiteX84" fmla="*/ 337089 w 2652318"/>
              <a:gd name="connsiteY84" fmla="*/ 656707 h 802192"/>
              <a:gd name="connsiteX85" fmla="*/ 260318 w 2652318"/>
              <a:gd name="connsiteY85" fmla="*/ 682044 h 802192"/>
              <a:gd name="connsiteX86" fmla="*/ 209169 w 2652318"/>
              <a:gd name="connsiteY86" fmla="*/ 656707 h 802192"/>
              <a:gd name="connsiteX87" fmla="*/ 175069 w 2652318"/>
              <a:gd name="connsiteY87" fmla="*/ 673566 h 802192"/>
              <a:gd name="connsiteX88" fmla="*/ 128206 w 2652318"/>
              <a:gd name="connsiteY88" fmla="*/ 622989 h 802192"/>
              <a:gd name="connsiteX89" fmla="*/ 81343 w 2652318"/>
              <a:gd name="connsiteY89" fmla="*/ 665184 h 802192"/>
              <a:gd name="connsiteX90" fmla="*/ 381 w 2652318"/>
              <a:gd name="connsiteY90" fmla="*/ 631466 h 802192"/>
              <a:gd name="connsiteX91" fmla="*/ 381 w 2652318"/>
              <a:gd name="connsiteY91" fmla="*/ 631466 h 802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2652318" h="802192">
                <a:moveTo>
                  <a:pt x="0" y="630704"/>
                </a:moveTo>
                <a:cubicBezTo>
                  <a:pt x="8572" y="613845"/>
                  <a:pt x="38385" y="596985"/>
                  <a:pt x="63912" y="596985"/>
                </a:cubicBezTo>
                <a:cubicBezTo>
                  <a:pt x="89439" y="596985"/>
                  <a:pt x="98012" y="605463"/>
                  <a:pt x="98012" y="605463"/>
                </a:cubicBezTo>
                <a:cubicBezTo>
                  <a:pt x="98012" y="605463"/>
                  <a:pt x="98012" y="554885"/>
                  <a:pt x="123634" y="571744"/>
                </a:cubicBezTo>
                <a:cubicBezTo>
                  <a:pt x="149257" y="588603"/>
                  <a:pt x="157734" y="613940"/>
                  <a:pt x="157734" y="613940"/>
                </a:cubicBezTo>
                <a:cubicBezTo>
                  <a:pt x="157734" y="613940"/>
                  <a:pt x="187547" y="605463"/>
                  <a:pt x="208883" y="605463"/>
                </a:cubicBezTo>
                <a:cubicBezTo>
                  <a:pt x="230219" y="605463"/>
                  <a:pt x="247269" y="622322"/>
                  <a:pt x="247269" y="622322"/>
                </a:cubicBezTo>
                <a:cubicBezTo>
                  <a:pt x="247269" y="622322"/>
                  <a:pt x="208883" y="529548"/>
                  <a:pt x="247269" y="478971"/>
                </a:cubicBezTo>
                <a:cubicBezTo>
                  <a:pt x="285655" y="428393"/>
                  <a:pt x="298418" y="453634"/>
                  <a:pt x="298418" y="453634"/>
                </a:cubicBezTo>
                <a:cubicBezTo>
                  <a:pt x="298418" y="453634"/>
                  <a:pt x="281368" y="419916"/>
                  <a:pt x="306991" y="411438"/>
                </a:cubicBezTo>
                <a:cubicBezTo>
                  <a:pt x="332613" y="402961"/>
                  <a:pt x="366713" y="436775"/>
                  <a:pt x="366713" y="436775"/>
                </a:cubicBezTo>
                <a:cubicBezTo>
                  <a:pt x="366713" y="436775"/>
                  <a:pt x="400812" y="411438"/>
                  <a:pt x="422148" y="428298"/>
                </a:cubicBezTo>
                <a:cubicBezTo>
                  <a:pt x="422148" y="428298"/>
                  <a:pt x="409384" y="394579"/>
                  <a:pt x="439198" y="377720"/>
                </a:cubicBezTo>
                <a:cubicBezTo>
                  <a:pt x="469011" y="360861"/>
                  <a:pt x="486060" y="377720"/>
                  <a:pt x="486060" y="377720"/>
                </a:cubicBezTo>
                <a:cubicBezTo>
                  <a:pt x="486060" y="377720"/>
                  <a:pt x="515874" y="284946"/>
                  <a:pt x="571309" y="284946"/>
                </a:cubicBezTo>
                <a:cubicBezTo>
                  <a:pt x="626745" y="284946"/>
                  <a:pt x="669321" y="344001"/>
                  <a:pt x="669321" y="344001"/>
                </a:cubicBezTo>
                <a:lnTo>
                  <a:pt x="733234" y="352479"/>
                </a:lnTo>
                <a:cubicBezTo>
                  <a:pt x="733234" y="352479"/>
                  <a:pt x="724662" y="293424"/>
                  <a:pt x="750284" y="285042"/>
                </a:cubicBezTo>
                <a:cubicBezTo>
                  <a:pt x="775906" y="276564"/>
                  <a:pt x="784384" y="301901"/>
                  <a:pt x="784384" y="301901"/>
                </a:cubicBezTo>
                <a:cubicBezTo>
                  <a:pt x="784384" y="301901"/>
                  <a:pt x="784384" y="268182"/>
                  <a:pt x="805719" y="268182"/>
                </a:cubicBezTo>
                <a:cubicBezTo>
                  <a:pt x="827055" y="268182"/>
                  <a:pt x="856869" y="310378"/>
                  <a:pt x="856869" y="310378"/>
                </a:cubicBezTo>
                <a:cubicBezTo>
                  <a:pt x="856869" y="310378"/>
                  <a:pt x="886682" y="259800"/>
                  <a:pt x="908018" y="276660"/>
                </a:cubicBezTo>
                <a:cubicBezTo>
                  <a:pt x="908018" y="276660"/>
                  <a:pt x="899446" y="99495"/>
                  <a:pt x="1018889" y="116354"/>
                </a:cubicBezTo>
                <a:cubicBezTo>
                  <a:pt x="1018889" y="116354"/>
                  <a:pt x="997553" y="48917"/>
                  <a:pt x="1044511" y="23580"/>
                </a:cubicBezTo>
                <a:cubicBezTo>
                  <a:pt x="1091374" y="-1756"/>
                  <a:pt x="1099947" y="32058"/>
                  <a:pt x="1099947" y="32058"/>
                </a:cubicBezTo>
                <a:cubicBezTo>
                  <a:pt x="1099947" y="32058"/>
                  <a:pt x="1134047" y="-26997"/>
                  <a:pt x="1180909" y="15198"/>
                </a:cubicBezTo>
                <a:cubicBezTo>
                  <a:pt x="1227772" y="57394"/>
                  <a:pt x="1236345" y="99590"/>
                  <a:pt x="1232059" y="107972"/>
                </a:cubicBezTo>
                <a:cubicBezTo>
                  <a:pt x="1227772" y="116449"/>
                  <a:pt x="1261872" y="91113"/>
                  <a:pt x="1261872" y="133308"/>
                </a:cubicBezTo>
                <a:cubicBezTo>
                  <a:pt x="1261872" y="175504"/>
                  <a:pt x="1244822" y="200745"/>
                  <a:pt x="1244822" y="200745"/>
                </a:cubicBezTo>
                <a:cubicBezTo>
                  <a:pt x="1244822" y="200745"/>
                  <a:pt x="1295972" y="183886"/>
                  <a:pt x="1313021" y="217605"/>
                </a:cubicBezTo>
                <a:cubicBezTo>
                  <a:pt x="1313021" y="217605"/>
                  <a:pt x="1304448" y="175409"/>
                  <a:pt x="1338643" y="158550"/>
                </a:cubicBezTo>
                <a:cubicBezTo>
                  <a:pt x="1372743" y="141690"/>
                  <a:pt x="1415415" y="167027"/>
                  <a:pt x="1415415" y="167027"/>
                </a:cubicBezTo>
                <a:cubicBezTo>
                  <a:pt x="1415415" y="167027"/>
                  <a:pt x="1415415" y="91113"/>
                  <a:pt x="1458087" y="82635"/>
                </a:cubicBezTo>
                <a:cubicBezTo>
                  <a:pt x="1500759" y="74158"/>
                  <a:pt x="1547622" y="141690"/>
                  <a:pt x="1547622" y="141690"/>
                </a:cubicBezTo>
                <a:cubicBezTo>
                  <a:pt x="1547622" y="141690"/>
                  <a:pt x="1573244" y="116354"/>
                  <a:pt x="1594485" y="150168"/>
                </a:cubicBezTo>
                <a:cubicBezTo>
                  <a:pt x="1615821" y="183886"/>
                  <a:pt x="1611535" y="234559"/>
                  <a:pt x="1611535" y="234559"/>
                </a:cubicBezTo>
                <a:cubicBezTo>
                  <a:pt x="1611535" y="234559"/>
                  <a:pt x="1675447" y="209223"/>
                  <a:pt x="1696783" y="243036"/>
                </a:cubicBezTo>
                <a:cubicBezTo>
                  <a:pt x="1696783" y="243036"/>
                  <a:pt x="1756505" y="183981"/>
                  <a:pt x="1824704" y="192459"/>
                </a:cubicBezTo>
                <a:cubicBezTo>
                  <a:pt x="1892903" y="200936"/>
                  <a:pt x="1914239" y="243036"/>
                  <a:pt x="1914239" y="243036"/>
                </a:cubicBezTo>
                <a:cubicBezTo>
                  <a:pt x="1914239" y="243036"/>
                  <a:pt x="1944052" y="192459"/>
                  <a:pt x="1978152" y="251514"/>
                </a:cubicBezTo>
                <a:cubicBezTo>
                  <a:pt x="2012251" y="310569"/>
                  <a:pt x="2007965" y="327428"/>
                  <a:pt x="2007965" y="327428"/>
                </a:cubicBezTo>
                <a:cubicBezTo>
                  <a:pt x="2007965" y="327428"/>
                  <a:pt x="2037779" y="293709"/>
                  <a:pt x="2050637" y="327428"/>
                </a:cubicBezTo>
                <a:cubicBezTo>
                  <a:pt x="2063400" y="361146"/>
                  <a:pt x="2029301" y="386483"/>
                  <a:pt x="2029301" y="386483"/>
                </a:cubicBezTo>
                <a:cubicBezTo>
                  <a:pt x="2029301" y="386483"/>
                  <a:pt x="2025015" y="420201"/>
                  <a:pt x="2042064" y="420201"/>
                </a:cubicBezTo>
                <a:cubicBezTo>
                  <a:pt x="2059114" y="420201"/>
                  <a:pt x="2054828" y="394865"/>
                  <a:pt x="2093214" y="386483"/>
                </a:cubicBezTo>
                <a:cubicBezTo>
                  <a:pt x="2131600" y="378006"/>
                  <a:pt x="2148649" y="403342"/>
                  <a:pt x="2148649" y="403342"/>
                </a:cubicBezTo>
                <a:cubicBezTo>
                  <a:pt x="2148649" y="403342"/>
                  <a:pt x="2144363" y="344287"/>
                  <a:pt x="2165699" y="335905"/>
                </a:cubicBezTo>
                <a:cubicBezTo>
                  <a:pt x="2187035" y="327428"/>
                  <a:pt x="2199798" y="335905"/>
                  <a:pt x="2199798" y="335905"/>
                </a:cubicBezTo>
                <a:cubicBezTo>
                  <a:pt x="2199798" y="335905"/>
                  <a:pt x="2191226" y="268468"/>
                  <a:pt x="2221135" y="268468"/>
                </a:cubicBezTo>
                <a:cubicBezTo>
                  <a:pt x="2251043" y="268468"/>
                  <a:pt x="2280856" y="310664"/>
                  <a:pt x="2293620" y="361242"/>
                </a:cubicBezTo>
                <a:cubicBezTo>
                  <a:pt x="2293620" y="361242"/>
                  <a:pt x="2370391" y="319046"/>
                  <a:pt x="2391632" y="361242"/>
                </a:cubicBezTo>
                <a:cubicBezTo>
                  <a:pt x="2412968" y="403437"/>
                  <a:pt x="2391632" y="462492"/>
                  <a:pt x="2391632" y="462492"/>
                </a:cubicBezTo>
                <a:cubicBezTo>
                  <a:pt x="2391632" y="462492"/>
                  <a:pt x="2434304" y="462492"/>
                  <a:pt x="2447068" y="487829"/>
                </a:cubicBezTo>
                <a:cubicBezTo>
                  <a:pt x="2459831" y="513165"/>
                  <a:pt x="2455640" y="521547"/>
                  <a:pt x="2455640" y="521547"/>
                </a:cubicBezTo>
                <a:cubicBezTo>
                  <a:pt x="2455640" y="521547"/>
                  <a:pt x="2528125" y="496211"/>
                  <a:pt x="2553652" y="530025"/>
                </a:cubicBezTo>
                <a:cubicBezTo>
                  <a:pt x="2579275" y="563743"/>
                  <a:pt x="2562225" y="546884"/>
                  <a:pt x="2562225" y="546884"/>
                </a:cubicBezTo>
                <a:cubicBezTo>
                  <a:pt x="2562225" y="546884"/>
                  <a:pt x="2587847" y="521547"/>
                  <a:pt x="2600611" y="530025"/>
                </a:cubicBezTo>
                <a:cubicBezTo>
                  <a:pt x="2613374" y="538502"/>
                  <a:pt x="2609183" y="470970"/>
                  <a:pt x="2634710" y="513165"/>
                </a:cubicBezTo>
                <a:cubicBezTo>
                  <a:pt x="2660237" y="555361"/>
                  <a:pt x="2656046" y="614416"/>
                  <a:pt x="2634710" y="614416"/>
                </a:cubicBezTo>
                <a:cubicBezTo>
                  <a:pt x="2613374" y="614416"/>
                  <a:pt x="2570797" y="589080"/>
                  <a:pt x="2570797" y="589080"/>
                </a:cubicBezTo>
                <a:cubicBezTo>
                  <a:pt x="2570797" y="589080"/>
                  <a:pt x="2562225" y="639657"/>
                  <a:pt x="2536698" y="639657"/>
                </a:cubicBezTo>
                <a:cubicBezTo>
                  <a:pt x="2536698" y="639657"/>
                  <a:pt x="2532412" y="673376"/>
                  <a:pt x="2489835" y="681853"/>
                </a:cubicBezTo>
                <a:cubicBezTo>
                  <a:pt x="2447163" y="690330"/>
                  <a:pt x="2400300" y="681853"/>
                  <a:pt x="2400300" y="681853"/>
                </a:cubicBezTo>
                <a:cubicBezTo>
                  <a:pt x="2400300" y="681853"/>
                  <a:pt x="2332101" y="732431"/>
                  <a:pt x="2298001" y="724049"/>
                </a:cubicBezTo>
                <a:cubicBezTo>
                  <a:pt x="2298001" y="724049"/>
                  <a:pt x="2285238" y="783104"/>
                  <a:pt x="2229802" y="799963"/>
                </a:cubicBezTo>
                <a:cubicBezTo>
                  <a:pt x="2174367" y="816822"/>
                  <a:pt x="2148840" y="732526"/>
                  <a:pt x="2148840" y="732526"/>
                </a:cubicBezTo>
                <a:cubicBezTo>
                  <a:pt x="2148840" y="732526"/>
                  <a:pt x="2114740" y="749385"/>
                  <a:pt x="2093404" y="681948"/>
                </a:cubicBezTo>
                <a:cubicBezTo>
                  <a:pt x="2093404" y="681948"/>
                  <a:pt x="2042255" y="707285"/>
                  <a:pt x="2029491" y="690426"/>
                </a:cubicBezTo>
                <a:cubicBezTo>
                  <a:pt x="2016728" y="673566"/>
                  <a:pt x="1991106" y="774817"/>
                  <a:pt x="1905857" y="741003"/>
                </a:cubicBezTo>
                <a:cubicBezTo>
                  <a:pt x="1905857" y="741003"/>
                  <a:pt x="1880235" y="791581"/>
                  <a:pt x="1799272" y="800058"/>
                </a:cubicBezTo>
                <a:cubicBezTo>
                  <a:pt x="1718310" y="808536"/>
                  <a:pt x="1658588" y="698808"/>
                  <a:pt x="1658588" y="698808"/>
                </a:cubicBezTo>
                <a:cubicBezTo>
                  <a:pt x="1658588" y="698808"/>
                  <a:pt x="1615916" y="715667"/>
                  <a:pt x="1590389" y="698808"/>
                </a:cubicBezTo>
                <a:cubicBezTo>
                  <a:pt x="1590389" y="698808"/>
                  <a:pt x="1471041" y="783199"/>
                  <a:pt x="1407128" y="766245"/>
                </a:cubicBezTo>
                <a:cubicBezTo>
                  <a:pt x="1343215" y="749385"/>
                  <a:pt x="1287780" y="698808"/>
                  <a:pt x="1287780" y="698808"/>
                </a:cubicBezTo>
                <a:cubicBezTo>
                  <a:pt x="1287780" y="698808"/>
                  <a:pt x="1249394" y="757863"/>
                  <a:pt x="1181195" y="757863"/>
                </a:cubicBezTo>
                <a:cubicBezTo>
                  <a:pt x="1112996" y="757863"/>
                  <a:pt x="1049083" y="698808"/>
                  <a:pt x="1049083" y="698808"/>
                </a:cubicBezTo>
                <a:cubicBezTo>
                  <a:pt x="1049083" y="698808"/>
                  <a:pt x="1006411" y="724144"/>
                  <a:pt x="972312" y="715667"/>
                </a:cubicBezTo>
                <a:cubicBezTo>
                  <a:pt x="938213" y="707190"/>
                  <a:pt x="908399" y="656612"/>
                  <a:pt x="908399" y="656612"/>
                </a:cubicBezTo>
                <a:cubicBezTo>
                  <a:pt x="908399" y="656612"/>
                  <a:pt x="891349" y="690330"/>
                  <a:pt x="861536" y="656612"/>
                </a:cubicBezTo>
                <a:cubicBezTo>
                  <a:pt x="861536" y="656612"/>
                  <a:pt x="857250" y="690330"/>
                  <a:pt x="818864" y="715667"/>
                </a:cubicBezTo>
                <a:cubicBezTo>
                  <a:pt x="780479" y="741003"/>
                  <a:pt x="678180" y="732526"/>
                  <a:pt x="661130" y="715667"/>
                </a:cubicBezTo>
                <a:cubicBezTo>
                  <a:pt x="661130" y="715667"/>
                  <a:pt x="563118" y="774722"/>
                  <a:pt x="499110" y="749385"/>
                </a:cubicBezTo>
                <a:cubicBezTo>
                  <a:pt x="435197" y="724049"/>
                  <a:pt x="430911" y="698808"/>
                  <a:pt x="430911" y="698808"/>
                </a:cubicBezTo>
                <a:cubicBezTo>
                  <a:pt x="430911" y="698808"/>
                  <a:pt x="401098" y="724144"/>
                  <a:pt x="375475" y="707285"/>
                </a:cubicBezTo>
                <a:cubicBezTo>
                  <a:pt x="349853" y="690426"/>
                  <a:pt x="337089" y="656707"/>
                  <a:pt x="337089" y="656707"/>
                </a:cubicBezTo>
                <a:cubicBezTo>
                  <a:pt x="337089" y="656707"/>
                  <a:pt x="294418" y="682044"/>
                  <a:pt x="260318" y="682044"/>
                </a:cubicBezTo>
                <a:cubicBezTo>
                  <a:pt x="226219" y="682044"/>
                  <a:pt x="209169" y="656707"/>
                  <a:pt x="209169" y="656707"/>
                </a:cubicBezTo>
                <a:cubicBezTo>
                  <a:pt x="209169" y="656707"/>
                  <a:pt x="204882" y="682044"/>
                  <a:pt x="175069" y="673566"/>
                </a:cubicBezTo>
                <a:cubicBezTo>
                  <a:pt x="145256" y="665089"/>
                  <a:pt x="128206" y="622989"/>
                  <a:pt x="128206" y="622989"/>
                </a:cubicBezTo>
                <a:cubicBezTo>
                  <a:pt x="128206" y="622989"/>
                  <a:pt x="106870" y="665184"/>
                  <a:pt x="81343" y="665184"/>
                </a:cubicBezTo>
                <a:cubicBezTo>
                  <a:pt x="55816" y="665184"/>
                  <a:pt x="381" y="631466"/>
                  <a:pt x="381" y="631466"/>
                </a:cubicBezTo>
                <a:lnTo>
                  <a:pt x="381" y="631466"/>
                </a:lnTo>
                <a:close/>
              </a:path>
            </a:pathLst>
          </a:custGeom>
          <a:solidFill>
            <a:srgbClr val="0F142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2025283-9396-A22D-3D22-DC55B63082FB}"/>
              </a:ext>
            </a:extLst>
          </p:cNvPr>
          <p:cNvSpPr/>
          <p:nvPr/>
        </p:nvSpPr>
        <p:spPr>
          <a:xfrm>
            <a:off x="29392013" y="-13336280"/>
            <a:ext cx="5478469" cy="1314831"/>
          </a:xfrm>
          <a:custGeom>
            <a:avLst/>
            <a:gdLst>
              <a:gd name="connsiteX0" fmla="*/ 0 w 2657475"/>
              <a:gd name="connsiteY0" fmla="*/ 637794 h 637793"/>
              <a:gd name="connsiteX1" fmla="*/ 2657475 w 2657475"/>
              <a:gd name="connsiteY1" fmla="*/ 637794 h 637793"/>
              <a:gd name="connsiteX2" fmla="*/ 2657475 w 2657475"/>
              <a:gd name="connsiteY2" fmla="*/ 0 h 637793"/>
              <a:gd name="connsiteX3" fmla="*/ 0 w 2657475"/>
              <a:gd name="connsiteY3" fmla="*/ 0 h 637793"/>
              <a:gd name="connsiteX4" fmla="*/ 0 w 2657475"/>
              <a:gd name="connsiteY4" fmla="*/ 637794 h 637793"/>
              <a:gd name="connsiteX5" fmla="*/ 0 w 2657475"/>
              <a:gd name="connsiteY5" fmla="*/ 637794 h 637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57475" h="637793">
                <a:moveTo>
                  <a:pt x="0" y="637794"/>
                </a:moveTo>
                <a:lnTo>
                  <a:pt x="2657475" y="637794"/>
                </a:lnTo>
                <a:lnTo>
                  <a:pt x="2657475" y="0"/>
                </a:lnTo>
                <a:lnTo>
                  <a:pt x="0" y="0"/>
                </a:lnTo>
                <a:lnTo>
                  <a:pt x="0" y="637794"/>
                </a:lnTo>
                <a:lnTo>
                  <a:pt x="0" y="637794"/>
                </a:lnTo>
                <a:close/>
              </a:path>
            </a:pathLst>
          </a:custGeom>
          <a:noFill/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42A1FE4-DDE9-BDCA-F1E0-B715A9897971}"/>
              </a:ext>
            </a:extLst>
          </p:cNvPr>
          <p:cNvSpPr/>
          <p:nvPr/>
        </p:nvSpPr>
        <p:spPr>
          <a:xfrm>
            <a:off x="29392013" y="-13336280"/>
            <a:ext cx="5478469" cy="1314831"/>
          </a:xfrm>
          <a:custGeom>
            <a:avLst/>
            <a:gdLst>
              <a:gd name="connsiteX0" fmla="*/ 0 w 2657475"/>
              <a:gd name="connsiteY0" fmla="*/ 0 h 637793"/>
              <a:gd name="connsiteX1" fmla="*/ 2657475 w 2657475"/>
              <a:gd name="connsiteY1" fmla="*/ 0 h 637793"/>
              <a:gd name="connsiteX2" fmla="*/ 2657475 w 2657475"/>
              <a:gd name="connsiteY2" fmla="*/ 637794 h 637793"/>
              <a:gd name="connsiteX3" fmla="*/ 0 w 2657475"/>
              <a:gd name="connsiteY3" fmla="*/ 637794 h 637793"/>
              <a:gd name="connsiteX4" fmla="*/ 0 w 2657475"/>
              <a:gd name="connsiteY4" fmla="*/ 0 h 637793"/>
              <a:gd name="connsiteX5" fmla="*/ 0 w 2657475"/>
              <a:gd name="connsiteY5" fmla="*/ 0 h 637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57475" h="637793">
                <a:moveTo>
                  <a:pt x="0" y="0"/>
                </a:moveTo>
                <a:lnTo>
                  <a:pt x="2657475" y="0"/>
                </a:lnTo>
                <a:lnTo>
                  <a:pt x="2657475" y="637794"/>
                </a:lnTo>
                <a:lnTo>
                  <a:pt x="0" y="637794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22A86CB-0AC3-F3F5-966B-932A0D4760AF}"/>
              </a:ext>
            </a:extLst>
          </p:cNvPr>
          <p:cNvSpPr/>
          <p:nvPr/>
        </p:nvSpPr>
        <p:spPr>
          <a:xfrm>
            <a:off x="28289250" y="-12365472"/>
            <a:ext cx="4460534" cy="1267704"/>
          </a:xfrm>
          <a:custGeom>
            <a:avLst/>
            <a:gdLst>
              <a:gd name="connsiteX0" fmla="*/ 0 w 2163699"/>
              <a:gd name="connsiteY0" fmla="*/ 614934 h 614933"/>
              <a:gd name="connsiteX1" fmla="*/ 2163699 w 2163699"/>
              <a:gd name="connsiteY1" fmla="*/ 614934 h 614933"/>
              <a:gd name="connsiteX2" fmla="*/ 2163699 w 2163699"/>
              <a:gd name="connsiteY2" fmla="*/ 0 h 614933"/>
              <a:gd name="connsiteX3" fmla="*/ 0 w 2163699"/>
              <a:gd name="connsiteY3" fmla="*/ 0 h 614933"/>
              <a:gd name="connsiteX4" fmla="*/ 0 w 2163699"/>
              <a:gd name="connsiteY4" fmla="*/ 614934 h 614933"/>
              <a:gd name="connsiteX5" fmla="*/ 0 w 2163699"/>
              <a:gd name="connsiteY5" fmla="*/ 614934 h 614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63699" h="614933">
                <a:moveTo>
                  <a:pt x="0" y="614934"/>
                </a:moveTo>
                <a:lnTo>
                  <a:pt x="2163699" y="614934"/>
                </a:lnTo>
                <a:lnTo>
                  <a:pt x="2163699" y="0"/>
                </a:lnTo>
                <a:lnTo>
                  <a:pt x="0" y="0"/>
                </a:lnTo>
                <a:lnTo>
                  <a:pt x="0" y="614934"/>
                </a:lnTo>
                <a:lnTo>
                  <a:pt x="0" y="614934"/>
                </a:lnTo>
                <a:close/>
              </a:path>
            </a:pathLst>
          </a:custGeom>
          <a:noFill/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DA9B86C-4BFC-D747-5220-FF038F7D9703}"/>
              </a:ext>
            </a:extLst>
          </p:cNvPr>
          <p:cNvSpPr/>
          <p:nvPr/>
        </p:nvSpPr>
        <p:spPr>
          <a:xfrm>
            <a:off x="28289250" y="-12365472"/>
            <a:ext cx="4460534" cy="1267704"/>
          </a:xfrm>
          <a:custGeom>
            <a:avLst/>
            <a:gdLst>
              <a:gd name="connsiteX0" fmla="*/ 0 w 2163699"/>
              <a:gd name="connsiteY0" fmla="*/ 0 h 614933"/>
              <a:gd name="connsiteX1" fmla="*/ 2163699 w 2163699"/>
              <a:gd name="connsiteY1" fmla="*/ 0 h 614933"/>
              <a:gd name="connsiteX2" fmla="*/ 2163699 w 2163699"/>
              <a:gd name="connsiteY2" fmla="*/ 614934 h 614933"/>
              <a:gd name="connsiteX3" fmla="*/ 0 w 2163699"/>
              <a:gd name="connsiteY3" fmla="*/ 614934 h 614933"/>
              <a:gd name="connsiteX4" fmla="*/ 0 w 2163699"/>
              <a:gd name="connsiteY4" fmla="*/ 0 h 614933"/>
              <a:gd name="connsiteX5" fmla="*/ 0 w 2163699"/>
              <a:gd name="connsiteY5" fmla="*/ 0 h 614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63699" h="614933">
                <a:moveTo>
                  <a:pt x="0" y="0"/>
                </a:moveTo>
                <a:lnTo>
                  <a:pt x="2163699" y="0"/>
                </a:lnTo>
                <a:lnTo>
                  <a:pt x="2163699" y="614934"/>
                </a:lnTo>
                <a:lnTo>
                  <a:pt x="0" y="614934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38D2D61-301B-8432-CD4C-F1659269C5B4}"/>
              </a:ext>
            </a:extLst>
          </p:cNvPr>
          <p:cNvSpPr/>
          <p:nvPr/>
        </p:nvSpPr>
        <p:spPr>
          <a:xfrm>
            <a:off x="24635197" y="-13657865"/>
            <a:ext cx="4051978" cy="1937267"/>
          </a:xfrm>
          <a:custGeom>
            <a:avLst/>
            <a:gdLst>
              <a:gd name="connsiteX0" fmla="*/ 5606 w 1965518"/>
              <a:gd name="connsiteY0" fmla="*/ 407072 h 939722"/>
              <a:gd name="connsiteX1" fmla="*/ 108191 w 1965518"/>
              <a:gd name="connsiteY1" fmla="*/ 313727 h 939722"/>
              <a:gd name="connsiteX2" fmla="*/ 186200 w 1965518"/>
              <a:gd name="connsiteY2" fmla="*/ 167899 h 939722"/>
              <a:gd name="connsiteX3" fmla="*/ 126669 w 1965518"/>
              <a:gd name="connsiteY3" fmla="*/ 135895 h 939722"/>
              <a:gd name="connsiteX4" fmla="*/ 69233 w 1965518"/>
              <a:gd name="connsiteY4" fmla="*/ 188378 h 939722"/>
              <a:gd name="connsiteX5" fmla="*/ 36372 w 1965518"/>
              <a:gd name="connsiteY5" fmla="*/ 147611 h 939722"/>
              <a:gd name="connsiteX6" fmla="*/ 15798 w 1965518"/>
              <a:gd name="connsiteY6" fmla="*/ 60171 h 939722"/>
              <a:gd name="connsiteX7" fmla="*/ 69138 w 1965518"/>
              <a:gd name="connsiteY7" fmla="*/ 89413 h 939722"/>
              <a:gd name="connsiteX8" fmla="*/ 171722 w 1965518"/>
              <a:gd name="connsiteY8" fmla="*/ 1974 h 939722"/>
              <a:gd name="connsiteX9" fmla="*/ 233254 w 1965518"/>
              <a:gd name="connsiteY9" fmla="*/ 101129 h 939722"/>
              <a:gd name="connsiteX10" fmla="*/ 348125 w 1965518"/>
              <a:gd name="connsiteY10" fmla="*/ 89413 h 939722"/>
              <a:gd name="connsiteX11" fmla="*/ 393274 w 1965518"/>
              <a:gd name="connsiteY11" fmla="*/ 42741 h 939722"/>
              <a:gd name="connsiteX12" fmla="*/ 426135 w 1965518"/>
              <a:gd name="connsiteY12" fmla="*/ 95223 h 939722"/>
              <a:gd name="connsiteX13" fmla="*/ 541007 w 1965518"/>
              <a:gd name="connsiteY13" fmla="*/ 95223 h 939722"/>
              <a:gd name="connsiteX14" fmla="*/ 565581 w 1965518"/>
              <a:gd name="connsiteY14" fmla="*/ 182663 h 939722"/>
              <a:gd name="connsiteX15" fmla="*/ 623017 w 1965518"/>
              <a:gd name="connsiteY15" fmla="*/ 176853 h 939722"/>
              <a:gd name="connsiteX16" fmla="*/ 651687 w 1965518"/>
              <a:gd name="connsiteY16" fmla="*/ 258482 h 939722"/>
              <a:gd name="connsiteX17" fmla="*/ 754272 w 1965518"/>
              <a:gd name="connsiteY17" fmla="*/ 229240 h 939722"/>
              <a:gd name="connsiteX18" fmla="*/ 803516 w 1965518"/>
              <a:gd name="connsiteY18" fmla="*/ 357637 h 939722"/>
              <a:gd name="connsiteX19" fmla="*/ 860951 w 1965518"/>
              <a:gd name="connsiteY19" fmla="*/ 270198 h 939722"/>
              <a:gd name="connsiteX20" fmla="*/ 938961 w 1965518"/>
              <a:gd name="connsiteY20" fmla="*/ 240956 h 939722"/>
              <a:gd name="connsiteX21" fmla="*/ 1033259 w 1965518"/>
              <a:gd name="connsiteY21" fmla="*/ 48456 h 939722"/>
              <a:gd name="connsiteX22" fmla="*/ 1238427 w 1965518"/>
              <a:gd name="connsiteY22" fmla="*/ 95128 h 939722"/>
              <a:gd name="connsiteX23" fmla="*/ 1369682 w 1965518"/>
              <a:gd name="connsiteY23" fmla="*/ 83412 h 939722"/>
              <a:gd name="connsiteX24" fmla="*/ 1390256 w 1965518"/>
              <a:gd name="connsiteY24" fmla="*/ 182568 h 939722"/>
              <a:gd name="connsiteX25" fmla="*/ 1501032 w 1965518"/>
              <a:gd name="connsiteY25" fmla="*/ 205809 h 939722"/>
              <a:gd name="connsiteX26" fmla="*/ 1529702 w 1965518"/>
              <a:gd name="connsiteY26" fmla="*/ 275817 h 939722"/>
              <a:gd name="connsiteX27" fmla="*/ 1619999 w 1965518"/>
              <a:gd name="connsiteY27" fmla="*/ 275817 h 939722"/>
              <a:gd name="connsiteX28" fmla="*/ 1706105 w 1965518"/>
              <a:gd name="connsiteY28" fmla="*/ 386688 h 939722"/>
              <a:gd name="connsiteX29" fmla="*/ 1849647 w 1965518"/>
              <a:gd name="connsiteY29" fmla="*/ 357447 h 939722"/>
              <a:gd name="connsiteX30" fmla="*/ 1898891 w 1965518"/>
              <a:gd name="connsiteY30" fmla="*/ 433361 h 939722"/>
              <a:gd name="connsiteX31" fmla="*/ 1956326 w 1965518"/>
              <a:gd name="connsiteY31" fmla="*/ 456602 h 939722"/>
              <a:gd name="connsiteX32" fmla="*/ 1931752 w 1965518"/>
              <a:gd name="connsiteY32" fmla="*/ 544041 h 939722"/>
              <a:gd name="connsiteX33" fmla="*/ 1878412 w 1965518"/>
              <a:gd name="connsiteY33" fmla="*/ 544041 h 939722"/>
              <a:gd name="connsiteX34" fmla="*/ 1800402 w 1965518"/>
              <a:gd name="connsiteY34" fmla="*/ 631481 h 939722"/>
              <a:gd name="connsiteX35" fmla="*/ 1747062 w 1965518"/>
              <a:gd name="connsiteY35" fmla="*/ 707395 h 939722"/>
              <a:gd name="connsiteX36" fmla="*/ 1685531 w 1965518"/>
              <a:gd name="connsiteY36" fmla="*/ 707395 h 939722"/>
              <a:gd name="connsiteX37" fmla="*/ 1636286 w 1965518"/>
              <a:gd name="connsiteY37" fmla="*/ 777404 h 939722"/>
              <a:gd name="connsiteX38" fmla="*/ 1509128 w 1965518"/>
              <a:gd name="connsiteY38" fmla="*/ 754163 h 939722"/>
              <a:gd name="connsiteX39" fmla="*/ 1385969 w 1965518"/>
              <a:gd name="connsiteY39" fmla="*/ 917517 h 939722"/>
              <a:gd name="connsiteX40" fmla="*/ 1221854 w 1965518"/>
              <a:gd name="connsiteY40" fmla="*/ 841602 h 939722"/>
              <a:gd name="connsiteX41" fmla="*/ 1184992 w 1965518"/>
              <a:gd name="connsiteY41" fmla="*/ 870844 h 939722"/>
              <a:gd name="connsiteX42" fmla="*/ 1127556 w 1965518"/>
              <a:gd name="connsiteY42" fmla="*/ 812456 h 939722"/>
              <a:gd name="connsiteX43" fmla="*/ 1057833 w 1965518"/>
              <a:gd name="connsiteY43" fmla="*/ 812456 h 939722"/>
              <a:gd name="connsiteX44" fmla="*/ 1020972 w 1965518"/>
              <a:gd name="connsiteY44" fmla="*/ 917421 h 939722"/>
              <a:gd name="connsiteX45" fmla="*/ 963536 w 1965518"/>
              <a:gd name="connsiteY45" fmla="*/ 853223 h 939722"/>
              <a:gd name="connsiteX46" fmla="*/ 938961 w 1965518"/>
              <a:gd name="connsiteY46" fmla="*/ 934852 h 939722"/>
              <a:gd name="connsiteX47" fmla="*/ 832281 w 1965518"/>
              <a:gd name="connsiteY47" fmla="*/ 917326 h 939722"/>
              <a:gd name="connsiteX48" fmla="*/ 672261 w 1965518"/>
              <a:gd name="connsiteY48" fmla="*/ 899800 h 939722"/>
              <a:gd name="connsiteX49" fmla="*/ 532815 w 1965518"/>
              <a:gd name="connsiteY49" fmla="*/ 788929 h 939722"/>
              <a:gd name="connsiteX50" fmla="*/ 413848 w 1965518"/>
              <a:gd name="connsiteY50" fmla="*/ 753972 h 939722"/>
              <a:gd name="connsiteX51" fmla="*/ 319550 w 1965518"/>
              <a:gd name="connsiteY51" fmla="*/ 771498 h 939722"/>
              <a:gd name="connsiteX52" fmla="*/ 258019 w 1965518"/>
              <a:gd name="connsiteY52" fmla="*/ 771498 h 939722"/>
              <a:gd name="connsiteX53" fmla="*/ 286689 w 1965518"/>
              <a:gd name="connsiteY53" fmla="*/ 701490 h 939722"/>
              <a:gd name="connsiteX54" fmla="*/ 335933 w 1965518"/>
              <a:gd name="connsiteY54" fmla="*/ 713205 h 939722"/>
              <a:gd name="connsiteX55" fmla="*/ 372795 w 1965518"/>
              <a:gd name="connsiteY55" fmla="*/ 643197 h 939722"/>
              <a:gd name="connsiteX56" fmla="*/ 417944 w 1965518"/>
              <a:gd name="connsiteY56" fmla="*/ 625671 h 939722"/>
              <a:gd name="connsiteX57" fmla="*/ 344125 w 1965518"/>
              <a:gd name="connsiteY57" fmla="*/ 549756 h 939722"/>
              <a:gd name="connsiteX58" fmla="*/ 274402 w 1965518"/>
              <a:gd name="connsiteY58" fmla="*/ 596429 h 939722"/>
              <a:gd name="connsiteX59" fmla="*/ 208775 w 1965518"/>
              <a:gd name="connsiteY59" fmla="*/ 532230 h 939722"/>
              <a:gd name="connsiteX60" fmla="*/ 93903 w 1965518"/>
              <a:gd name="connsiteY60" fmla="*/ 468032 h 939722"/>
              <a:gd name="connsiteX61" fmla="*/ 5702 w 1965518"/>
              <a:gd name="connsiteY61" fmla="*/ 406786 h 939722"/>
              <a:gd name="connsiteX62" fmla="*/ 5702 w 1965518"/>
              <a:gd name="connsiteY62" fmla="*/ 406786 h 939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1965518" h="939722">
                <a:moveTo>
                  <a:pt x="5606" y="407072"/>
                </a:moveTo>
                <a:cubicBezTo>
                  <a:pt x="-9729" y="331824"/>
                  <a:pt x="54851" y="290391"/>
                  <a:pt x="108191" y="313727"/>
                </a:cubicBezTo>
                <a:cubicBezTo>
                  <a:pt x="108191" y="313727"/>
                  <a:pt x="112286" y="185330"/>
                  <a:pt x="186200" y="167899"/>
                </a:cubicBezTo>
                <a:cubicBezTo>
                  <a:pt x="186200" y="167899"/>
                  <a:pt x="122573" y="170852"/>
                  <a:pt x="126669" y="135895"/>
                </a:cubicBezTo>
                <a:cubicBezTo>
                  <a:pt x="130765" y="100938"/>
                  <a:pt x="106095" y="205904"/>
                  <a:pt x="69233" y="188378"/>
                </a:cubicBezTo>
                <a:cubicBezTo>
                  <a:pt x="32372" y="170852"/>
                  <a:pt x="36372" y="147611"/>
                  <a:pt x="36372" y="147611"/>
                </a:cubicBezTo>
                <a:cubicBezTo>
                  <a:pt x="36372" y="147611"/>
                  <a:pt x="-29255" y="100938"/>
                  <a:pt x="15798" y="60171"/>
                </a:cubicBezTo>
                <a:cubicBezTo>
                  <a:pt x="60947" y="19404"/>
                  <a:pt x="69138" y="89413"/>
                  <a:pt x="69138" y="89413"/>
                </a:cubicBezTo>
                <a:cubicBezTo>
                  <a:pt x="69138" y="89413"/>
                  <a:pt x="110191" y="-15552"/>
                  <a:pt x="171722" y="1974"/>
                </a:cubicBezTo>
                <a:cubicBezTo>
                  <a:pt x="233254" y="19500"/>
                  <a:pt x="233254" y="101129"/>
                  <a:pt x="233254" y="101129"/>
                </a:cubicBezTo>
                <a:cubicBezTo>
                  <a:pt x="233254" y="101129"/>
                  <a:pt x="323551" y="66172"/>
                  <a:pt x="348125" y="89413"/>
                </a:cubicBezTo>
                <a:cubicBezTo>
                  <a:pt x="348125" y="89413"/>
                  <a:pt x="360413" y="31025"/>
                  <a:pt x="393274" y="42741"/>
                </a:cubicBezTo>
                <a:cubicBezTo>
                  <a:pt x="426135" y="54456"/>
                  <a:pt x="426135" y="95223"/>
                  <a:pt x="426135" y="95223"/>
                </a:cubicBezTo>
                <a:cubicBezTo>
                  <a:pt x="426135" y="95223"/>
                  <a:pt x="499954" y="60267"/>
                  <a:pt x="541007" y="95223"/>
                </a:cubicBezTo>
                <a:cubicBezTo>
                  <a:pt x="582059" y="130180"/>
                  <a:pt x="565581" y="182663"/>
                  <a:pt x="565581" y="182663"/>
                </a:cubicBezTo>
                <a:cubicBezTo>
                  <a:pt x="565581" y="182663"/>
                  <a:pt x="598442" y="141896"/>
                  <a:pt x="623017" y="176853"/>
                </a:cubicBezTo>
                <a:cubicBezTo>
                  <a:pt x="647591" y="211809"/>
                  <a:pt x="651687" y="258482"/>
                  <a:pt x="651687" y="258482"/>
                </a:cubicBezTo>
                <a:cubicBezTo>
                  <a:pt x="651687" y="258482"/>
                  <a:pt x="709123" y="188473"/>
                  <a:pt x="754272" y="229240"/>
                </a:cubicBezTo>
                <a:cubicBezTo>
                  <a:pt x="799420" y="270007"/>
                  <a:pt x="803516" y="357637"/>
                  <a:pt x="803516" y="357637"/>
                </a:cubicBezTo>
                <a:cubicBezTo>
                  <a:pt x="803516" y="357637"/>
                  <a:pt x="815803" y="293439"/>
                  <a:pt x="860951" y="270198"/>
                </a:cubicBezTo>
                <a:cubicBezTo>
                  <a:pt x="906100" y="246957"/>
                  <a:pt x="938961" y="240956"/>
                  <a:pt x="938961" y="240956"/>
                </a:cubicBezTo>
                <a:cubicBezTo>
                  <a:pt x="938961" y="240956"/>
                  <a:pt x="938961" y="77602"/>
                  <a:pt x="1033259" y="48456"/>
                </a:cubicBezTo>
                <a:cubicBezTo>
                  <a:pt x="1127556" y="19214"/>
                  <a:pt x="1238427" y="95128"/>
                  <a:pt x="1238427" y="95128"/>
                </a:cubicBezTo>
                <a:cubicBezTo>
                  <a:pt x="1238427" y="95128"/>
                  <a:pt x="1328724" y="36740"/>
                  <a:pt x="1369682" y="83412"/>
                </a:cubicBezTo>
                <a:cubicBezTo>
                  <a:pt x="1410734" y="130085"/>
                  <a:pt x="1390256" y="182568"/>
                  <a:pt x="1390256" y="182568"/>
                </a:cubicBezTo>
                <a:cubicBezTo>
                  <a:pt x="1390256" y="182568"/>
                  <a:pt x="1464074" y="159327"/>
                  <a:pt x="1501032" y="205809"/>
                </a:cubicBezTo>
                <a:cubicBezTo>
                  <a:pt x="1537893" y="252481"/>
                  <a:pt x="1529702" y="275817"/>
                  <a:pt x="1529702" y="275817"/>
                </a:cubicBezTo>
                <a:cubicBezTo>
                  <a:pt x="1529702" y="275817"/>
                  <a:pt x="1583042" y="258291"/>
                  <a:pt x="1619999" y="275817"/>
                </a:cubicBezTo>
                <a:cubicBezTo>
                  <a:pt x="1656956" y="293343"/>
                  <a:pt x="1706105" y="386688"/>
                  <a:pt x="1706105" y="386688"/>
                </a:cubicBezTo>
                <a:cubicBezTo>
                  <a:pt x="1706105" y="386688"/>
                  <a:pt x="1800402" y="316680"/>
                  <a:pt x="1849647" y="357447"/>
                </a:cubicBezTo>
                <a:cubicBezTo>
                  <a:pt x="1898891" y="398214"/>
                  <a:pt x="1898891" y="433361"/>
                  <a:pt x="1898891" y="433361"/>
                </a:cubicBezTo>
                <a:cubicBezTo>
                  <a:pt x="1898891" y="433361"/>
                  <a:pt x="1935752" y="410120"/>
                  <a:pt x="1956326" y="456602"/>
                </a:cubicBezTo>
                <a:cubicBezTo>
                  <a:pt x="1976900" y="503179"/>
                  <a:pt x="1960422" y="544041"/>
                  <a:pt x="1931752" y="544041"/>
                </a:cubicBezTo>
                <a:lnTo>
                  <a:pt x="1878412" y="544041"/>
                </a:lnTo>
                <a:cubicBezTo>
                  <a:pt x="1878412" y="544041"/>
                  <a:pt x="1841550" y="614050"/>
                  <a:pt x="1800402" y="631481"/>
                </a:cubicBezTo>
                <a:cubicBezTo>
                  <a:pt x="1759349" y="649007"/>
                  <a:pt x="1779828" y="695679"/>
                  <a:pt x="1747062" y="707395"/>
                </a:cubicBezTo>
                <a:cubicBezTo>
                  <a:pt x="1714201" y="719111"/>
                  <a:pt x="1685531" y="707395"/>
                  <a:pt x="1685531" y="707395"/>
                </a:cubicBezTo>
                <a:cubicBezTo>
                  <a:pt x="1685531" y="707395"/>
                  <a:pt x="1677339" y="771594"/>
                  <a:pt x="1636286" y="777404"/>
                </a:cubicBezTo>
                <a:cubicBezTo>
                  <a:pt x="1595234" y="783214"/>
                  <a:pt x="1509128" y="754163"/>
                  <a:pt x="1509128" y="754163"/>
                </a:cubicBezTo>
                <a:cubicBezTo>
                  <a:pt x="1509128" y="754163"/>
                  <a:pt x="1525511" y="905801"/>
                  <a:pt x="1385969" y="917517"/>
                </a:cubicBezTo>
                <a:cubicBezTo>
                  <a:pt x="1246523" y="929232"/>
                  <a:pt x="1221854" y="841602"/>
                  <a:pt x="1221854" y="841602"/>
                </a:cubicBezTo>
                <a:cubicBezTo>
                  <a:pt x="1221854" y="841602"/>
                  <a:pt x="1217758" y="876559"/>
                  <a:pt x="1184992" y="870844"/>
                </a:cubicBezTo>
                <a:cubicBezTo>
                  <a:pt x="1152131" y="865034"/>
                  <a:pt x="1127556" y="812456"/>
                  <a:pt x="1127556" y="812456"/>
                </a:cubicBezTo>
                <a:cubicBezTo>
                  <a:pt x="1127556" y="812456"/>
                  <a:pt x="1070121" y="824172"/>
                  <a:pt x="1057833" y="812456"/>
                </a:cubicBezTo>
                <a:cubicBezTo>
                  <a:pt x="1045546" y="800740"/>
                  <a:pt x="1070121" y="911611"/>
                  <a:pt x="1020972" y="917421"/>
                </a:cubicBezTo>
                <a:cubicBezTo>
                  <a:pt x="971822" y="923232"/>
                  <a:pt x="963536" y="853223"/>
                  <a:pt x="963536" y="853223"/>
                </a:cubicBezTo>
                <a:cubicBezTo>
                  <a:pt x="963536" y="853223"/>
                  <a:pt x="967631" y="917421"/>
                  <a:pt x="938961" y="934852"/>
                </a:cubicBezTo>
                <a:cubicBezTo>
                  <a:pt x="910291" y="952283"/>
                  <a:pt x="832281" y="917326"/>
                  <a:pt x="832281" y="917326"/>
                </a:cubicBezTo>
                <a:cubicBezTo>
                  <a:pt x="832281" y="917326"/>
                  <a:pt x="737984" y="923136"/>
                  <a:pt x="672261" y="899800"/>
                </a:cubicBezTo>
                <a:cubicBezTo>
                  <a:pt x="606634" y="876559"/>
                  <a:pt x="532815" y="788929"/>
                  <a:pt x="532815" y="788929"/>
                </a:cubicBezTo>
                <a:cubicBezTo>
                  <a:pt x="532815" y="788929"/>
                  <a:pt x="430231" y="777213"/>
                  <a:pt x="413848" y="753972"/>
                </a:cubicBezTo>
                <a:cubicBezTo>
                  <a:pt x="397465" y="730731"/>
                  <a:pt x="372795" y="788929"/>
                  <a:pt x="319550" y="771498"/>
                </a:cubicBezTo>
                <a:cubicBezTo>
                  <a:pt x="319550" y="771498"/>
                  <a:pt x="282689" y="794739"/>
                  <a:pt x="258019" y="771498"/>
                </a:cubicBezTo>
                <a:cubicBezTo>
                  <a:pt x="233444" y="748257"/>
                  <a:pt x="245732" y="719016"/>
                  <a:pt x="286689" y="701490"/>
                </a:cubicBezTo>
                <a:cubicBezTo>
                  <a:pt x="327742" y="683964"/>
                  <a:pt x="335933" y="713205"/>
                  <a:pt x="335933" y="713205"/>
                </a:cubicBezTo>
                <a:cubicBezTo>
                  <a:pt x="335933" y="713205"/>
                  <a:pt x="340029" y="654817"/>
                  <a:pt x="372795" y="643197"/>
                </a:cubicBezTo>
                <a:cubicBezTo>
                  <a:pt x="405656" y="631481"/>
                  <a:pt x="417944" y="625671"/>
                  <a:pt x="417944" y="625671"/>
                </a:cubicBezTo>
                <a:cubicBezTo>
                  <a:pt x="417944" y="625671"/>
                  <a:pt x="372795" y="590714"/>
                  <a:pt x="344125" y="549756"/>
                </a:cubicBezTo>
                <a:cubicBezTo>
                  <a:pt x="344125" y="549756"/>
                  <a:pt x="327742" y="608145"/>
                  <a:pt x="274402" y="596429"/>
                </a:cubicBezTo>
                <a:cubicBezTo>
                  <a:pt x="221062" y="584713"/>
                  <a:pt x="208775" y="532230"/>
                  <a:pt x="208775" y="532230"/>
                </a:cubicBezTo>
                <a:cubicBezTo>
                  <a:pt x="208775" y="532230"/>
                  <a:pt x="110286" y="538041"/>
                  <a:pt x="93903" y="468032"/>
                </a:cubicBezTo>
                <a:cubicBezTo>
                  <a:pt x="93903" y="468032"/>
                  <a:pt x="24180" y="497274"/>
                  <a:pt x="5702" y="406786"/>
                </a:cubicBezTo>
                <a:lnTo>
                  <a:pt x="5702" y="406786"/>
                </a:lnTo>
                <a:close/>
              </a:path>
            </a:pathLst>
          </a:custGeom>
          <a:solidFill>
            <a:srgbClr val="0F142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0278D9E-9676-EFDB-F958-0E4DC9321F91}"/>
              </a:ext>
            </a:extLst>
          </p:cNvPr>
          <p:cNvSpPr/>
          <p:nvPr/>
        </p:nvSpPr>
        <p:spPr>
          <a:xfrm>
            <a:off x="24615728" y="-13091222"/>
            <a:ext cx="4071740" cy="1371382"/>
          </a:xfrm>
          <a:custGeom>
            <a:avLst/>
            <a:gdLst>
              <a:gd name="connsiteX0" fmla="*/ 0 w 1975104"/>
              <a:gd name="connsiteY0" fmla="*/ 665226 h 665225"/>
              <a:gd name="connsiteX1" fmla="*/ 1975104 w 1975104"/>
              <a:gd name="connsiteY1" fmla="*/ 665226 h 665225"/>
              <a:gd name="connsiteX2" fmla="*/ 1975104 w 1975104"/>
              <a:gd name="connsiteY2" fmla="*/ 0 h 665225"/>
              <a:gd name="connsiteX3" fmla="*/ 0 w 1975104"/>
              <a:gd name="connsiteY3" fmla="*/ 0 h 665225"/>
              <a:gd name="connsiteX4" fmla="*/ 0 w 1975104"/>
              <a:gd name="connsiteY4" fmla="*/ 665226 h 665225"/>
              <a:gd name="connsiteX5" fmla="*/ 0 w 1975104"/>
              <a:gd name="connsiteY5" fmla="*/ 665226 h 665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75104" h="665225">
                <a:moveTo>
                  <a:pt x="0" y="665226"/>
                </a:moveTo>
                <a:lnTo>
                  <a:pt x="1975104" y="665226"/>
                </a:lnTo>
                <a:lnTo>
                  <a:pt x="1975104" y="0"/>
                </a:lnTo>
                <a:lnTo>
                  <a:pt x="0" y="0"/>
                </a:lnTo>
                <a:lnTo>
                  <a:pt x="0" y="665226"/>
                </a:lnTo>
                <a:lnTo>
                  <a:pt x="0" y="665226"/>
                </a:lnTo>
                <a:close/>
              </a:path>
            </a:pathLst>
          </a:custGeom>
          <a:noFill/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2FC7E2F-0A66-BFD5-9CAD-D61AC6D06BFB}"/>
              </a:ext>
            </a:extLst>
          </p:cNvPr>
          <p:cNvSpPr/>
          <p:nvPr/>
        </p:nvSpPr>
        <p:spPr>
          <a:xfrm>
            <a:off x="24615728" y="-13091222"/>
            <a:ext cx="4071740" cy="1371382"/>
          </a:xfrm>
          <a:custGeom>
            <a:avLst/>
            <a:gdLst>
              <a:gd name="connsiteX0" fmla="*/ 0 w 1975104"/>
              <a:gd name="connsiteY0" fmla="*/ 0 h 665225"/>
              <a:gd name="connsiteX1" fmla="*/ 1975104 w 1975104"/>
              <a:gd name="connsiteY1" fmla="*/ 0 h 665225"/>
              <a:gd name="connsiteX2" fmla="*/ 1975104 w 1975104"/>
              <a:gd name="connsiteY2" fmla="*/ 665226 h 665225"/>
              <a:gd name="connsiteX3" fmla="*/ 0 w 1975104"/>
              <a:gd name="connsiteY3" fmla="*/ 665226 h 665225"/>
              <a:gd name="connsiteX4" fmla="*/ 0 w 1975104"/>
              <a:gd name="connsiteY4" fmla="*/ 0 h 665225"/>
              <a:gd name="connsiteX5" fmla="*/ 0 w 1975104"/>
              <a:gd name="connsiteY5" fmla="*/ 0 h 665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75104" h="665225">
                <a:moveTo>
                  <a:pt x="0" y="0"/>
                </a:moveTo>
                <a:lnTo>
                  <a:pt x="1975104" y="0"/>
                </a:lnTo>
                <a:lnTo>
                  <a:pt x="1975104" y="665226"/>
                </a:lnTo>
                <a:lnTo>
                  <a:pt x="0" y="66522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7FA873F-54E9-12AD-37E8-E9A3B0350218}"/>
              </a:ext>
            </a:extLst>
          </p:cNvPr>
          <p:cNvSpPr/>
          <p:nvPr/>
        </p:nvSpPr>
        <p:spPr>
          <a:xfrm>
            <a:off x="19012571" y="-13089065"/>
            <a:ext cx="7861709" cy="1547518"/>
          </a:xfrm>
          <a:custGeom>
            <a:avLst/>
            <a:gdLst>
              <a:gd name="connsiteX0" fmla="*/ 190 w 3813528"/>
              <a:gd name="connsiteY0" fmla="*/ 590742 h 750664"/>
              <a:gd name="connsiteX1" fmla="*/ 92107 w 3813528"/>
              <a:gd name="connsiteY1" fmla="*/ 559119 h 750664"/>
              <a:gd name="connsiteX2" fmla="*/ 141161 w 3813528"/>
              <a:gd name="connsiteY2" fmla="*/ 567025 h 750664"/>
              <a:gd name="connsiteX3" fmla="*/ 177927 w 3813528"/>
              <a:gd name="connsiteY3" fmla="*/ 535402 h 750664"/>
              <a:gd name="connsiteX4" fmla="*/ 226981 w 3813528"/>
              <a:gd name="connsiteY4" fmla="*/ 574835 h 750664"/>
              <a:gd name="connsiteX5" fmla="*/ 300514 w 3813528"/>
              <a:gd name="connsiteY5" fmla="*/ 566930 h 750664"/>
              <a:gd name="connsiteX6" fmla="*/ 355664 w 3813528"/>
              <a:gd name="connsiteY6" fmla="*/ 582741 h 750664"/>
              <a:gd name="connsiteX7" fmla="*/ 355664 w 3813528"/>
              <a:gd name="connsiteY7" fmla="*/ 448534 h 750664"/>
              <a:gd name="connsiteX8" fmla="*/ 429197 w 3813528"/>
              <a:gd name="connsiteY8" fmla="*/ 424817 h 750664"/>
              <a:gd name="connsiteX9" fmla="*/ 441484 w 3813528"/>
              <a:gd name="connsiteY9" fmla="*/ 385383 h 750664"/>
              <a:gd name="connsiteX10" fmla="*/ 527304 w 3813528"/>
              <a:gd name="connsiteY10" fmla="*/ 409100 h 750664"/>
              <a:gd name="connsiteX11" fmla="*/ 607028 w 3813528"/>
              <a:gd name="connsiteY11" fmla="*/ 401195 h 750664"/>
              <a:gd name="connsiteX12" fmla="*/ 631508 w 3813528"/>
              <a:gd name="connsiteY12" fmla="*/ 353855 h 750664"/>
              <a:gd name="connsiteX13" fmla="*/ 698945 w 3813528"/>
              <a:gd name="connsiteY13" fmla="*/ 353855 h 750664"/>
              <a:gd name="connsiteX14" fmla="*/ 821531 w 3813528"/>
              <a:gd name="connsiteY14" fmla="*/ 266987 h 750664"/>
              <a:gd name="connsiteX15" fmla="*/ 962501 w 3813528"/>
              <a:gd name="connsiteY15" fmla="*/ 322232 h 750664"/>
              <a:gd name="connsiteX16" fmla="*/ 1054418 w 3813528"/>
              <a:gd name="connsiteY16" fmla="*/ 330138 h 750664"/>
              <a:gd name="connsiteX17" fmla="*/ 1078897 w 3813528"/>
              <a:gd name="connsiteY17" fmla="*/ 266987 h 750664"/>
              <a:gd name="connsiteX18" fmla="*/ 1127951 w 3813528"/>
              <a:gd name="connsiteY18" fmla="*/ 282799 h 750664"/>
              <a:gd name="connsiteX19" fmla="*/ 1158621 w 3813528"/>
              <a:gd name="connsiteY19" fmla="*/ 251176 h 750664"/>
              <a:gd name="connsiteX20" fmla="*/ 1232154 w 3813528"/>
              <a:gd name="connsiteY20" fmla="*/ 290609 h 750664"/>
              <a:gd name="connsiteX21" fmla="*/ 1305687 w 3813528"/>
              <a:gd name="connsiteY21" fmla="*/ 258986 h 750664"/>
              <a:gd name="connsiteX22" fmla="*/ 1465040 w 3813528"/>
              <a:gd name="connsiteY22" fmla="*/ 108968 h 750664"/>
              <a:gd name="connsiteX23" fmla="*/ 1501807 w 3813528"/>
              <a:gd name="connsiteY23" fmla="*/ 22100 h 750664"/>
              <a:gd name="connsiteX24" fmla="*/ 1581531 w 3813528"/>
              <a:gd name="connsiteY24" fmla="*/ 30005 h 750664"/>
              <a:gd name="connsiteX25" fmla="*/ 1698022 w 3813528"/>
              <a:gd name="connsiteY25" fmla="*/ 14194 h 750664"/>
              <a:gd name="connsiteX26" fmla="*/ 1771555 w 3813528"/>
              <a:gd name="connsiteY26" fmla="*/ 101062 h 750664"/>
              <a:gd name="connsiteX27" fmla="*/ 1814417 w 3813528"/>
              <a:gd name="connsiteY27" fmla="*/ 124779 h 750664"/>
              <a:gd name="connsiteX28" fmla="*/ 1789938 w 3813528"/>
              <a:gd name="connsiteY28" fmla="*/ 187930 h 750664"/>
              <a:gd name="connsiteX29" fmla="*/ 1888046 w 3813528"/>
              <a:gd name="connsiteY29" fmla="*/ 203741 h 750664"/>
              <a:gd name="connsiteX30" fmla="*/ 1924812 w 3813528"/>
              <a:gd name="connsiteY30" fmla="*/ 148496 h 750664"/>
              <a:gd name="connsiteX31" fmla="*/ 2035112 w 3813528"/>
              <a:gd name="connsiteY31" fmla="*/ 156402 h 750664"/>
              <a:gd name="connsiteX32" fmla="*/ 2096453 w 3813528"/>
              <a:gd name="connsiteY32" fmla="*/ 77440 h 750664"/>
              <a:gd name="connsiteX33" fmla="*/ 2225135 w 3813528"/>
              <a:gd name="connsiteY33" fmla="*/ 132685 h 750664"/>
              <a:gd name="connsiteX34" fmla="*/ 2292572 w 3813528"/>
              <a:gd name="connsiteY34" fmla="*/ 140591 h 750664"/>
              <a:gd name="connsiteX35" fmla="*/ 2317052 w 3813528"/>
              <a:gd name="connsiteY35" fmla="*/ 219553 h 750664"/>
              <a:gd name="connsiteX36" fmla="*/ 2439638 w 3813528"/>
              <a:gd name="connsiteY36" fmla="*/ 227459 h 750664"/>
              <a:gd name="connsiteX37" fmla="*/ 2623566 w 3813528"/>
              <a:gd name="connsiteY37" fmla="*/ 180119 h 750664"/>
              <a:gd name="connsiteX38" fmla="*/ 2752249 w 3813528"/>
              <a:gd name="connsiteY38" fmla="*/ 227459 h 750664"/>
              <a:gd name="connsiteX39" fmla="*/ 2844165 w 3813528"/>
              <a:gd name="connsiteY39" fmla="*/ 235364 h 750664"/>
              <a:gd name="connsiteX40" fmla="*/ 2887027 w 3813528"/>
              <a:gd name="connsiteY40" fmla="*/ 306421 h 750664"/>
              <a:gd name="connsiteX41" fmla="*/ 2948369 w 3813528"/>
              <a:gd name="connsiteY41" fmla="*/ 306421 h 750664"/>
              <a:gd name="connsiteX42" fmla="*/ 2917698 w 3813528"/>
              <a:gd name="connsiteY42" fmla="*/ 361666 h 750664"/>
              <a:gd name="connsiteX43" fmla="*/ 2936081 w 3813528"/>
              <a:gd name="connsiteY43" fmla="*/ 393289 h 750664"/>
              <a:gd name="connsiteX44" fmla="*/ 3009614 w 3813528"/>
              <a:gd name="connsiteY44" fmla="*/ 361666 h 750664"/>
              <a:gd name="connsiteX45" fmla="*/ 3089339 w 3813528"/>
              <a:gd name="connsiteY45" fmla="*/ 377477 h 750664"/>
              <a:gd name="connsiteX46" fmla="*/ 3113818 w 3813528"/>
              <a:gd name="connsiteY46" fmla="*/ 314327 h 750664"/>
              <a:gd name="connsiteX47" fmla="*/ 3162872 w 3813528"/>
              <a:gd name="connsiteY47" fmla="*/ 314327 h 750664"/>
              <a:gd name="connsiteX48" fmla="*/ 3193542 w 3813528"/>
              <a:gd name="connsiteY48" fmla="*/ 251176 h 750664"/>
              <a:gd name="connsiteX49" fmla="*/ 3297746 w 3813528"/>
              <a:gd name="connsiteY49" fmla="*/ 338044 h 750664"/>
              <a:gd name="connsiteX50" fmla="*/ 3438716 w 3813528"/>
              <a:gd name="connsiteY50" fmla="*/ 338044 h 750664"/>
              <a:gd name="connsiteX51" fmla="*/ 3438716 w 3813528"/>
              <a:gd name="connsiteY51" fmla="*/ 432818 h 750664"/>
              <a:gd name="connsiteX52" fmla="*/ 3518440 w 3813528"/>
              <a:gd name="connsiteY52" fmla="*/ 456535 h 750664"/>
              <a:gd name="connsiteX53" fmla="*/ 3530727 w 3813528"/>
              <a:gd name="connsiteY53" fmla="*/ 488158 h 750664"/>
              <a:gd name="connsiteX54" fmla="*/ 3671697 w 3813528"/>
              <a:gd name="connsiteY54" fmla="*/ 496064 h 750664"/>
              <a:gd name="connsiteX55" fmla="*/ 3683984 w 3813528"/>
              <a:gd name="connsiteY55" fmla="*/ 511875 h 750664"/>
              <a:gd name="connsiteX56" fmla="*/ 3739134 w 3813528"/>
              <a:gd name="connsiteY56" fmla="*/ 496064 h 750664"/>
              <a:gd name="connsiteX57" fmla="*/ 3788188 w 3813528"/>
              <a:gd name="connsiteY57" fmla="*/ 480252 h 750664"/>
              <a:gd name="connsiteX58" fmla="*/ 3788188 w 3813528"/>
              <a:gd name="connsiteY58" fmla="*/ 575026 h 750664"/>
              <a:gd name="connsiteX59" fmla="*/ 3696272 w 3813528"/>
              <a:gd name="connsiteY59" fmla="*/ 551309 h 750664"/>
              <a:gd name="connsiteX60" fmla="*/ 3647218 w 3813528"/>
              <a:gd name="connsiteY60" fmla="*/ 598648 h 750664"/>
              <a:gd name="connsiteX61" fmla="*/ 3579781 w 3813528"/>
              <a:gd name="connsiteY61" fmla="*/ 638081 h 750664"/>
              <a:gd name="connsiteX62" fmla="*/ 3451098 w 3813528"/>
              <a:gd name="connsiteY62" fmla="*/ 638081 h 750664"/>
              <a:gd name="connsiteX63" fmla="*/ 3304032 w 3813528"/>
              <a:gd name="connsiteY63" fmla="*/ 677515 h 750664"/>
              <a:gd name="connsiteX64" fmla="*/ 3205925 w 3813528"/>
              <a:gd name="connsiteY64" fmla="*/ 748571 h 750664"/>
              <a:gd name="connsiteX65" fmla="*/ 3089434 w 3813528"/>
              <a:gd name="connsiteY65" fmla="*/ 685421 h 750664"/>
              <a:gd name="connsiteX66" fmla="*/ 3009710 w 3813528"/>
              <a:gd name="connsiteY66" fmla="*/ 638081 h 750664"/>
              <a:gd name="connsiteX67" fmla="*/ 2917793 w 3813528"/>
              <a:gd name="connsiteY67" fmla="*/ 645987 h 750664"/>
              <a:gd name="connsiteX68" fmla="*/ 2740057 w 3813528"/>
              <a:gd name="connsiteY68" fmla="*/ 693326 h 750664"/>
              <a:gd name="connsiteX69" fmla="*/ 2586800 w 3813528"/>
              <a:gd name="connsiteY69" fmla="*/ 748571 h 750664"/>
              <a:gd name="connsiteX70" fmla="*/ 2384489 w 3813528"/>
              <a:gd name="connsiteY70" fmla="*/ 653798 h 750664"/>
              <a:gd name="connsiteX71" fmla="*/ 2286381 w 3813528"/>
              <a:gd name="connsiteY71" fmla="*/ 653798 h 750664"/>
              <a:gd name="connsiteX72" fmla="*/ 2022824 w 3813528"/>
              <a:gd name="connsiteY72" fmla="*/ 716948 h 750664"/>
              <a:gd name="connsiteX73" fmla="*/ 1851184 w 3813528"/>
              <a:gd name="connsiteY73" fmla="*/ 653798 h 750664"/>
              <a:gd name="connsiteX74" fmla="*/ 1697927 w 3813528"/>
              <a:gd name="connsiteY74" fmla="*/ 709043 h 750664"/>
              <a:gd name="connsiteX75" fmla="*/ 1507903 w 3813528"/>
              <a:gd name="connsiteY75" fmla="*/ 653798 h 750664"/>
              <a:gd name="connsiteX76" fmla="*/ 1397603 w 3813528"/>
              <a:gd name="connsiteY76" fmla="*/ 669609 h 750664"/>
              <a:gd name="connsiteX77" fmla="*/ 1305687 w 3813528"/>
              <a:gd name="connsiteY77" fmla="*/ 614364 h 750664"/>
              <a:gd name="connsiteX78" fmla="*/ 1238250 w 3813528"/>
              <a:gd name="connsiteY78" fmla="*/ 614364 h 750664"/>
              <a:gd name="connsiteX79" fmla="*/ 1176909 w 3813528"/>
              <a:gd name="connsiteY79" fmla="*/ 669609 h 750664"/>
              <a:gd name="connsiteX80" fmla="*/ 950119 w 3813528"/>
              <a:gd name="connsiteY80" fmla="*/ 669609 h 750664"/>
              <a:gd name="connsiteX81" fmla="*/ 717233 w 3813528"/>
              <a:gd name="connsiteY81" fmla="*/ 701232 h 750664"/>
              <a:gd name="connsiteX82" fmla="*/ 619125 w 3813528"/>
              <a:gd name="connsiteY82" fmla="*/ 653893 h 750664"/>
              <a:gd name="connsiteX83" fmla="*/ 539401 w 3813528"/>
              <a:gd name="connsiteY83" fmla="*/ 661799 h 750664"/>
              <a:gd name="connsiteX84" fmla="*/ 484251 w 3813528"/>
              <a:gd name="connsiteY84" fmla="*/ 614459 h 750664"/>
              <a:gd name="connsiteX85" fmla="*/ 373952 w 3813528"/>
              <a:gd name="connsiteY85" fmla="*/ 638177 h 750664"/>
              <a:gd name="connsiteX86" fmla="*/ 300419 w 3813528"/>
              <a:gd name="connsiteY86" fmla="*/ 614459 h 750664"/>
              <a:gd name="connsiteX87" fmla="*/ 251365 w 3813528"/>
              <a:gd name="connsiteY87" fmla="*/ 630271 h 750664"/>
              <a:gd name="connsiteX88" fmla="*/ 183928 w 3813528"/>
              <a:gd name="connsiteY88" fmla="*/ 582932 h 750664"/>
              <a:gd name="connsiteX89" fmla="*/ 116491 w 3813528"/>
              <a:gd name="connsiteY89" fmla="*/ 622365 h 750664"/>
              <a:gd name="connsiteX90" fmla="*/ 0 w 3813528"/>
              <a:gd name="connsiteY90" fmla="*/ 590742 h 750664"/>
              <a:gd name="connsiteX91" fmla="*/ 190 w 3813528"/>
              <a:gd name="connsiteY91" fmla="*/ 590742 h 750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3813528" h="750664">
                <a:moveTo>
                  <a:pt x="190" y="590742"/>
                </a:moveTo>
                <a:cubicBezTo>
                  <a:pt x="12478" y="574931"/>
                  <a:pt x="55340" y="559119"/>
                  <a:pt x="92107" y="559119"/>
                </a:cubicBezTo>
                <a:cubicBezTo>
                  <a:pt x="128873" y="559119"/>
                  <a:pt x="141161" y="567025"/>
                  <a:pt x="141161" y="567025"/>
                </a:cubicBezTo>
                <a:cubicBezTo>
                  <a:pt x="141161" y="567025"/>
                  <a:pt x="141161" y="519686"/>
                  <a:pt x="177927" y="535402"/>
                </a:cubicBezTo>
                <a:cubicBezTo>
                  <a:pt x="214694" y="551213"/>
                  <a:pt x="226981" y="574835"/>
                  <a:pt x="226981" y="574835"/>
                </a:cubicBezTo>
                <a:cubicBezTo>
                  <a:pt x="226981" y="574835"/>
                  <a:pt x="269843" y="566930"/>
                  <a:pt x="300514" y="566930"/>
                </a:cubicBezTo>
                <a:cubicBezTo>
                  <a:pt x="331184" y="566930"/>
                  <a:pt x="355664" y="582741"/>
                  <a:pt x="355664" y="582741"/>
                </a:cubicBezTo>
                <a:cubicBezTo>
                  <a:pt x="355664" y="582741"/>
                  <a:pt x="300514" y="495873"/>
                  <a:pt x="355664" y="448534"/>
                </a:cubicBezTo>
                <a:cubicBezTo>
                  <a:pt x="410813" y="401195"/>
                  <a:pt x="429197" y="424817"/>
                  <a:pt x="429197" y="424817"/>
                </a:cubicBezTo>
                <a:cubicBezTo>
                  <a:pt x="429197" y="424817"/>
                  <a:pt x="404717" y="393194"/>
                  <a:pt x="441484" y="385383"/>
                </a:cubicBezTo>
                <a:cubicBezTo>
                  <a:pt x="478250" y="377477"/>
                  <a:pt x="527304" y="409100"/>
                  <a:pt x="527304" y="409100"/>
                </a:cubicBezTo>
                <a:cubicBezTo>
                  <a:pt x="527304" y="409100"/>
                  <a:pt x="576358" y="385383"/>
                  <a:pt x="607028" y="401195"/>
                </a:cubicBezTo>
                <a:cubicBezTo>
                  <a:pt x="607028" y="401195"/>
                  <a:pt x="588645" y="369572"/>
                  <a:pt x="631508" y="353855"/>
                </a:cubicBezTo>
                <a:cubicBezTo>
                  <a:pt x="674370" y="338044"/>
                  <a:pt x="698945" y="353855"/>
                  <a:pt x="698945" y="353855"/>
                </a:cubicBezTo>
                <a:cubicBezTo>
                  <a:pt x="698945" y="353855"/>
                  <a:pt x="741807" y="266987"/>
                  <a:pt x="821531" y="266987"/>
                </a:cubicBezTo>
                <a:cubicBezTo>
                  <a:pt x="901256" y="266987"/>
                  <a:pt x="962501" y="322232"/>
                  <a:pt x="962501" y="322232"/>
                </a:cubicBezTo>
                <a:lnTo>
                  <a:pt x="1054418" y="330138"/>
                </a:lnTo>
                <a:cubicBezTo>
                  <a:pt x="1054418" y="330138"/>
                  <a:pt x="1042130" y="274893"/>
                  <a:pt x="1078897" y="266987"/>
                </a:cubicBezTo>
                <a:cubicBezTo>
                  <a:pt x="1115663" y="259082"/>
                  <a:pt x="1127951" y="282799"/>
                  <a:pt x="1127951" y="282799"/>
                </a:cubicBezTo>
                <a:cubicBezTo>
                  <a:pt x="1127951" y="282799"/>
                  <a:pt x="1127951" y="251176"/>
                  <a:pt x="1158621" y="251176"/>
                </a:cubicBezTo>
                <a:cubicBezTo>
                  <a:pt x="1189292" y="251176"/>
                  <a:pt x="1232154" y="290609"/>
                  <a:pt x="1232154" y="290609"/>
                </a:cubicBezTo>
                <a:cubicBezTo>
                  <a:pt x="1232154" y="290609"/>
                  <a:pt x="1275017" y="243270"/>
                  <a:pt x="1305687" y="258986"/>
                </a:cubicBezTo>
                <a:cubicBezTo>
                  <a:pt x="1305687" y="258986"/>
                  <a:pt x="1293400" y="93156"/>
                  <a:pt x="1465040" y="108968"/>
                </a:cubicBezTo>
                <a:cubicBezTo>
                  <a:pt x="1465040" y="108968"/>
                  <a:pt x="1434370" y="45817"/>
                  <a:pt x="1501807" y="22100"/>
                </a:cubicBezTo>
                <a:cubicBezTo>
                  <a:pt x="1569244" y="-1618"/>
                  <a:pt x="1581531" y="30005"/>
                  <a:pt x="1581531" y="30005"/>
                </a:cubicBezTo>
                <a:cubicBezTo>
                  <a:pt x="1581531" y="30005"/>
                  <a:pt x="1630585" y="-25240"/>
                  <a:pt x="1698022" y="14194"/>
                </a:cubicBezTo>
                <a:cubicBezTo>
                  <a:pt x="1765459" y="53627"/>
                  <a:pt x="1777746" y="93156"/>
                  <a:pt x="1771555" y="101062"/>
                </a:cubicBezTo>
                <a:cubicBezTo>
                  <a:pt x="1765459" y="108968"/>
                  <a:pt x="1814417" y="85250"/>
                  <a:pt x="1814417" y="124779"/>
                </a:cubicBezTo>
                <a:cubicBezTo>
                  <a:pt x="1814417" y="164308"/>
                  <a:pt x="1789938" y="187930"/>
                  <a:pt x="1789938" y="187930"/>
                </a:cubicBezTo>
                <a:cubicBezTo>
                  <a:pt x="1789938" y="187930"/>
                  <a:pt x="1863471" y="172118"/>
                  <a:pt x="1888046" y="203741"/>
                </a:cubicBezTo>
                <a:cubicBezTo>
                  <a:pt x="1888046" y="203741"/>
                  <a:pt x="1875758" y="164308"/>
                  <a:pt x="1924812" y="148496"/>
                </a:cubicBezTo>
                <a:cubicBezTo>
                  <a:pt x="1973866" y="132685"/>
                  <a:pt x="2035112" y="156402"/>
                  <a:pt x="2035112" y="156402"/>
                </a:cubicBezTo>
                <a:cubicBezTo>
                  <a:pt x="2035112" y="156402"/>
                  <a:pt x="2035112" y="85346"/>
                  <a:pt x="2096453" y="77440"/>
                </a:cubicBezTo>
                <a:cubicBezTo>
                  <a:pt x="2157794" y="69534"/>
                  <a:pt x="2225135" y="132685"/>
                  <a:pt x="2225135" y="132685"/>
                </a:cubicBezTo>
                <a:cubicBezTo>
                  <a:pt x="2225135" y="132685"/>
                  <a:pt x="2261902" y="108968"/>
                  <a:pt x="2292572" y="140591"/>
                </a:cubicBezTo>
                <a:cubicBezTo>
                  <a:pt x="2323243" y="172214"/>
                  <a:pt x="2317052" y="219553"/>
                  <a:pt x="2317052" y="219553"/>
                </a:cubicBezTo>
                <a:cubicBezTo>
                  <a:pt x="2317052" y="219553"/>
                  <a:pt x="2408968" y="195836"/>
                  <a:pt x="2439638" y="227459"/>
                </a:cubicBezTo>
                <a:cubicBezTo>
                  <a:pt x="2439638" y="227459"/>
                  <a:pt x="2525459" y="172214"/>
                  <a:pt x="2623566" y="180119"/>
                </a:cubicBezTo>
                <a:cubicBezTo>
                  <a:pt x="2721674" y="188025"/>
                  <a:pt x="2752249" y="227459"/>
                  <a:pt x="2752249" y="227459"/>
                </a:cubicBezTo>
                <a:cubicBezTo>
                  <a:pt x="2752249" y="227459"/>
                  <a:pt x="2795111" y="180119"/>
                  <a:pt x="2844165" y="235364"/>
                </a:cubicBezTo>
                <a:cubicBezTo>
                  <a:pt x="2893219" y="290609"/>
                  <a:pt x="2887027" y="306421"/>
                  <a:pt x="2887027" y="306421"/>
                </a:cubicBezTo>
                <a:cubicBezTo>
                  <a:pt x="2887027" y="306421"/>
                  <a:pt x="2929890" y="274798"/>
                  <a:pt x="2948369" y="306421"/>
                </a:cubicBezTo>
                <a:cubicBezTo>
                  <a:pt x="2966752" y="338044"/>
                  <a:pt x="2917698" y="361666"/>
                  <a:pt x="2917698" y="361666"/>
                </a:cubicBezTo>
                <a:cubicBezTo>
                  <a:pt x="2917698" y="361666"/>
                  <a:pt x="2911602" y="393289"/>
                  <a:pt x="2936081" y="393289"/>
                </a:cubicBezTo>
                <a:cubicBezTo>
                  <a:pt x="2960561" y="393289"/>
                  <a:pt x="2954465" y="369572"/>
                  <a:pt x="3009614" y="361666"/>
                </a:cubicBezTo>
                <a:cubicBezTo>
                  <a:pt x="3064764" y="353760"/>
                  <a:pt x="3089339" y="377477"/>
                  <a:pt x="3089339" y="377477"/>
                </a:cubicBezTo>
                <a:cubicBezTo>
                  <a:pt x="3089339" y="377477"/>
                  <a:pt x="3083243" y="322232"/>
                  <a:pt x="3113818" y="314327"/>
                </a:cubicBezTo>
                <a:cubicBezTo>
                  <a:pt x="3144488" y="306421"/>
                  <a:pt x="3162872" y="314327"/>
                  <a:pt x="3162872" y="314327"/>
                </a:cubicBezTo>
                <a:cubicBezTo>
                  <a:pt x="3162872" y="314327"/>
                  <a:pt x="3150584" y="251176"/>
                  <a:pt x="3193542" y="251176"/>
                </a:cubicBezTo>
                <a:cubicBezTo>
                  <a:pt x="3236500" y="251176"/>
                  <a:pt x="3279362" y="290609"/>
                  <a:pt x="3297746" y="338044"/>
                </a:cubicBezTo>
                <a:cubicBezTo>
                  <a:pt x="3297746" y="338044"/>
                  <a:pt x="3408045" y="298610"/>
                  <a:pt x="3438716" y="338044"/>
                </a:cubicBezTo>
                <a:cubicBezTo>
                  <a:pt x="3469386" y="377477"/>
                  <a:pt x="3438716" y="432818"/>
                  <a:pt x="3438716" y="432818"/>
                </a:cubicBezTo>
                <a:cubicBezTo>
                  <a:pt x="3438716" y="432818"/>
                  <a:pt x="3500057" y="432818"/>
                  <a:pt x="3518440" y="456535"/>
                </a:cubicBezTo>
                <a:cubicBezTo>
                  <a:pt x="3536823" y="480252"/>
                  <a:pt x="3530727" y="488158"/>
                  <a:pt x="3530727" y="488158"/>
                </a:cubicBezTo>
                <a:cubicBezTo>
                  <a:pt x="3530727" y="488158"/>
                  <a:pt x="3634931" y="464441"/>
                  <a:pt x="3671697" y="496064"/>
                </a:cubicBezTo>
                <a:cubicBezTo>
                  <a:pt x="3708464" y="527687"/>
                  <a:pt x="3683984" y="511875"/>
                  <a:pt x="3683984" y="511875"/>
                </a:cubicBezTo>
                <a:cubicBezTo>
                  <a:pt x="3683984" y="511875"/>
                  <a:pt x="3720751" y="488158"/>
                  <a:pt x="3739134" y="496064"/>
                </a:cubicBezTo>
                <a:cubicBezTo>
                  <a:pt x="3757517" y="503969"/>
                  <a:pt x="3751421" y="440819"/>
                  <a:pt x="3788188" y="480252"/>
                </a:cubicBezTo>
                <a:cubicBezTo>
                  <a:pt x="3824954" y="519686"/>
                  <a:pt x="3818858" y="575026"/>
                  <a:pt x="3788188" y="575026"/>
                </a:cubicBezTo>
                <a:cubicBezTo>
                  <a:pt x="3757517" y="575026"/>
                  <a:pt x="3696272" y="551309"/>
                  <a:pt x="3696272" y="551309"/>
                </a:cubicBezTo>
                <a:cubicBezTo>
                  <a:pt x="3696272" y="551309"/>
                  <a:pt x="3683984" y="598648"/>
                  <a:pt x="3647218" y="598648"/>
                </a:cubicBezTo>
                <a:cubicBezTo>
                  <a:pt x="3647218" y="598648"/>
                  <a:pt x="3641122" y="630271"/>
                  <a:pt x="3579781" y="638081"/>
                </a:cubicBezTo>
                <a:cubicBezTo>
                  <a:pt x="3518440" y="645987"/>
                  <a:pt x="3451098" y="638081"/>
                  <a:pt x="3451098" y="638081"/>
                </a:cubicBezTo>
                <a:cubicBezTo>
                  <a:pt x="3451098" y="638081"/>
                  <a:pt x="3352991" y="685421"/>
                  <a:pt x="3304032" y="677515"/>
                </a:cubicBezTo>
                <a:cubicBezTo>
                  <a:pt x="3304032" y="677515"/>
                  <a:pt x="3285649" y="732760"/>
                  <a:pt x="3205925" y="748571"/>
                </a:cubicBezTo>
                <a:cubicBezTo>
                  <a:pt x="3126200" y="764383"/>
                  <a:pt x="3089434" y="685421"/>
                  <a:pt x="3089434" y="685421"/>
                </a:cubicBezTo>
                <a:cubicBezTo>
                  <a:pt x="3089434" y="685421"/>
                  <a:pt x="3040380" y="701232"/>
                  <a:pt x="3009710" y="638081"/>
                </a:cubicBezTo>
                <a:cubicBezTo>
                  <a:pt x="3009710" y="638081"/>
                  <a:pt x="2936177" y="661799"/>
                  <a:pt x="2917793" y="645987"/>
                </a:cubicBezTo>
                <a:cubicBezTo>
                  <a:pt x="2899410" y="630176"/>
                  <a:pt x="2862644" y="724949"/>
                  <a:pt x="2740057" y="693326"/>
                </a:cubicBezTo>
                <a:cubicBezTo>
                  <a:pt x="2740057" y="693326"/>
                  <a:pt x="2703290" y="740666"/>
                  <a:pt x="2586800" y="748571"/>
                </a:cubicBezTo>
                <a:cubicBezTo>
                  <a:pt x="2470309" y="756477"/>
                  <a:pt x="2384489" y="653798"/>
                  <a:pt x="2384489" y="653798"/>
                </a:cubicBezTo>
                <a:cubicBezTo>
                  <a:pt x="2384489" y="653798"/>
                  <a:pt x="2323148" y="669609"/>
                  <a:pt x="2286381" y="653798"/>
                </a:cubicBezTo>
                <a:cubicBezTo>
                  <a:pt x="2286381" y="653798"/>
                  <a:pt x="2114741" y="732760"/>
                  <a:pt x="2022824" y="716948"/>
                </a:cubicBezTo>
                <a:cubicBezTo>
                  <a:pt x="1930908" y="701137"/>
                  <a:pt x="1851184" y="653798"/>
                  <a:pt x="1851184" y="653798"/>
                </a:cubicBezTo>
                <a:cubicBezTo>
                  <a:pt x="1851184" y="653798"/>
                  <a:pt x="1796034" y="709043"/>
                  <a:pt x="1697927" y="709043"/>
                </a:cubicBezTo>
                <a:cubicBezTo>
                  <a:pt x="1599819" y="709043"/>
                  <a:pt x="1507903" y="653798"/>
                  <a:pt x="1507903" y="653798"/>
                </a:cubicBezTo>
                <a:cubicBezTo>
                  <a:pt x="1507903" y="653798"/>
                  <a:pt x="1446562" y="677515"/>
                  <a:pt x="1397603" y="669609"/>
                </a:cubicBezTo>
                <a:cubicBezTo>
                  <a:pt x="1348645" y="661703"/>
                  <a:pt x="1305687" y="614364"/>
                  <a:pt x="1305687" y="614364"/>
                </a:cubicBezTo>
                <a:cubicBezTo>
                  <a:pt x="1305687" y="614364"/>
                  <a:pt x="1281208" y="645987"/>
                  <a:pt x="1238250" y="614364"/>
                </a:cubicBezTo>
                <a:cubicBezTo>
                  <a:pt x="1238250" y="614364"/>
                  <a:pt x="1232154" y="645987"/>
                  <a:pt x="1176909" y="669609"/>
                </a:cubicBezTo>
                <a:cubicBezTo>
                  <a:pt x="1121759" y="693326"/>
                  <a:pt x="974598" y="685421"/>
                  <a:pt x="950119" y="669609"/>
                </a:cubicBezTo>
                <a:cubicBezTo>
                  <a:pt x="950119" y="669609"/>
                  <a:pt x="809149" y="724854"/>
                  <a:pt x="717233" y="701232"/>
                </a:cubicBezTo>
                <a:cubicBezTo>
                  <a:pt x="625316" y="677515"/>
                  <a:pt x="619125" y="653893"/>
                  <a:pt x="619125" y="653893"/>
                </a:cubicBezTo>
                <a:cubicBezTo>
                  <a:pt x="619125" y="653893"/>
                  <a:pt x="576263" y="677610"/>
                  <a:pt x="539401" y="661799"/>
                </a:cubicBezTo>
                <a:cubicBezTo>
                  <a:pt x="502634" y="645987"/>
                  <a:pt x="484251" y="614459"/>
                  <a:pt x="484251" y="614459"/>
                </a:cubicBezTo>
                <a:cubicBezTo>
                  <a:pt x="484251" y="614459"/>
                  <a:pt x="422910" y="638177"/>
                  <a:pt x="373952" y="638177"/>
                </a:cubicBezTo>
                <a:cubicBezTo>
                  <a:pt x="324993" y="638177"/>
                  <a:pt x="300419" y="614459"/>
                  <a:pt x="300419" y="614459"/>
                </a:cubicBezTo>
                <a:cubicBezTo>
                  <a:pt x="300419" y="614459"/>
                  <a:pt x="294323" y="638177"/>
                  <a:pt x="251365" y="630271"/>
                </a:cubicBezTo>
                <a:cubicBezTo>
                  <a:pt x="208407" y="622365"/>
                  <a:pt x="183928" y="582932"/>
                  <a:pt x="183928" y="582932"/>
                </a:cubicBezTo>
                <a:cubicBezTo>
                  <a:pt x="183928" y="582932"/>
                  <a:pt x="153257" y="622365"/>
                  <a:pt x="116491" y="622365"/>
                </a:cubicBezTo>
                <a:cubicBezTo>
                  <a:pt x="79724" y="622365"/>
                  <a:pt x="0" y="590742"/>
                  <a:pt x="0" y="590742"/>
                </a:cubicBezTo>
                <a:lnTo>
                  <a:pt x="190" y="590742"/>
                </a:lnTo>
                <a:close/>
              </a:path>
            </a:pathLst>
          </a:custGeom>
          <a:solidFill>
            <a:srgbClr val="20324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E6CCB3D-0C58-BE81-D2EF-A5DD91602961}"/>
              </a:ext>
            </a:extLst>
          </p:cNvPr>
          <p:cNvSpPr/>
          <p:nvPr/>
        </p:nvSpPr>
        <p:spPr>
          <a:xfrm>
            <a:off x="18998237" y="-12747198"/>
            <a:ext cx="7877214" cy="1208796"/>
          </a:xfrm>
          <a:custGeom>
            <a:avLst/>
            <a:gdLst>
              <a:gd name="connsiteX0" fmla="*/ 0 w 3821049"/>
              <a:gd name="connsiteY0" fmla="*/ 586359 h 586358"/>
              <a:gd name="connsiteX1" fmla="*/ 3821049 w 3821049"/>
              <a:gd name="connsiteY1" fmla="*/ 586359 h 586358"/>
              <a:gd name="connsiteX2" fmla="*/ 3821049 w 3821049"/>
              <a:gd name="connsiteY2" fmla="*/ 0 h 586358"/>
              <a:gd name="connsiteX3" fmla="*/ 0 w 3821049"/>
              <a:gd name="connsiteY3" fmla="*/ 0 h 586358"/>
              <a:gd name="connsiteX4" fmla="*/ 0 w 3821049"/>
              <a:gd name="connsiteY4" fmla="*/ 586359 h 586358"/>
              <a:gd name="connsiteX5" fmla="*/ 0 w 3821049"/>
              <a:gd name="connsiteY5" fmla="*/ 586359 h 586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21049" h="586358">
                <a:moveTo>
                  <a:pt x="0" y="586359"/>
                </a:moveTo>
                <a:lnTo>
                  <a:pt x="3821049" y="586359"/>
                </a:lnTo>
                <a:lnTo>
                  <a:pt x="3821049" y="0"/>
                </a:lnTo>
                <a:lnTo>
                  <a:pt x="0" y="0"/>
                </a:lnTo>
                <a:lnTo>
                  <a:pt x="0" y="586359"/>
                </a:lnTo>
                <a:lnTo>
                  <a:pt x="0" y="586359"/>
                </a:lnTo>
                <a:close/>
              </a:path>
            </a:pathLst>
          </a:custGeom>
          <a:noFill/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938D067-D8BF-C668-6347-ED4BE835BEFE}"/>
              </a:ext>
            </a:extLst>
          </p:cNvPr>
          <p:cNvSpPr/>
          <p:nvPr/>
        </p:nvSpPr>
        <p:spPr>
          <a:xfrm>
            <a:off x="18998237" y="-12747198"/>
            <a:ext cx="7877214" cy="1208796"/>
          </a:xfrm>
          <a:custGeom>
            <a:avLst/>
            <a:gdLst>
              <a:gd name="connsiteX0" fmla="*/ 0 w 3821049"/>
              <a:gd name="connsiteY0" fmla="*/ 0 h 586358"/>
              <a:gd name="connsiteX1" fmla="*/ 3821049 w 3821049"/>
              <a:gd name="connsiteY1" fmla="*/ 0 h 586358"/>
              <a:gd name="connsiteX2" fmla="*/ 3821049 w 3821049"/>
              <a:gd name="connsiteY2" fmla="*/ 586359 h 586358"/>
              <a:gd name="connsiteX3" fmla="*/ 0 w 3821049"/>
              <a:gd name="connsiteY3" fmla="*/ 586359 h 586358"/>
              <a:gd name="connsiteX4" fmla="*/ 0 w 3821049"/>
              <a:gd name="connsiteY4" fmla="*/ 0 h 586358"/>
              <a:gd name="connsiteX5" fmla="*/ 0 w 3821049"/>
              <a:gd name="connsiteY5" fmla="*/ 0 h 586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21049" h="586358">
                <a:moveTo>
                  <a:pt x="0" y="0"/>
                </a:moveTo>
                <a:lnTo>
                  <a:pt x="3821049" y="0"/>
                </a:lnTo>
                <a:lnTo>
                  <a:pt x="3821049" y="586359"/>
                </a:lnTo>
                <a:lnTo>
                  <a:pt x="0" y="586359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D9DABA6-E5DE-B989-B504-A4BD9EB2175E}"/>
              </a:ext>
            </a:extLst>
          </p:cNvPr>
          <p:cNvSpPr/>
          <p:nvPr/>
        </p:nvSpPr>
        <p:spPr>
          <a:xfrm>
            <a:off x="28304565" y="-12558398"/>
            <a:ext cx="4444481" cy="1458159"/>
          </a:xfrm>
          <a:custGeom>
            <a:avLst/>
            <a:gdLst>
              <a:gd name="connsiteX0" fmla="*/ 0 w 2155912"/>
              <a:gd name="connsiteY0" fmla="*/ 620126 h 707318"/>
              <a:gd name="connsiteX1" fmla="*/ 194691 w 2155912"/>
              <a:gd name="connsiteY1" fmla="*/ 602790 h 707318"/>
              <a:gd name="connsiteX2" fmla="*/ 239649 w 2155912"/>
              <a:gd name="connsiteY2" fmla="*/ 494396 h 707318"/>
              <a:gd name="connsiteX3" fmla="*/ 359473 w 2155912"/>
              <a:gd name="connsiteY3" fmla="*/ 468297 h 707318"/>
              <a:gd name="connsiteX4" fmla="*/ 456819 w 2155912"/>
              <a:gd name="connsiteY4" fmla="*/ 268844 h 707318"/>
              <a:gd name="connsiteX5" fmla="*/ 542925 w 2155912"/>
              <a:gd name="connsiteY5" fmla="*/ 147400 h 707318"/>
              <a:gd name="connsiteX6" fmla="*/ 731996 w 2155912"/>
              <a:gd name="connsiteY6" fmla="*/ 205884 h 707318"/>
              <a:gd name="connsiteX7" fmla="*/ 806863 w 2155912"/>
              <a:gd name="connsiteY7" fmla="*/ 262272 h 707318"/>
              <a:gd name="connsiteX8" fmla="*/ 790004 w 2155912"/>
              <a:gd name="connsiteY8" fmla="*/ 383715 h 707318"/>
              <a:gd name="connsiteX9" fmla="*/ 855536 w 2155912"/>
              <a:gd name="connsiteY9" fmla="*/ 379334 h 707318"/>
              <a:gd name="connsiteX10" fmla="*/ 855536 w 2155912"/>
              <a:gd name="connsiteY10" fmla="*/ 140923 h 707318"/>
              <a:gd name="connsiteX11" fmla="*/ 956596 w 2155912"/>
              <a:gd name="connsiteY11" fmla="*/ 67200 h 707318"/>
              <a:gd name="connsiteX12" fmla="*/ 1005268 w 2155912"/>
              <a:gd name="connsiteY12" fmla="*/ 6430 h 707318"/>
              <a:gd name="connsiteX13" fmla="*/ 1278541 w 2155912"/>
              <a:gd name="connsiteY13" fmla="*/ 140828 h 707318"/>
              <a:gd name="connsiteX14" fmla="*/ 1428274 w 2155912"/>
              <a:gd name="connsiteY14" fmla="*/ 309897 h 707318"/>
              <a:gd name="connsiteX15" fmla="*/ 1525619 w 2155912"/>
              <a:gd name="connsiteY15" fmla="*/ 353331 h 707318"/>
              <a:gd name="connsiteX16" fmla="*/ 1682877 w 2155912"/>
              <a:gd name="connsiteY16" fmla="*/ 253604 h 707318"/>
              <a:gd name="connsiteX17" fmla="*/ 1888712 w 2155912"/>
              <a:gd name="connsiteY17" fmla="*/ 331709 h 707318"/>
              <a:gd name="connsiteX18" fmla="*/ 2004727 w 2155912"/>
              <a:gd name="connsiteY18" fmla="*/ 435817 h 707318"/>
              <a:gd name="connsiteX19" fmla="*/ 2154460 w 2155912"/>
              <a:gd name="connsiteY19" fmla="*/ 565929 h 707318"/>
              <a:gd name="connsiteX20" fmla="*/ 2075879 w 2155912"/>
              <a:gd name="connsiteY20" fmla="*/ 617935 h 707318"/>
              <a:gd name="connsiteX21" fmla="*/ 1911192 w 2155912"/>
              <a:gd name="connsiteY21" fmla="*/ 678705 h 707318"/>
              <a:gd name="connsiteX22" fmla="*/ 1578007 w 2155912"/>
              <a:gd name="connsiteY22" fmla="*/ 691659 h 707318"/>
              <a:gd name="connsiteX23" fmla="*/ 1226153 w 2155912"/>
              <a:gd name="connsiteY23" fmla="*/ 696040 h 707318"/>
              <a:gd name="connsiteX24" fmla="*/ 975360 w 2155912"/>
              <a:gd name="connsiteY24" fmla="*/ 661369 h 707318"/>
              <a:gd name="connsiteX25" fmla="*/ 892969 w 2155912"/>
              <a:gd name="connsiteY25" fmla="*/ 704803 h 707318"/>
              <a:gd name="connsiteX26" fmla="*/ 784384 w 2155912"/>
              <a:gd name="connsiteY26" fmla="*/ 661369 h 707318"/>
              <a:gd name="connsiteX27" fmla="*/ 728282 w 2155912"/>
              <a:gd name="connsiteY27" fmla="*/ 704803 h 707318"/>
              <a:gd name="connsiteX28" fmla="*/ 541115 w 2155912"/>
              <a:gd name="connsiteY28" fmla="*/ 648415 h 707318"/>
              <a:gd name="connsiteX29" fmla="*/ 413766 w 2155912"/>
              <a:gd name="connsiteY29" fmla="*/ 674514 h 707318"/>
              <a:gd name="connsiteX30" fmla="*/ 95 w 2155912"/>
              <a:gd name="connsiteY30" fmla="*/ 620316 h 707318"/>
              <a:gd name="connsiteX31" fmla="*/ 95 w 2155912"/>
              <a:gd name="connsiteY31" fmla="*/ 620316 h 707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155912" h="707318">
                <a:moveTo>
                  <a:pt x="0" y="620126"/>
                </a:moveTo>
                <a:cubicBezTo>
                  <a:pt x="7525" y="620126"/>
                  <a:pt x="194691" y="602790"/>
                  <a:pt x="194691" y="602790"/>
                </a:cubicBezTo>
                <a:cubicBezTo>
                  <a:pt x="194691" y="602790"/>
                  <a:pt x="175927" y="511731"/>
                  <a:pt x="239649" y="494396"/>
                </a:cubicBezTo>
                <a:cubicBezTo>
                  <a:pt x="303371" y="477060"/>
                  <a:pt x="359473" y="468297"/>
                  <a:pt x="359473" y="468297"/>
                </a:cubicBezTo>
                <a:cubicBezTo>
                  <a:pt x="359473" y="468297"/>
                  <a:pt x="292037" y="325232"/>
                  <a:pt x="456819" y="268844"/>
                </a:cubicBezTo>
                <a:cubicBezTo>
                  <a:pt x="456819" y="268844"/>
                  <a:pt x="479298" y="164736"/>
                  <a:pt x="542925" y="147400"/>
                </a:cubicBezTo>
                <a:cubicBezTo>
                  <a:pt x="606552" y="130065"/>
                  <a:pt x="694468" y="166926"/>
                  <a:pt x="731996" y="205884"/>
                </a:cubicBezTo>
                <a:cubicBezTo>
                  <a:pt x="731996" y="205884"/>
                  <a:pt x="791527" y="212551"/>
                  <a:pt x="806863" y="262272"/>
                </a:cubicBezTo>
                <a:cubicBezTo>
                  <a:pt x="834961" y="353331"/>
                  <a:pt x="790004" y="383715"/>
                  <a:pt x="790004" y="383715"/>
                </a:cubicBezTo>
                <a:cubicBezTo>
                  <a:pt x="790004" y="383715"/>
                  <a:pt x="836771" y="357617"/>
                  <a:pt x="855536" y="379334"/>
                </a:cubicBezTo>
                <a:cubicBezTo>
                  <a:pt x="855536" y="379334"/>
                  <a:pt x="806863" y="214551"/>
                  <a:pt x="855536" y="140923"/>
                </a:cubicBezTo>
                <a:cubicBezTo>
                  <a:pt x="904208" y="67295"/>
                  <a:pt x="956596" y="67200"/>
                  <a:pt x="956596" y="67200"/>
                </a:cubicBezTo>
                <a:cubicBezTo>
                  <a:pt x="956596" y="67200"/>
                  <a:pt x="945356" y="19479"/>
                  <a:pt x="1005268" y="6430"/>
                </a:cubicBezTo>
                <a:cubicBezTo>
                  <a:pt x="1065181" y="-6524"/>
                  <a:pt x="1263586" y="-15287"/>
                  <a:pt x="1278541" y="140828"/>
                </a:cubicBezTo>
                <a:cubicBezTo>
                  <a:pt x="1278541" y="140828"/>
                  <a:pt x="1413320" y="197216"/>
                  <a:pt x="1428274" y="309897"/>
                </a:cubicBezTo>
                <a:cubicBezTo>
                  <a:pt x="1428274" y="309897"/>
                  <a:pt x="1473232" y="357617"/>
                  <a:pt x="1525619" y="353331"/>
                </a:cubicBezTo>
                <a:cubicBezTo>
                  <a:pt x="1525619" y="353331"/>
                  <a:pt x="1578102" y="270939"/>
                  <a:pt x="1682877" y="253604"/>
                </a:cubicBezTo>
                <a:cubicBezTo>
                  <a:pt x="1787652" y="236268"/>
                  <a:pt x="1888712" y="331709"/>
                  <a:pt x="1888712" y="331709"/>
                </a:cubicBezTo>
                <a:cubicBezTo>
                  <a:pt x="1888712" y="331709"/>
                  <a:pt x="1997297" y="331709"/>
                  <a:pt x="2004727" y="435817"/>
                </a:cubicBezTo>
                <a:cubicBezTo>
                  <a:pt x="2004727" y="435817"/>
                  <a:pt x="2143220" y="479251"/>
                  <a:pt x="2154460" y="565929"/>
                </a:cubicBezTo>
                <a:cubicBezTo>
                  <a:pt x="2154460" y="565929"/>
                  <a:pt x="2173224" y="626698"/>
                  <a:pt x="2075879" y="617935"/>
                </a:cubicBezTo>
                <a:cubicBezTo>
                  <a:pt x="1978533" y="609267"/>
                  <a:pt x="1828800" y="630889"/>
                  <a:pt x="1911192" y="678705"/>
                </a:cubicBezTo>
                <a:cubicBezTo>
                  <a:pt x="1949386" y="700803"/>
                  <a:pt x="1679067" y="700422"/>
                  <a:pt x="1578007" y="691659"/>
                </a:cubicBezTo>
                <a:cubicBezTo>
                  <a:pt x="1476947" y="682991"/>
                  <a:pt x="1293495" y="669942"/>
                  <a:pt x="1226153" y="696040"/>
                </a:cubicBezTo>
                <a:cubicBezTo>
                  <a:pt x="1158811" y="722139"/>
                  <a:pt x="1027748" y="683086"/>
                  <a:pt x="975360" y="661369"/>
                </a:cubicBezTo>
                <a:cubicBezTo>
                  <a:pt x="922877" y="639652"/>
                  <a:pt x="937927" y="700422"/>
                  <a:pt x="892969" y="704803"/>
                </a:cubicBezTo>
                <a:cubicBezTo>
                  <a:pt x="848010" y="709185"/>
                  <a:pt x="784384" y="661369"/>
                  <a:pt x="784384" y="661369"/>
                </a:cubicBezTo>
                <a:cubicBezTo>
                  <a:pt x="784384" y="661369"/>
                  <a:pt x="795623" y="687468"/>
                  <a:pt x="728282" y="704803"/>
                </a:cubicBezTo>
                <a:cubicBezTo>
                  <a:pt x="660940" y="722139"/>
                  <a:pt x="578548" y="644034"/>
                  <a:pt x="541115" y="648415"/>
                </a:cubicBezTo>
                <a:cubicBezTo>
                  <a:pt x="503682" y="652797"/>
                  <a:pt x="485013" y="665751"/>
                  <a:pt x="413766" y="674514"/>
                </a:cubicBezTo>
                <a:cubicBezTo>
                  <a:pt x="342710" y="683181"/>
                  <a:pt x="95" y="620316"/>
                  <a:pt x="95" y="620316"/>
                </a:cubicBezTo>
                <a:lnTo>
                  <a:pt x="95" y="620316"/>
                </a:lnTo>
                <a:close/>
              </a:path>
            </a:pathLst>
          </a:custGeom>
          <a:solidFill>
            <a:srgbClr val="20324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4E3DF3A-6F27-E4C2-4815-3312D3019E9E}"/>
              </a:ext>
            </a:extLst>
          </p:cNvPr>
          <p:cNvSpPr/>
          <p:nvPr/>
        </p:nvSpPr>
        <p:spPr>
          <a:xfrm>
            <a:off x="32835593" y="-12872417"/>
            <a:ext cx="5492354" cy="1649252"/>
          </a:xfrm>
          <a:custGeom>
            <a:avLst/>
            <a:gdLst>
              <a:gd name="connsiteX0" fmla="*/ 14478 w 2664210"/>
              <a:gd name="connsiteY0" fmla="*/ 472888 h 800013"/>
              <a:gd name="connsiteX1" fmla="*/ 14478 w 2664210"/>
              <a:gd name="connsiteY1" fmla="*/ 504415 h 800013"/>
              <a:gd name="connsiteX2" fmla="*/ 104013 w 2664210"/>
              <a:gd name="connsiteY2" fmla="*/ 491842 h 800013"/>
              <a:gd name="connsiteX3" fmla="*/ 128397 w 2664210"/>
              <a:gd name="connsiteY3" fmla="*/ 517084 h 800013"/>
              <a:gd name="connsiteX4" fmla="*/ 177260 w 2664210"/>
              <a:gd name="connsiteY4" fmla="*/ 517084 h 800013"/>
              <a:gd name="connsiteX5" fmla="*/ 274891 w 2664210"/>
              <a:gd name="connsiteY5" fmla="*/ 517084 h 800013"/>
              <a:gd name="connsiteX6" fmla="*/ 356235 w 2664210"/>
              <a:gd name="connsiteY6" fmla="*/ 617858 h 800013"/>
              <a:gd name="connsiteX7" fmla="*/ 502729 w 2664210"/>
              <a:gd name="connsiteY7" fmla="*/ 661959 h 800013"/>
              <a:gd name="connsiteX8" fmla="*/ 608552 w 2664210"/>
              <a:gd name="connsiteY8" fmla="*/ 636718 h 800013"/>
              <a:gd name="connsiteX9" fmla="*/ 698087 w 2664210"/>
              <a:gd name="connsiteY9" fmla="*/ 680818 h 800013"/>
              <a:gd name="connsiteX10" fmla="*/ 934117 w 2664210"/>
              <a:gd name="connsiteY10" fmla="*/ 680818 h 800013"/>
              <a:gd name="connsiteX11" fmla="*/ 1186339 w 2664210"/>
              <a:gd name="connsiteY11" fmla="*/ 762733 h 800013"/>
              <a:gd name="connsiteX12" fmla="*/ 1463040 w 2664210"/>
              <a:gd name="connsiteY12" fmla="*/ 743874 h 800013"/>
              <a:gd name="connsiteX13" fmla="*/ 1585055 w 2664210"/>
              <a:gd name="connsiteY13" fmla="*/ 743874 h 800013"/>
              <a:gd name="connsiteX14" fmla="*/ 1747838 w 2664210"/>
              <a:gd name="connsiteY14" fmla="*/ 762733 h 800013"/>
              <a:gd name="connsiteX15" fmla="*/ 2024539 w 2664210"/>
              <a:gd name="connsiteY15" fmla="*/ 787975 h 800013"/>
              <a:gd name="connsiteX16" fmla="*/ 2114074 w 2664210"/>
              <a:gd name="connsiteY16" fmla="*/ 725014 h 800013"/>
              <a:gd name="connsiteX17" fmla="*/ 2236089 w 2664210"/>
              <a:gd name="connsiteY17" fmla="*/ 699773 h 800013"/>
              <a:gd name="connsiteX18" fmla="*/ 2520886 w 2664210"/>
              <a:gd name="connsiteY18" fmla="*/ 687200 h 800013"/>
              <a:gd name="connsiteX19" fmla="*/ 2561558 w 2664210"/>
              <a:gd name="connsiteY19" fmla="*/ 636813 h 800013"/>
              <a:gd name="connsiteX20" fmla="*/ 2642902 w 2664210"/>
              <a:gd name="connsiteY20" fmla="*/ 573853 h 800013"/>
              <a:gd name="connsiteX21" fmla="*/ 2626614 w 2664210"/>
              <a:gd name="connsiteY21" fmla="*/ 504511 h 800013"/>
              <a:gd name="connsiteX22" fmla="*/ 2642902 w 2664210"/>
              <a:gd name="connsiteY22" fmla="*/ 447837 h 800013"/>
              <a:gd name="connsiteX23" fmla="*/ 2553367 w 2664210"/>
              <a:gd name="connsiteY23" fmla="*/ 447837 h 800013"/>
              <a:gd name="connsiteX24" fmla="*/ 2480120 w 2664210"/>
              <a:gd name="connsiteY24" fmla="*/ 391163 h 800013"/>
              <a:gd name="connsiteX25" fmla="*/ 2382488 w 2664210"/>
              <a:gd name="connsiteY25" fmla="*/ 410023 h 800013"/>
              <a:gd name="connsiteX26" fmla="*/ 2349913 w 2664210"/>
              <a:gd name="connsiteY26" fmla="*/ 359635 h 800013"/>
              <a:gd name="connsiteX27" fmla="*/ 2235994 w 2664210"/>
              <a:gd name="connsiteY27" fmla="*/ 372208 h 800013"/>
              <a:gd name="connsiteX28" fmla="*/ 2154651 w 2664210"/>
              <a:gd name="connsiteY28" fmla="*/ 340681 h 800013"/>
              <a:gd name="connsiteX29" fmla="*/ 1918621 w 2664210"/>
              <a:gd name="connsiteY29" fmla="*/ 359540 h 800013"/>
              <a:gd name="connsiteX30" fmla="*/ 1902333 w 2664210"/>
              <a:gd name="connsiteY30" fmla="*/ 290198 h 800013"/>
              <a:gd name="connsiteX31" fmla="*/ 1829086 w 2664210"/>
              <a:gd name="connsiteY31" fmla="*/ 227238 h 800013"/>
              <a:gd name="connsiteX32" fmla="*/ 1755839 w 2664210"/>
              <a:gd name="connsiteY32" fmla="*/ 258766 h 800013"/>
              <a:gd name="connsiteX33" fmla="*/ 1666304 w 2664210"/>
              <a:gd name="connsiteY33" fmla="*/ 227238 h 800013"/>
              <a:gd name="connsiteX34" fmla="*/ 1641920 w 2664210"/>
              <a:gd name="connsiteY34" fmla="*/ 176851 h 800013"/>
              <a:gd name="connsiteX35" fmla="*/ 1552384 w 2664210"/>
              <a:gd name="connsiteY35" fmla="*/ 157991 h 800013"/>
              <a:gd name="connsiteX36" fmla="*/ 1544288 w 2664210"/>
              <a:gd name="connsiteY36" fmla="*/ 101317 h 800013"/>
              <a:gd name="connsiteX37" fmla="*/ 1479232 w 2664210"/>
              <a:gd name="connsiteY37" fmla="*/ 107604 h 800013"/>
              <a:gd name="connsiteX38" fmla="*/ 1471136 w 2664210"/>
              <a:gd name="connsiteY38" fmla="*/ 44644 h 800013"/>
              <a:gd name="connsiteX39" fmla="*/ 1397889 w 2664210"/>
              <a:gd name="connsiteY39" fmla="*/ 44644 h 800013"/>
              <a:gd name="connsiteX40" fmla="*/ 1332833 w 2664210"/>
              <a:gd name="connsiteY40" fmla="*/ 543 h 800013"/>
              <a:gd name="connsiteX41" fmla="*/ 1235202 w 2664210"/>
              <a:gd name="connsiteY41" fmla="*/ 44644 h 800013"/>
              <a:gd name="connsiteX42" fmla="*/ 1137571 w 2664210"/>
              <a:gd name="connsiteY42" fmla="*/ 57217 h 800013"/>
              <a:gd name="connsiteX43" fmla="*/ 1080611 w 2664210"/>
              <a:gd name="connsiteY43" fmla="*/ 145418 h 800013"/>
              <a:gd name="connsiteX44" fmla="*/ 869061 w 2664210"/>
              <a:gd name="connsiteY44" fmla="*/ 151705 h 800013"/>
              <a:gd name="connsiteX45" fmla="*/ 706279 w 2664210"/>
              <a:gd name="connsiteY45" fmla="*/ 202092 h 800013"/>
              <a:gd name="connsiteX46" fmla="*/ 657416 w 2664210"/>
              <a:gd name="connsiteY46" fmla="*/ 220951 h 800013"/>
              <a:gd name="connsiteX47" fmla="*/ 567880 w 2664210"/>
              <a:gd name="connsiteY47" fmla="*/ 183137 h 800013"/>
              <a:gd name="connsiteX48" fmla="*/ 494633 w 2664210"/>
              <a:gd name="connsiteY48" fmla="*/ 265052 h 800013"/>
              <a:gd name="connsiteX49" fmla="*/ 348139 w 2664210"/>
              <a:gd name="connsiteY49" fmla="*/ 271339 h 800013"/>
              <a:gd name="connsiteX50" fmla="*/ 266795 w 2664210"/>
              <a:gd name="connsiteY50" fmla="*/ 309153 h 800013"/>
              <a:gd name="connsiteX51" fmla="*/ 283083 w 2664210"/>
              <a:gd name="connsiteY51" fmla="*/ 302866 h 800013"/>
              <a:gd name="connsiteX52" fmla="*/ 177260 w 2664210"/>
              <a:gd name="connsiteY52" fmla="*/ 258766 h 800013"/>
              <a:gd name="connsiteX53" fmla="*/ 120301 w 2664210"/>
              <a:gd name="connsiteY53" fmla="*/ 340681 h 800013"/>
              <a:gd name="connsiteX54" fmla="*/ 38958 w 2664210"/>
              <a:gd name="connsiteY54" fmla="*/ 397354 h 800013"/>
              <a:gd name="connsiteX55" fmla="*/ 14573 w 2664210"/>
              <a:gd name="connsiteY55" fmla="*/ 472983 h 800013"/>
              <a:gd name="connsiteX56" fmla="*/ 14573 w 2664210"/>
              <a:gd name="connsiteY56" fmla="*/ 472983 h 800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2664210" h="800013">
                <a:moveTo>
                  <a:pt x="14478" y="472888"/>
                </a:moveTo>
                <a:cubicBezTo>
                  <a:pt x="14478" y="472888"/>
                  <a:pt x="-18098" y="498129"/>
                  <a:pt x="14478" y="504415"/>
                </a:cubicBezTo>
                <a:cubicBezTo>
                  <a:pt x="47054" y="510702"/>
                  <a:pt x="104013" y="491842"/>
                  <a:pt x="104013" y="491842"/>
                </a:cubicBezTo>
                <a:cubicBezTo>
                  <a:pt x="104013" y="491842"/>
                  <a:pt x="87725" y="504415"/>
                  <a:pt x="128397" y="517084"/>
                </a:cubicBezTo>
                <a:cubicBezTo>
                  <a:pt x="169069" y="529657"/>
                  <a:pt x="177260" y="517084"/>
                  <a:pt x="177260" y="517084"/>
                </a:cubicBezTo>
                <a:cubicBezTo>
                  <a:pt x="177260" y="517084"/>
                  <a:pt x="234220" y="542325"/>
                  <a:pt x="274891" y="517084"/>
                </a:cubicBezTo>
                <a:cubicBezTo>
                  <a:pt x="274891" y="517084"/>
                  <a:pt x="258604" y="567471"/>
                  <a:pt x="356235" y="617858"/>
                </a:cubicBezTo>
                <a:cubicBezTo>
                  <a:pt x="453866" y="668245"/>
                  <a:pt x="502729" y="661959"/>
                  <a:pt x="502729" y="661959"/>
                </a:cubicBezTo>
                <a:lnTo>
                  <a:pt x="608552" y="636718"/>
                </a:lnTo>
                <a:cubicBezTo>
                  <a:pt x="608552" y="636718"/>
                  <a:pt x="592264" y="661959"/>
                  <a:pt x="698087" y="680818"/>
                </a:cubicBezTo>
                <a:cubicBezTo>
                  <a:pt x="803910" y="699678"/>
                  <a:pt x="934117" y="680818"/>
                  <a:pt x="934117" y="680818"/>
                </a:cubicBezTo>
                <a:cubicBezTo>
                  <a:pt x="934117" y="680818"/>
                  <a:pt x="1039939" y="756447"/>
                  <a:pt x="1186339" y="762733"/>
                </a:cubicBezTo>
                <a:cubicBezTo>
                  <a:pt x="1332833" y="769020"/>
                  <a:pt x="1463040" y="743874"/>
                  <a:pt x="1463040" y="743874"/>
                </a:cubicBezTo>
                <a:cubicBezTo>
                  <a:pt x="1463040" y="743874"/>
                  <a:pt x="1544384" y="762733"/>
                  <a:pt x="1585055" y="743874"/>
                </a:cubicBezTo>
                <a:cubicBezTo>
                  <a:pt x="1585055" y="743874"/>
                  <a:pt x="1645825" y="762733"/>
                  <a:pt x="1747838" y="762733"/>
                </a:cubicBezTo>
                <a:cubicBezTo>
                  <a:pt x="1764126" y="762733"/>
                  <a:pt x="1894332" y="825694"/>
                  <a:pt x="2024539" y="787975"/>
                </a:cubicBezTo>
                <a:cubicBezTo>
                  <a:pt x="2154745" y="750160"/>
                  <a:pt x="2114074" y="725014"/>
                  <a:pt x="2114074" y="725014"/>
                </a:cubicBezTo>
                <a:cubicBezTo>
                  <a:pt x="2114074" y="725014"/>
                  <a:pt x="2171033" y="737587"/>
                  <a:pt x="2236089" y="699773"/>
                </a:cubicBezTo>
                <a:cubicBezTo>
                  <a:pt x="2236089" y="699773"/>
                  <a:pt x="2463927" y="718633"/>
                  <a:pt x="2520886" y="687200"/>
                </a:cubicBezTo>
                <a:cubicBezTo>
                  <a:pt x="2577846" y="655672"/>
                  <a:pt x="2561558" y="636813"/>
                  <a:pt x="2561558" y="636813"/>
                </a:cubicBezTo>
                <a:cubicBezTo>
                  <a:pt x="2561558" y="636813"/>
                  <a:pt x="2602230" y="598999"/>
                  <a:pt x="2642902" y="573853"/>
                </a:cubicBezTo>
                <a:cubicBezTo>
                  <a:pt x="2683574" y="548611"/>
                  <a:pt x="2659190" y="510892"/>
                  <a:pt x="2626614" y="504511"/>
                </a:cubicBezTo>
                <a:cubicBezTo>
                  <a:pt x="2626614" y="504511"/>
                  <a:pt x="2667286" y="466696"/>
                  <a:pt x="2642902" y="447837"/>
                </a:cubicBezTo>
                <a:cubicBezTo>
                  <a:pt x="2618518" y="428977"/>
                  <a:pt x="2553367" y="447837"/>
                  <a:pt x="2553367" y="447837"/>
                </a:cubicBezTo>
                <a:cubicBezTo>
                  <a:pt x="2553367" y="447837"/>
                  <a:pt x="2537079" y="403736"/>
                  <a:pt x="2480120" y="391163"/>
                </a:cubicBezTo>
                <a:cubicBezTo>
                  <a:pt x="2423160" y="378590"/>
                  <a:pt x="2382488" y="410023"/>
                  <a:pt x="2382488" y="410023"/>
                </a:cubicBezTo>
                <a:cubicBezTo>
                  <a:pt x="2382488" y="410023"/>
                  <a:pt x="2415064" y="378495"/>
                  <a:pt x="2349913" y="359635"/>
                </a:cubicBezTo>
                <a:cubicBezTo>
                  <a:pt x="2284857" y="340776"/>
                  <a:pt x="2235994" y="372208"/>
                  <a:pt x="2235994" y="372208"/>
                </a:cubicBezTo>
                <a:cubicBezTo>
                  <a:pt x="2235994" y="372208"/>
                  <a:pt x="2203419" y="346967"/>
                  <a:pt x="2154651" y="340681"/>
                </a:cubicBezTo>
                <a:cubicBezTo>
                  <a:pt x="2105883" y="334394"/>
                  <a:pt x="1967484" y="353254"/>
                  <a:pt x="1918621" y="359540"/>
                </a:cubicBezTo>
                <a:cubicBezTo>
                  <a:pt x="1869757" y="365827"/>
                  <a:pt x="1902333" y="315439"/>
                  <a:pt x="1902333" y="290198"/>
                </a:cubicBezTo>
                <a:cubicBezTo>
                  <a:pt x="1902333" y="264957"/>
                  <a:pt x="1861661" y="227238"/>
                  <a:pt x="1829086" y="227238"/>
                </a:cubicBezTo>
                <a:cubicBezTo>
                  <a:pt x="1796510" y="227238"/>
                  <a:pt x="1755839" y="258766"/>
                  <a:pt x="1755839" y="258766"/>
                </a:cubicBezTo>
                <a:cubicBezTo>
                  <a:pt x="1755839" y="258766"/>
                  <a:pt x="1731454" y="220951"/>
                  <a:pt x="1666304" y="227238"/>
                </a:cubicBezTo>
                <a:cubicBezTo>
                  <a:pt x="1666304" y="227238"/>
                  <a:pt x="1682592" y="201997"/>
                  <a:pt x="1641920" y="176851"/>
                </a:cubicBezTo>
                <a:cubicBezTo>
                  <a:pt x="1601248" y="151705"/>
                  <a:pt x="1552384" y="157991"/>
                  <a:pt x="1552384" y="157991"/>
                </a:cubicBezTo>
                <a:cubicBezTo>
                  <a:pt x="1552384" y="157991"/>
                  <a:pt x="1568672" y="113890"/>
                  <a:pt x="1544288" y="101317"/>
                </a:cubicBezTo>
                <a:cubicBezTo>
                  <a:pt x="1519904" y="88744"/>
                  <a:pt x="1479232" y="107604"/>
                  <a:pt x="1479232" y="107604"/>
                </a:cubicBezTo>
                <a:cubicBezTo>
                  <a:pt x="1479232" y="107604"/>
                  <a:pt x="1519904" y="57217"/>
                  <a:pt x="1471136" y="44644"/>
                </a:cubicBezTo>
                <a:cubicBezTo>
                  <a:pt x="1422273" y="32071"/>
                  <a:pt x="1397889" y="44644"/>
                  <a:pt x="1397889" y="44644"/>
                </a:cubicBezTo>
                <a:cubicBezTo>
                  <a:pt x="1397889" y="44644"/>
                  <a:pt x="1405985" y="-5744"/>
                  <a:pt x="1332833" y="543"/>
                </a:cubicBezTo>
                <a:cubicBezTo>
                  <a:pt x="1259681" y="6829"/>
                  <a:pt x="1235202" y="44644"/>
                  <a:pt x="1235202" y="44644"/>
                </a:cubicBezTo>
                <a:cubicBezTo>
                  <a:pt x="1235202" y="44644"/>
                  <a:pt x="1202627" y="19402"/>
                  <a:pt x="1137571" y="57217"/>
                </a:cubicBezTo>
                <a:cubicBezTo>
                  <a:pt x="1072515" y="95031"/>
                  <a:pt x="1080611" y="145418"/>
                  <a:pt x="1080611" y="145418"/>
                </a:cubicBezTo>
                <a:cubicBezTo>
                  <a:pt x="1080611" y="145418"/>
                  <a:pt x="926020" y="120177"/>
                  <a:pt x="869061" y="151705"/>
                </a:cubicBezTo>
                <a:cubicBezTo>
                  <a:pt x="869061" y="151705"/>
                  <a:pt x="763238" y="126463"/>
                  <a:pt x="706279" y="202092"/>
                </a:cubicBezTo>
                <a:cubicBezTo>
                  <a:pt x="706279" y="202092"/>
                  <a:pt x="681895" y="227333"/>
                  <a:pt x="657416" y="220951"/>
                </a:cubicBezTo>
                <a:cubicBezTo>
                  <a:pt x="633032" y="214665"/>
                  <a:pt x="633032" y="170564"/>
                  <a:pt x="567880" y="183137"/>
                </a:cubicBezTo>
                <a:cubicBezTo>
                  <a:pt x="502825" y="195710"/>
                  <a:pt x="494633" y="239811"/>
                  <a:pt x="494633" y="265052"/>
                </a:cubicBezTo>
                <a:cubicBezTo>
                  <a:pt x="494633" y="265052"/>
                  <a:pt x="413290" y="239811"/>
                  <a:pt x="348139" y="271339"/>
                </a:cubicBezTo>
                <a:cubicBezTo>
                  <a:pt x="282988" y="302866"/>
                  <a:pt x="266795" y="309153"/>
                  <a:pt x="266795" y="309153"/>
                </a:cubicBezTo>
                <a:lnTo>
                  <a:pt x="283083" y="302866"/>
                </a:lnTo>
                <a:cubicBezTo>
                  <a:pt x="283083" y="302866"/>
                  <a:pt x="266795" y="233524"/>
                  <a:pt x="177260" y="258766"/>
                </a:cubicBezTo>
                <a:cubicBezTo>
                  <a:pt x="87725" y="284007"/>
                  <a:pt x="120301" y="340681"/>
                  <a:pt x="120301" y="340681"/>
                </a:cubicBezTo>
                <a:cubicBezTo>
                  <a:pt x="120301" y="340681"/>
                  <a:pt x="63341" y="346967"/>
                  <a:pt x="38958" y="397354"/>
                </a:cubicBezTo>
                <a:cubicBezTo>
                  <a:pt x="14573" y="447742"/>
                  <a:pt x="14573" y="472983"/>
                  <a:pt x="14573" y="472983"/>
                </a:cubicBezTo>
                <a:lnTo>
                  <a:pt x="14573" y="472983"/>
                </a:lnTo>
                <a:close/>
              </a:path>
            </a:pathLst>
          </a:custGeom>
          <a:solidFill>
            <a:srgbClr val="20324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21" name="!!lostred">
            <a:extLst>
              <a:ext uri="{FF2B5EF4-FFF2-40B4-BE49-F238E27FC236}">
                <a16:creationId xmlns:a16="http://schemas.microsoft.com/office/drawing/2014/main" id="{29F57E09-9E13-4855-E40E-E53400277054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 rot="20874471" flipH="1">
            <a:off x="2687247" y="5303660"/>
            <a:ext cx="910069" cy="852505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FD5A8DC1-D4A3-9785-AFB8-77D2E7087C1A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 bright="-11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7530170" y="-7003008"/>
            <a:ext cx="27711904" cy="14006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8987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 advClick="0" advTm="1000">
        <p159:morph option="byObject"/>
      </p:transition>
    </mc:Choice>
    <mc:Fallback xmlns="">
      <p:transition spd="slow" advClick="0" advTm="1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0B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raphic 18">
            <a:extLst>
              <a:ext uri="{FF2B5EF4-FFF2-40B4-BE49-F238E27FC236}">
                <a16:creationId xmlns:a16="http://schemas.microsoft.com/office/drawing/2014/main" id="{26244E43-3F11-51F0-3134-0D973385092F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-19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439534" y="4998721"/>
            <a:ext cx="13071067" cy="185928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EA80D593-0451-6A86-B04F-F71C1292B2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170986" y="-4376435"/>
            <a:ext cx="20749550" cy="13529056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A8A0847B-459E-0901-0134-66340B431AA2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11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7759953" y="-7314801"/>
            <a:ext cx="27711904" cy="14006016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C5E3D829-BBA3-E86E-0E79-E41CF4F7D3A4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 rot="686904" flipH="1">
            <a:off x="10284762" y="4551576"/>
            <a:ext cx="961814" cy="896975"/>
          </a:xfrm>
          <a:prstGeom prst="rect">
            <a:avLst/>
          </a:prstGeom>
        </p:spPr>
      </p:pic>
      <p:pic>
        <p:nvPicPr>
          <p:cNvPr id="10" name="!!lostred">
            <a:extLst>
              <a:ext uri="{FF2B5EF4-FFF2-40B4-BE49-F238E27FC236}">
                <a16:creationId xmlns:a16="http://schemas.microsoft.com/office/drawing/2014/main" id="{B67FED0F-3F18-8758-11B9-217D982AF34E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 rot="20874471" flipH="1">
            <a:off x="-76453219" y="5138786"/>
            <a:ext cx="910069" cy="852505"/>
          </a:xfrm>
          <a:prstGeom prst="rect">
            <a:avLst/>
          </a:prstGeom>
        </p:spPr>
      </p:pic>
      <p:pic>
        <p:nvPicPr>
          <p:cNvPr id="7" name="!!lostred2">
            <a:extLst>
              <a:ext uri="{FF2B5EF4-FFF2-40B4-BE49-F238E27FC236}">
                <a16:creationId xmlns:a16="http://schemas.microsoft.com/office/drawing/2014/main" id="{37DF7527-D9BD-90EB-2E78-6A5EDB8E2E75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 rot="499152">
            <a:off x="10309473" y="4572468"/>
            <a:ext cx="912392" cy="852505"/>
          </a:xfrm>
          <a:prstGeom prst="rect">
            <a:avLst/>
          </a:prstGeom>
        </p:spPr>
      </p:pic>
      <p:pic>
        <p:nvPicPr>
          <p:cNvPr id="9" name="!!green">
            <a:extLst>
              <a:ext uri="{FF2B5EF4-FFF2-40B4-BE49-F238E27FC236}">
                <a16:creationId xmlns:a16="http://schemas.microsoft.com/office/drawing/2014/main" id="{368FCEE5-D8D4-159B-1013-F140E38962CC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 flipH="1">
            <a:off x="2946055" y="2388093"/>
            <a:ext cx="961814" cy="896975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AC12F892-FA89-3725-0EC6-C012DC0DFF9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2478885" y="7079701"/>
            <a:ext cx="20105291" cy="1735351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07266E72-B3DA-931B-7ABA-4E4C9E9D80C7}"/>
              </a:ext>
            </a:extLst>
          </p:cNvPr>
          <p:cNvGrpSpPr/>
          <p:nvPr/>
        </p:nvGrpSpPr>
        <p:grpSpPr>
          <a:xfrm>
            <a:off x="15819592" y="3702198"/>
            <a:ext cx="13654850" cy="4328724"/>
            <a:chOff x="-649517" y="2414999"/>
            <a:chExt cx="13654850" cy="4328724"/>
          </a:xfrm>
        </p:grpSpPr>
        <p:pic>
          <p:nvPicPr>
            <p:cNvPr id="6" name="Picture 5" descr="A picture containing night sky&#10;&#10;Description automatically generated">
              <a:extLst>
                <a:ext uri="{FF2B5EF4-FFF2-40B4-BE49-F238E27FC236}">
                  <a16:creationId xmlns:a16="http://schemas.microsoft.com/office/drawing/2014/main" id="{54B3D20B-72A5-8BFA-5753-5B6E2D2233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alphaModFix amt="39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49517" y="3148676"/>
              <a:ext cx="13387150" cy="3595047"/>
            </a:xfrm>
            <a:prstGeom prst="rect">
              <a:avLst/>
            </a:prstGeom>
          </p:spPr>
        </p:pic>
        <p:pic>
          <p:nvPicPr>
            <p:cNvPr id="8" name="Picture 7" descr="A picture containing night sky&#10;&#10;Description automatically generated">
              <a:extLst>
                <a:ext uri="{FF2B5EF4-FFF2-40B4-BE49-F238E27FC236}">
                  <a16:creationId xmlns:a16="http://schemas.microsoft.com/office/drawing/2014/main" id="{FB7EC991-FEA0-87F2-1A20-7F3D52DE395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alphaModFix amt="4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81817" y="2414999"/>
              <a:ext cx="13387150" cy="3595047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0E1BD85-3438-D964-7A84-C97CB13997DB}"/>
              </a:ext>
            </a:extLst>
          </p:cNvPr>
          <p:cNvGrpSpPr>
            <a:grpSpLocks/>
          </p:cNvGrpSpPr>
          <p:nvPr/>
        </p:nvGrpSpPr>
        <p:grpSpPr>
          <a:xfrm>
            <a:off x="-87755466" y="-6449208"/>
            <a:ext cx="81148969" cy="12898416"/>
            <a:chOff x="-452693" y="5149046"/>
            <a:chExt cx="15218131" cy="2518835"/>
          </a:xfrm>
        </p:grpSpPr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7105B756-D2F3-C839-6CB8-9DFA0A0E544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lum bright="3000"/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-452693" y="5149046"/>
              <a:ext cx="15218131" cy="2418882"/>
            </a:xfrm>
            <a:prstGeom prst="rect">
              <a:avLst/>
            </a:prstGeom>
          </p:spPr>
        </p:pic>
        <p:pic>
          <p:nvPicPr>
            <p:cNvPr id="25" name="!!tree">
              <a:extLst>
                <a:ext uri="{FF2B5EF4-FFF2-40B4-BE49-F238E27FC236}">
                  <a16:creationId xmlns:a16="http://schemas.microsoft.com/office/drawing/2014/main" id="{6474B104-7937-3E32-B094-1543FED0D2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8707107" y="5149046"/>
              <a:ext cx="1035783" cy="25188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396375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70833E-6 -3.7037E-6 L -2.70833E-6 0.00024 C -0.00664 0.00047 -0.01315 0.00047 -0.01966 0.00139 C -0.03398 0.00324 -0.06263 0.00834 -0.06263 0.00857 C -0.07851 0.00764 -0.0944 0.0088 -0.11002 0.00695 C -0.12135 0.00533 -0.13255 0.00209 -0.14336 -0.00139 C -0.15234 -0.00439 -0.16614 -0.01365 -0.17265 -0.01944 C -0.18008 -0.02592 -0.18789 -0.03217 -0.19349 -0.04004 C -0.23502 -0.0993 -0.22396 -0.08981 -0.24778 -0.13426 C -0.25351 -0.14514 -0.25937 -0.15578 -0.26588 -0.1662 C -0.26771 -0.16921 -0.26966 -0.17268 -0.27278 -0.1743 C -0.27955 -0.17824 -0.28763 -0.17986 -0.29518 -0.18264 L -0.34518 -0.18125 C -0.35442 -0.18101 -0.36367 -0.17893 -0.37291 -0.17986 C -0.38906 -0.18171 -0.40455 -0.18634 -0.42031 -0.18958 C -0.42903 -0.19375 -0.43841 -0.19699 -0.44674 -0.20208 C -0.46224 -0.21157 -0.48828 -0.23842 -0.49817 -0.24907 C -0.50468 -0.25601 -0.5095 -0.26458 -0.51627 -0.27129 C -0.52916 -0.28402 -0.54765 -0.29398 -0.56354 -0.30162 C -0.58828 -0.31365 -0.58724 -0.3125 -0.60794 -0.31805 " pathEditMode="relative" rAng="0" ptsTypes="AAAAAAAAAAAAAAAAAAAA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404" y="-15486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0B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6972D4CF-5F17-93FD-F344-1D6A00505B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4278775" y="-5628521"/>
            <a:ext cx="20749550" cy="13529056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175205C5-8266-667B-5550-889DB1E9184B}"/>
              </a:ext>
            </a:extLst>
          </p:cNvPr>
          <p:cNvGrpSpPr/>
          <p:nvPr/>
        </p:nvGrpSpPr>
        <p:grpSpPr>
          <a:xfrm>
            <a:off x="-649517" y="2414999"/>
            <a:ext cx="13654850" cy="4328724"/>
            <a:chOff x="-649517" y="2414999"/>
            <a:chExt cx="13654850" cy="4328724"/>
          </a:xfrm>
        </p:grpSpPr>
        <p:pic>
          <p:nvPicPr>
            <p:cNvPr id="52" name="Picture 51" descr="A picture containing night sky&#10;&#10;Description automatically generated">
              <a:extLst>
                <a:ext uri="{FF2B5EF4-FFF2-40B4-BE49-F238E27FC236}">
                  <a16:creationId xmlns:a16="http://schemas.microsoft.com/office/drawing/2014/main" id="{A11BD9C2-6CDA-CBB5-A95C-E7E97AD4D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39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49517" y="3148676"/>
              <a:ext cx="13387150" cy="3595047"/>
            </a:xfrm>
            <a:prstGeom prst="rect">
              <a:avLst/>
            </a:prstGeom>
          </p:spPr>
        </p:pic>
        <p:pic>
          <p:nvPicPr>
            <p:cNvPr id="53" name="Picture 52" descr="A picture containing night sky&#10;&#10;Description automatically generated">
              <a:extLst>
                <a:ext uri="{FF2B5EF4-FFF2-40B4-BE49-F238E27FC236}">
                  <a16:creationId xmlns:a16="http://schemas.microsoft.com/office/drawing/2014/main" id="{B419FC1A-C581-A213-9519-4B09022EF5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4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81817" y="2414999"/>
              <a:ext cx="13387150" cy="3595047"/>
            </a:xfrm>
            <a:prstGeom prst="rect">
              <a:avLst/>
            </a:prstGeom>
          </p:spPr>
        </p:pic>
      </p:grpSp>
      <p:pic>
        <p:nvPicPr>
          <p:cNvPr id="15" name="!!green">
            <a:extLst>
              <a:ext uri="{FF2B5EF4-FFF2-40B4-BE49-F238E27FC236}">
                <a16:creationId xmlns:a16="http://schemas.microsoft.com/office/drawing/2014/main" id="{D5CF8F8C-44C6-0AC9-F0F7-DCEEE73ADF5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 rot="1253753" flipH="1">
            <a:off x="4127317" y="2521476"/>
            <a:ext cx="961814" cy="896975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BC856AD6-254D-854E-92A7-68D0D7D0D34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16275" y="4584635"/>
            <a:ext cx="1065921" cy="1096260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855963D3-2148-D31E-25A5-25A889DC7EF5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80653" y="3039800"/>
            <a:ext cx="1065921" cy="1098284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5C2F207B-D1DF-02C4-64CA-504958D94E9B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564050" y="4879707"/>
            <a:ext cx="1063899" cy="1098284"/>
          </a:xfrm>
          <a:prstGeom prst="rect">
            <a:avLst/>
          </a:prstGeom>
        </p:spPr>
      </p:pic>
      <p:pic>
        <p:nvPicPr>
          <p:cNvPr id="41" name="Graphic 40">
            <a:extLst>
              <a:ext uri="{FF2B5EF4-FFF2-40B4-BE49-F238E27FC236}">
                <a16:creationId xmlns:a16="http://schemas.microsoft.com/office/drawing/2014/main" id="{F4B6C5C3-7054-8B9C-50C1-AEF5A5613806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659983" y="3835059"/>
            <a:ext cx="1063899" cy="1098284"/>
          </a:xfrm>
          <a:prstGeom prst="rect">
            <a:avLst/>
          </a:prstGeom>
        </p:spPr>
      </p:pic>
      <p:pic>
        <p:nvPicPr>
          <p:cNvPr id="44" name="Graphic 43">
            <a:extLst>
              <a:ext uri="{FF2B5EF4-FFF2-40B4-BE49-F238E27FC236}">
                <a16:creationId xmlns:a16="http://schemas.microsoft.com/office/drawing/2014/main" id="{67F086F4-795B-24BE-ED47-1052AF220B41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3837928">
            <a:off x="3498031" y="4189315"/>
            <a:ext cx="1063899" cy="1098284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9EE8296E-8705-2BBD-1901-1A4A7215036F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3837928">
            <a:off x="7079374" y="3570316"/>
            <a:ext cx="1063899" cy="1098284"/>
          </a:xfrm>
          <a:prstGeom prst="rect">
            <a:avLst/>
          </a:prstGeom>
        </p:spPr>
      </p:pic>
      <p:pic>
        <p:nvPicPr>
          <p:cNvPr id="46" name="Graphic 45">
            <a:extLst>
              <a:ext uri="{FF2B5EF4-FFF2-40B4-BE49-F238E27FC236}">
                <a16:creationId xmlns:a16="http://schemas.microsoft.com/office/drawing/2014/main" id="{B78735B6-5A28-90C2-EF88-C22DDB6751F8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18799" y="2912811"/>
            <a:ext cx="1065921" cy="1098284"/>
          </a:xfrm>
          <a:prstGeom prst="rect">
            <a:avLst/>
          </a:prstGeom>
        </p:spPr>
      </p:pic>
      <p:pic>
        <p:nvPicPr>
          <p:cNvPr id="47" name="Graphic 46">
            <a:extLst>
              <a:ext uri="{FF2B5EF4-FFF2-40B4-BE49-F238E27FC236}">
                <a16:creationId xmlns:a16="http://schemas.microsoft.com/office/drawing/2014/main" id="{3AA15B95-5134-9C2B-28D6-A7832EBECB2A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3045859">
            <a:off x="4611831" y="3884734"/>
            <a:ext cx="1065921" cy="1098284"/>
          </a:xfrm>
          <a:prstGeom prst="rect">
            <a:avLst/>
          </a:prstGeom>
        </p:spPr>
      </p:pic>
      <p:pic>
        <p:nvPicPr>
          <p:cNvPr id="48" name="Graphic 47">
            <a:extLst>
              <a:ext uri="{FF2B5EF4-FFF2-40B4-BE49-F238E27FC236}">
                <a16:creationId xmlns:a16="http://schemas.microsoft.com/office/drawing/2014/main" id="{768EA541-329D-E459-75A2-89E5F1F41C4C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503865" y="4456926"/>
            <a:ext cx="1063899" cy="1098284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26AE77A1-551F-12E3-7A51-1ABC8780915B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3863362">
            <a:off x="4287212" y="4901432"/>
            <a:ext cx="1065921" cy="1098284"/>
          </a:xfrm>
          <a:prstGeom prst="rect">
            <a:avLst/>
          </a:prstGeom>
        </p:spPr>
      </p:pic>
      <p:pic>
        <p:nvPicPr>
          <p:cNvPr id="50" name="Graphic 49">
            <a:extLst>
              <a:ext uri="{FF2B5EF4-FFF2-40B4-BE49-F238E27FC236}">
                <a16:creationId xmlns:a16="http://schemas.microsoft.com/office/drawing/2014/main" id="{202B5563-1677-C8F7-AF80-72C795CAF499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46148">
            <a:off x="6894289" y="5352058"/>
            <a:ext cx="1065921" cy="1096260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DAD20F1E-4C60-621A-2045-0DA7ABDE477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-3956646" y="5906933"/>
            <a:ext cx="20105291" cy="1735351"/>
          </a:xfrm>
          <a:prstGeom prst="rect">
            <a:avLst/>
          </a:prstGeom>
        </p:spPr>
      </p:pic>
      <p:pic>
        <p:nvPicPr>
          <p:cNvPr id="51" name="Graphic 50">
            <a:extLst>
              <a:ext uri="{FF2B5EF4-FFF2-40B4-BE49-F238E27FC236}">
                <a16:creationId xmlns:a16="http://schemas.microsoft.com/office/drawing/2014/main" id="{66DA5BC9-3BBD-28C6-A48E-B70157AFFB20}"/>
              </a:ext>
            </a:extLst>
          </p:cNvPr>
          <p:cNvPicPr>
            <a:picLocks noChangeAspect="1"/>
          </p:cNvPicPr>
          <p:nvPr/>
        </p:nvPicPr>
        <p:blipFill>
          <a:blip r:embed="rId17">
            <a:lum bright="-11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-31040023" y="-7314801"/>
            <a:ext cx="27711904" cy="14006016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DA105BB-A9D6-6962-CF44-3AC5B3B0D111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 t="74963"/>
          <a:stretch/>
        </p:blipFill>
        <p:spPr>
          <a:xfrm>
            <a:off x="-24156717" y="13250056"/>
            <a:ext cx="16931640" cy="2459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5188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3000">
        <p159:morph option="byObjec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5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200000">
                                      <p:cBhvr>
                                        <p:cTn id="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" presetClass="entr" presetSubtype="6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200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600000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2" presetClass="entr" presetSubtype="6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200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600000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2" presetClass="entr" presetSubtype="6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2000" autoRev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600000">
                                      <p:cBhvr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2" presetClass="entr" presetSubtype="6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2000" autoRev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600000">
                                      <p:cBhvr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2" presetClass="entr" presetSubtype="1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200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600000">
                                      <p:cBhvr>
                                        <p:cTn id="3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2" presetClass="entr" presetSubtype="12" decel="10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8" presetClass="emph" presetSubtype="0" repeatCount="2000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600000">
                                      <p:cBhvr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2" presetClass="entr" presetSubtype="6" decel="10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8" presetClass="emph" presetSubtype="0" repeatCount="2000" autoRev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600000">
                                      <p:cBhvr>
                                        <p:cTn id="4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2" presetClass="entr" presetSubtype="12" decel="100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8" presetClass="emph" presetSubtype="0" repeatCount="2000" autoRev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Rot by="600000">
                                      <p:cBhvr>
                                        <p:cTn id="5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2" presetClass="entr" presetSubtype="6" decel="10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8" presetClass="emph" presetSubtype="0" repeatCount="2000" autoRev="1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Rot by="600000">
                                      <p:cBhvr>
                                        <p:cTn id="6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2" presetClass="entr" presetSubtype="12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8" presetClass="emph" presetSubtype="0" repeatCount="200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600000">
                                      <p:cBhvr>
                                        <p:cTn id="6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2" presetClass="entr" presetSubtype="6" decel="100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8" presetClass="emph" presetSubtype="0" repeatCount="2000" autoRev="1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Rot by="600000">
                                      <p:cBhvr>
                                        <p:cTn id="7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0B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6E4B32E9-4B21-C84C-9BDC-12F3F7C654E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42890" y="408339"/>
            <a:ext cx="1814155" cy="1814155"/>
          </a:xfrm>
          <a:prstGeom prst="rect">
            <a:avLst/>
          </a:prstGeom>
          <a:effectLst>
            <a:glow rad="495300">
              <a:schemeClr val="bg1">
                <a:alpha val="32000"/>
              </a:schemeClr>
            </a:glow>
          </a:effectLst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D1ED33C4-5BA2-6DB9-4606-2A6CF37C871E}"/>
              </a:ext>
            </a:extLst>
          </p:cNvPr>
          <p:cNvGrpSpPr/>
          <p:nvPr/>
        </p:nvGrpSpPr>
        <p:grpSpPr>
          <a:xfrm>
            <a:off x="-32572841" y="-6449208"/>
            <a:ext cx="81148969" cy="12898416"/>
            <a:chOff x="-32572841" y="-6449208"/>
            <a:chExt cx="81148969" cy="12898416"/>
          </a:xfrm>
        </p:grpSpPr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93F86908-2C85-A7A8-B882-5B9F21A518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lum bright="3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-32572841" y="-6449208"/>
              <a:ext cx="81148969" cy="12386578"/>
            </a:xfrm>
            <a:prstGeom prst="rect">
              <a:avLst/>
            </a:prstGeom>
          </p:spPr>
        </p:pic>
        <p:pic>
          <p:nvPicPr>
            <p:cNvPr id="26" name="!!tree">
              <a:extLst>
                <a:ext uri="{FF2B5EF4-FFF2-40B4-BE49-F238E27FC236}">
                  <a16:creationId xmlns:a16="http://schemas.microsoft.com/office/drawing/2014/main" id="{901C041E-7B13-FCC7-482D-16F6BBD1F0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6270761" y="-6449208"/>
              <a:ext cx="5523196" cy="12898416"/>
            </a:xfrm>
            <a:prstGeom prst="rect">
              <a:avLst/>
            </a:prstGeom>
          </p:spPr>
        </p:pic>
      </p:grpSp>
      <p:pic>
        <p:nvPicPr>
          <p:cNvPr id="27" name="!!lostred">
            <a:extLst>
              <a:ext uri="{FF2B5EF4-FFF2-40B4-BE49-F238E27FC236}">
                <a16:creationId xmlns:a16="http://schemas.microsoft.com/office/drawing/2014/main" id="{0DABF24A-7FDF-1F14-75DB-5873F54BB01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 rot="17229212">
            <a:off x="2687247" y="5303660"/>
            <a:ext cx="910069" cy="852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966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500" fill="hold"/>
                                        <p:tgtEl>
                                          <p:spTgt spid="31"/>
                                        </p:tgtEl>
                                      </p:cBhvr>
                                      <p:by x="18750" y="10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500" fill="hold"/>
                                        <p:tgtEl>
                                          <p:spTgt spid="31"/>
                                        </p:tgtEl>
                                      </p:cBhvr>
                                      <p:by x="100000" y="1953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6.933009E-02 0.9344509 E" pathEditMode="relative" ptsTypes="">
                                      <p:cBhvr>
                                        <p:cTn id="10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500" fill="hold"/>
                                        <p:tgtEl>
                                          <p:spTgt spid="27"/>
                                        </p:tgtEl>
                                      </p:cBhvr>
                                      <p:by x="3462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500" fill="hold"/>
                                        <p:tgtEl>
                                          <p:spTgt spid="27"/>
                                        </p:tgtEl>
                                      </p:cBhvr>
                                      <p:by x="100000" y="3467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1.589457E-07 -0.4453994 E" pathEditMode="relative" ptsTypes="">
                                      <p:cBhvr>
                                        <p:cTn id="16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8" presetClass="emp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3593676" to="3593676">
                                      <p:cBhvr>
                                        <p:cTn id="1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0B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raphic 30">
            <a:extLst>
              <a:ext uri="{FF2B5EF4-FFF2-40B4-BE49-F238E27FC236}">
                <a16:creationId xmlns:a16="http://schemas.microsoft.com/office/drawing/2014/main" id="{87EE9A9B-72C2-2713-9765-824CE653CFD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42890" y="408339"/>
            <a:ext cx="1814155" cy="1814155"/>
          </a:xfrm>
          <a:prstGeom prst="rect">
            <a:avLst/>
          </a:prstGeom>
          <a:effectLst>
            <a:glow rad="495300">
              <a:schemeClr val="bg1">
                <a:alpha val="32000"/>
              </a:schemeClr>
            </a:glow>
          </a:effectLst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CD5DBF79-7219-548A-841A-C0B3D50A76C4}"/>
              </a:ext>
            </a:extLst>
          </p:cNvPr>
          <p:cNvGrpSpPr/>
          <p:nvPr/>
        </p:nvGrpSpPr>
        <p:grpSpPr>
          <a:xfrm>
            <a:off x="6380419" y="1600474"/>
            <a:ext cx="5553353" cy="760219"/>
            <a:chOff x="-4035935" y="4044388"/>
            <a:chExt cx="20363182" cy="2787589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57FDE4A4-9812-B51E-DD2E-E99583860653}"/>
                </a:ext>
              </a:extLst>
            </p:cNvPr>
            <p:cNvSpPr/>
            <p:nvPr/>
          </p:nvSpPr>
          <p:spPr>
            <a:xfrm flipH="1">
              <a:off x="-4035935" y="4044388"/>
              <a:ext cx="7541227" cy="2280839"/>
            </a:xfrm>
            <a:custGeom>
              <a:avLst/>
              <a:gdLst>
                <a:gd name="connsiteX0" fmla="*/ 0 w 2652318"/>
                <a:gd name="connsiteY0" fmla="*/ 630704 h 802192"/>
                <a:gd name="connsiteX1" fmla="*/ 63912 w 2652318"/>
                <a:gd name="connsiteY1" fmla="*/ 596985 h 802192"/>
                <a:gd name="connsiteX2" fmla="*/ 98012 w 2652318"/>
                <a:gd name="connsiteY2" fmla="*/ 605463 h 802192"/>
                <a:gd name="connsiteX3" fmla="*/ 123634 w 2652318"/>
                <a:gd name="connsiteY3" fmla="*/ 571744 h 802192"/>
                <a:gd name="connsiteX4" fmla="*/ 157734 w 2652318"/>
                <a:gd name="connsiteY4" fmla="*/ 613940 h 802192"/>
                <a:gd name="connsiteX5" fmla="*/ 208883 w 2652318"/>
                <a:gd name="connsiteY5" fmla="*/ 605463 h 802192"/>
                <a:gd name="connsiteX6" fmla="*/ 247269 w 2652318"/>
                <a:gd name="connsiteY6" fmla="*/ 622322 h 802192"/>
                <a:gd name="connsiteX7" fmla="*/ 247269 w 2652318"/>
                <a:gd name="connsiteY7" fmla="*/ 478971 h 802192"/>
                <a:gd name="connsiteX8" fmla="*/ 298418 w 2652318"/>
                <a:gd name="connsiteY8" fmla="*/ 453634 h 802192"/>
                <a:gd name="connsiteX9" fmla="*/ 306991 w 2652318"/>
                <a:gd name="connsiteY9" fmla="*/ 411438 h 802192"/>
                <a:gd name="connsiteX10" fmla="*/ 366713 w 2652318"/>
                <a:gd name="connsiteY10" fmla="*/ 436775 h 802192"/>
                <a:gd name="connsiteX11" fmla="*/ 422148 w 2652318"/>
                <a:gd name="connsiteY11" fmla="*/ 428298 h 802192"/>
                <a:gd name="connsiteX12" fmla="*/ 439198 w 2652318"/>
                <a:gd name="connsiteY12" fmla="*/ 377720 h 802192"/>
                <a:gd name="connsiteX13" fmla="*/ 486060 w 2652318"/>
                <a:gd name="connsiteY13" fmla="*/ 377720 h 802192"/>
                <a:gd name="connsiteX14" fmla="*/ 571309 w 2652318"/>
                <a:gd name="connsiteY14" fmla="*/ 284946 h 802192"/>
                <a:gd name="connsiteX15" fmla="*/ 669321 w 2652318"/>
                <a:gd name="connsiteY15" fmla="*/ 344001 h 802192"/>
                <a:gd name="connsiteX16" fmla="*/ 733234 w 2652318"/>
                <a:gd name="connsiteY16" fmla="*/ 352479 h 802192"/>
                <a:gd name="connsiteX17" fmla="*/ 750284 w 2652318"/>
                <a:gd name="connsiteY17" fmla="*/ 285042 h 802192"/>
                <a:gd name="connsiteX18" fmla="*/ 784384 w 2652318"/>
                <a:gd name="connsiteY18" fmla="*/ 301901 h 802192"/>
                <a:gd name="connsiteX19" fmla="*/ 805719 w 2652318"/>
                <a:gd name="connsiteY19" fmla="*/ 268182 h 802192"/>
                <a:gd name="connsiteX20" fmla="*/ 856869 w 2652318"/>
                <a:gd name="connsiteY20" fmla="*/ 310378 h 802192"/>
                <a:gd name="connsiteX21" fmla="*/ 908018 w 2652318"/>
                <a:gd name="connsiteY21" fmla="*/ 276660 h 802192"/>
                <a:gd name="connsiteX22" fmla="*/ 1018889 w 2652318"/>
                <a:gd name="connsiteY22" fmla="*/ 116354 h 802192"/>
                <a:gd name="connsiteX23" fmla="*/ 1044511 w 2652318"/>
                <a:gd name="connsiteY23" fmla="*/ 23580 h 802192"/>
                <a:gd name="connsiteX24" fmla="*/ 1099947 w 2652318"/>
                <a:gd name="connsiteY24" fmla="*/ 32058 h 802192"/>
                <a:gd name="connsiteX25" fmla="*/ 1180909 w 2652318"/>
                <a:gd name="connsiteY25" fmla="*/ 15198 h 802192"/>
                <a:gd name="connsiteX26" fmla="*/ 1232059 w 2652318"/>
                <a:gd name="connsiteY26" fmla="*/ 107972 h 802192"/>
                <a:gd name="connsiteX27" fmla="*/ 1261872 w 2652318"/>
                <a:gd name="connsiteY27" fmla="*/ 133308 h 802192"/>
                <a:gd name="connsiteX28" fmla="*/ 1244822 w 2652318"/>
                <a:gd name="connsiteY28" fmla="*/ 200745 h 802192"/>
                <a:gd name="connsiteX29" fmla="*/ 1313021 w 2652318"/>
                <a:gd name="connsiteY29" fmla="*/ 217605 h 802192"/>
                <a:gd name="connsiteX30" fmla="*/ 1338643 w 2652318"/>
                <a:gd name="connsiteY30" fmla="*/ 158550 h 802192"/>
                <a:gd name="connsiteX31" fmla="*/ 1415415 w 2652318"/>
                <a:gd name="connsiteY31" fmla="*/ 167027 h 802192"/>
                <a:gd name="connsiteX32" fmla="*/ 1458087 w 2652318"/>
                <a:gd name="connsiteY32" fmla="*/ 82635 h 802192"/>
                <a:gd name="connsiteX33" fmla="*/ 1547622 w 2652318"/>
                <a:gd name="connsiteY33" fmla="*/ 141690 h 802192"/>
                <a:gd name="connsiteX34" fmla="*/ 1594485 w 2652318"/>
                <a:gd name="connsiteY34" fmla="*/ 150168 h 802192"/>
                <a:gd name="connsiteX35" fmla="*/ 1611535 w 2652318"/>
                <a:gd name="connsiteY35" fmla="*/ 234559 h 802192"/>
                <a:gd name="connsiteX36" fmla="*/ 1696783 w 2652318"/>
                <a:gd name="connsiteY36" fmla="*/ 243036 h 802192"/>
                <a:gd name="connsiteX37" fmla="*/ 1824704 w 2652318"/>
                <a:gd name="connsiteY37" fmla="*/ 192459 h 802192"/>
                <a:gd name="connsiteX38" fmla="*/ 1914239 w 2652318"/>
                <a:gd name="connsiteY38" fmla="*/ 243036 h 802192"/>
                <a:gd name="connsiteX39" fmla="*/ 1978152 w 2652318"/>
                <a:gd name="connsiteY39" fmla="*/ 251514 h 802192"/>
                <a:gd name="connsiteX40" fmla="*/ 2007965 w 2652318"/>
                <a:gd name="connsiteY40" fmla="*/ 327428 h 802192"/>
                <a:gd name="connsiteX41" fmla="*/ 2050637 w 2652318"/>
                <a:gd name="connsiteY41" fmla="*/ 327428 h 802192"/>
                <a:gd name="connsiteX42" fmla="*/ 2029301 w 2652318"/>
                <a:gd name="connsiteY42" fmla="*/ 386483 h 802192"/>
                <a:gd name="connsiteX43" fmla="*/ 2042064 w 2652318"/>
                <a:gd name="connsiteY43" fmla="*/ 420201 h 802192"/>
                <a:gd name="connsiteX44" fmla="*/ 2093214 w 2652318"/>
                <a:gd name="connsiteY44" fmla="*/ 386483 h 802192"/>
                <a:gd name="connsiteX45" fmla="*/ 2148649 w 2652318"/>
                <a:gd name="connsiteY45" fmla="*/ 403342 h 802192"/>
                <a:gd name="connsiteX46" fmla="*/ 2165699 w 2652318"/>
                <a:gd name="connsiteY46" fmla="*/ 335905 h 802192"/>
                <a:gd name="connsiteX47" fmla="*/ 2199798 w 2652318"/>
                <a:gd name="connsiteY47" fmla="*/ 335905 h 802192"/>
                <a:gd name="connsiteX48" fmla="*/ 2221135 w 2652318"/>
                <a:gd name="connsiteY48" fmla="*/ 268468 h 802192"/>
                <a:gd name="connsiteX49" fmla="*/ 2293620 w 2652318"/>
                <a:gd name="connsiteY49" fmla="*/ 361242 h 802192"/>
                <a:gd name="connsiteX50" fmla="*/ 2391632 w 2652318"/>
                <a:gd name="connsiteY50" fmla="*/ 361242 h 802192"/>
                <a:gd name="connsiteX51" fmla="*/ 2391632 w 2652318"/>
                <a:gd name="connsiteY51" fmla="*/ 462492 h 802192"/>
                <a:gd name="connsiteX52" fmla="*/ 2447068 w 2652318"/>
                <a:gd name="connsiteY52" fmla="*/ 487829 h 802192"/>
                <a:gd name="connsiteX53" fmla="*/ 2455640 w 2652318"/>
                <a:gd name="connsiteY53" fmla="*/ 521547 h 802192"/>
                <a:gd name="connsiteX54" fmla="*/ 2553652 w 2652318"/>
                <a:gd name="connsiteY54" fmla="*/ 530025 h 802192"/>
                <a:gd name="connsiteX55" fmla="*/ 2562225 w 2652318"/>
                <a:gd name="connsiteY55" fmla="*/ 546884 h 802192"/>
                <a:gd name="connsiteX56" fmla="*/ 2600611 w 2652318"/>
                <a:gd name="connsiteY56" fmla="*/ 530025 h 802192"/>
                <a:gd name="connsiteX57" fmla="*/ 2634710 w 2652318"/>
                <a:gd name="connsiteY57" fmla="*/ 513165 h 802192"/>
                <a:gd name="connsiteX58" fmla="*/ 2634710 w 2652318"/>
                <a:gd name="connsiteY58" fmla="*/ 614416 h 802192"/>
                <a:gd name="connsiteX59" fmla="*/ 2570797 w 2652318"/>
                <a:gd name="connsiteY59" fmla="*/ 589080 h 802192"/>
                <a:gd name="connsiteX60" fmla="*/ 2536698 w 2652318"/>
                <a:gd name="connsiteY60" fmla="*/ 639657 h 802192"/>
                <a:gd name="connsiteX61" fmla="*/ 2489835 w 2652318"/>
                <a:gd name="connsiteY61" fmla="*/ 681853 h 802192"/>
                <a:gd name="connsiteX62" fmla="*/ 2400300 w 2652318"/>
                <a:gd name="connsiteY62" fmla="*/ 681853 h 802192"/>
                <a:gd name="connsiteX63" fmla="*/ 2298001 w 2652318"/>
                <a:gd name="connsiteY63" fmla="*/ 724049 h 802192"/>
                <a:gd name="connsiteX64" fmla="*/ 2229802 w 2652318"/>
                <a:gd name="connsiteY64" fmla="*/ 799963 h 802192"/>
                <a:gd name="connsiteX65" fmla="*/ 2148840 w 2652318"/>
                <a:gd name="connsiteY65" fmla="*/ 732526 h 802192"/>
                <a:gd name="connsiteX66" fmla="*/ 2093404 w 2652318"/>
                <a:gd name="connsiteY66" fmla="*/ 681948 h 802192"/>
                <a:gd name="connsiteX67" fmla="*/ 2029491 w 2652318"/>
                <a:gd name="connsiteY67" fmla="*/ 690426 h 802192"/>
                <a:gd name="connsiteX68" fmla="*/ 1905857 w 2652318"/>
                <a:gd name="connsiteY68" fmla="*/ 741003 h 802192"/>
                <a:gd name="connsiteX69" fmla="*/ 1799272 w 2652318"/>
                <a:gd name="connsiteY69" fmla="*/ 800058 h 802192"/>
                <a:gd name="connsiteX70" fmla="*/ 1658588 w 2652318"/>
                <a:gd name="connsiteY70" fmla="*/ 698808 h 802192"/>
                <a:gd name="connsiteX71" fmla="*/ 1590389 w 2652318"/>
                <a:gd name="connsiteY71" fmla="*/ 698808 h 802192"/>
                <a:gd name="connsiteX72" fmla="*/ 1407128 w 2652318"/>
                <a:gd name="connsiteY72" fmla="*/ 766245 h 802192"/>
                <a:gd name="connsiteX73" fmla="*/ 1287780 w 2652318"/>
                <a:gd name="connsiteY73" fmla="*/ 698808 h 802192"/>
                <a:gd name="connsiteX74" fmla="*/ 1181195 w 2652318"/>
                <a:gd name="connsiteY74" fmla="*/ 757863 h 802192"/>
                <a:gd name="connsiteX75" fmla="*/ 1049083 w 2652318"/>
                <a:gd name="connsiteY75" fmla="*/ 698808 h 802192"/>
                <a:gd name="connsiteX76" fmla="*/ 972312 w 2652318"/>
                <a:gd name="connsiteY76" fmla="*/ 715667 h 802192"/>
                <a:gd name="connsiteX77" fmla="*/ 908399 w 2652318"/>
                <a:gd name="connsiteY77" fmla="*/ 656612 h 802192"/>
                <a:gd name="connsiteX78" fmla="*/ 861536 w 2652318"/>
                <a:gd name="connsiteY78" fmla="*/ 656612 h 802192"/>
                <a:gd name="connsiteX79" fmla="*/ 818864 w 2652318"/>
                <a:gd name="connsiteY79" fmla="*/ 715667 h 802192"/>
                <a:gd name="connsiteX80" fmla="*/ 661130 w 2652318"/>
                <a:gd name="connsiteY80" fmla="*/ 715667 h 802192"/>
                <a:gd name="connsiteX81" fmla="*/ 499110 w 2652318"/>
                <a:gd name="connsiteY81" fmla="*/ 749385 h 802192"/>
                <a:gd name="connsiteX82" fmla="*/ 430911 w 2652318"/>
                <a:gd name="connsiteY82" fmla="*/ 698808 h 802192"/>
                <a:gd name="connsiteX83" fmla="*/ 375475 w 2652318"/>
                <a:gd name="connsiteY83" fmla="*/ 707285 h 802192"/>
                <a:gd name="connsiteX84" fmla="*/ 337089 w 2652318"/>
                <a:gd name="connsiteY84" fmla="*/ 656707 h 802192"/>
                <a:gd name="connsiteX85" fmla="*/ 260318 w 2652318"/>
                <a:gd name="connsiteY85" fmla="*/ 682044 h 802192"/>
                <a:gd name="connsiteX86" fmla="*/ 209169 w 2652318"/>
                <a:gd name="connsiteY86" fmla="*/ 656707 h 802192"/>
                <a:gd name="connsiteX87" fmla="*/ 175069 w 2652318"/>
                <a:gd name="connsiteY87" fmla="*/ 673566 h 802192"/>
                <a:gd name="connsiteX88" fmla="*/ 128206 w 2652318"/>
                <a:gd name="connsiteY88" fmla="*/ 622989 h 802192"/>
                <a:gd name="connsiteX89" fmla="*/ 81343 w 2652318"/>
                <a:gd name="connsiteY89" fmla="*/ 665184 h 802192"/>
                <a:gd name="connsiteX90" fmla="*/ 381 w 2652318"/>
                <a:gd name="connsiteY90" fmla="*/ 631466 h 802192"/>
                <a:gd name="connsiteX91" fmla="*/ 381 w 2652318"/>
                <a:gd name="connsiteY91" fmla="*/ 631466 h 802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2652318" h="802192">
                  <a:moveTo>
                    <a:pt x="0" y="630704"/>
                  </a:moveTo>
                  <a:cubicBezTo>
                    <a:pt x="8572" y="613845"/>
                    <a:pt x="38385" y="596985"/>
                    <a:pt x="63912" y="596985"/>
                  </a:cubicBezTo>
                  <a:cubicBezTo>
                    <a:pt x="89439" y="596985"/>
                    <a:pt x="98012" y="605463"/>
                    <a:pt x="98012" y="605463"/>
                  </a:cubicBezTo>
                  <a:cubicBezTo>
                    <a:pt x="98012" y="605463"/>
                    <a:pt x="98012" y="554885"/>
                    <a:pt x="123634" y="571744"/>
                  </a:cubicBezTo>
                  <a:cubicBezTo>
                    <a:pt x="149257" y="588603"/>
                    <a:pt x="157734" y="613940"/>
                    <a:pt x="157734" y="613940"/>
                  </a:cubicBezTo>
                  <a:cubicBezTo>
                    <a:pt x="157734" y="613940"/>
                    <a:pt x="187547" y="605463"/>
                    <a:pt x="208883" y="605463"/>
                  </a:cubicBezTo>
                  <a:cubicBezTo>
                    <a:pt x="230219" y="605463"/>
                    <a:pt x="247269" y="622322"/>
                    <a:pt x="247269" y="622322"/>
                  </a:cubicBezTo>
                  <a:cubicBezTo>
                    <a:pt x="247269" y="622322"/>
                    <a:pt x="208883" y="529548"/>
                    <a:pt x="247269" y="478971"/>
                  </a:cubicBezTo>
                  <a:cubicBezTo>
                    <a:pt x="285655" y="428393"/>
                    <a:pt x="298418" y="453634"/>
                    <a:pt x="298418" y="453634"/>
                  </a:cubicBezTo>
                  <a:cubicBezTo>
                    <a:pt x="298418" y="453634"/>
                    <a:pt x="281368" y="419916"/>
                    <a:pt x="306991" y="411438"/>
                  </a:cubicBezTo>
                  <a:cubicBezTo>
                    <a:pt x="332613" y="402961"/>
                    <a:pt x="366713" y="436775"/>
                    <a:pt x="366713" y="436775"/>
                  </a:cubicBezTo>
                  <a:cubicBezTo>
                    <a:pt x="366713" y="436775"/>
                    <a:pt x="400812" y="411438"/>
                    <a:pt x="422148" y="428298"/>
                  </a:cubicBezTo>
                  <a:cubicBezTo>
                    <a:pt x="422148" y="428298"/>
                    <a:pt x="409384" y="394579"/>
                    <a:pt x="439198" y="377720"/>
                  </a:cubicBezTo>
                  <a:cubicBezTo>
                    <a:pt x="469011" y="360861"/>
                    <a:pt x="486060" y="377720"/>
                    <a:pt x="486060" y="377720"/>
                  </a:cubicBezTo>
                  <a:cubicBezTo>
                    <a:pt x="486060" y="377720"/>
                    <a:pt x="515874" y="284946"/>
                    <a:pt x="571309" y="284946"/>
                  </a:cubicBezTo>
                  <a:cubicBezTo>
                    <a:pt x="626745" y="284946"/>
                    <a:pt x="669321" y="344001"/>
                    <a:pt x="669321" y="344001"/>
                  </a:cubicBezTo>
                  <a:lnTo>
                    <a:pt x="733234" y="352479"/>
                  </a:lnTo>
                  <a:cubicBezTo>
                    <a:pt x="733234" y="352479"/>
                    <a:pt x="724662" y="293424"/>
                    <a:pt x="750284" y="285042"/>
                  </a:cubicBezTo>
                  <a:cubicBezTo>
                    <a:pt x="775906" y="276564"/>
                    <a:pt x="784384" y="301901"/>
                    <a:pt x="784384" y="301901"/>
                  </a:cubicBezTo>
                  <a:cubicBezTo>
                    <a:pt x="784384" y="301901"/>
                    <a:pt x="784384" y="268182"/>
                    <a:pt x="805719" y="268182"/>
                  </a:cubicBezTo>
                  <a:cubicBezTo>
                    <a:pt x="827055" y="268182"/>
                    <a:pt x="856869" y="310378"/>
                    <a:pt x="856869" y="310378"/>
                  </a:cubicBezTo>
                  <a:cubicBezTo>
                    <a:pt x="856869" y="310378"/>
                    <a:pt x="886682" y="259800"/>
                    <a:pt x="908018" y="276660"/>
                  </a:cubicBezTo>
                  <a:cubicBezTo>
                    <a:pt x="908018" y="276660"/>
                    <a:pt x="899446" y="99495"/>
                    <a:pt x="1018889" y="116354"/>
                  </a:cubicBezTo>
                  <a:cubicBezTo>
                    <a:pt x="1018889" y="116354"/>
                    <a:pt x="997553" y="48917"/>
                    <a:pt x="1044511" y="23580"/>
                  </a:cubicBezTo>
                  <a:cubicBezTo>
                    <a:pt x="1091374" y="-1756"/>
                    <a:pt x="1099947" y="32058"/>
                    <a:pt x="1099947" y="32058"/>
                  </a:cubicBezTo>
                  <a:cubicBezTo>
                    <a:pt x="1099947" y="32058"/>
                    <a:pt x="1134047" y="-26997"/>
                    <a:pt x="1180909" y="15198"/>
                  </a:cubicBezTo>
                  <a:cubicBezTo>
                    <a:pt x="1227772" y="57394"/>
                    <a:pt x="1236345" y="99590"/>
                    <a:pt x="1232059" y="107972"/>
                  </a:cubicBezTo>
                  <a:cubicBezTo>
                    <a:pt x="1227772" y="116449"/>
                    <a:pt x="1261872" y="91113"/>
                    <a:pt x="1261872" y="133308"/>
                  </a:cubicBezTo>
                  <a:cubicBezTo>
                    <a:pt x="1261872" y="175504"/>
                    <a:pt x="1244822" y="200745"/>
                    <a:pt x="1244822" y="200745"/>
                  </a:cubicBezTo>
                  <a:cubicBezTo>
                    <a:pt x="1244822" y="200745"/>
                    <a:pt x="1295972" y="183886"/>
                    <a:pt x="1313021" y="217605"/>
                  </a:cubicBezTo>
                  <a:cubicBezTo>
                    <a:pt x="1313021" y="217605"/>
                    <a:pt x="1304448" y="175409"/>
                    <a:pt x="1338643" y="158550"/>
                  </a:cubicBezTo>
                  <a:cubicBezTo>
                    <a:pt x="1372743" y="141690"/>
                    <a:pt x="1415415" y="167027"/>
                    <a:pt x="1415415" y="167027"/>
                  </a:cubicBezTo>
                  <a:cubicBezTo>
                    <a:pt x="1415415" y="167027"/>
                    <a:pt x="1415415" y="91113"/>
                    <a:pt x="1458087" y="82635"/>
                  </a:cubicBezTo>
                  <a:cubicBezTo>
                    <a:pt x="1500759" y="74158"/>
                    <a:pt x="1547622" y="141690"/>
                    <a:pt x="1547622" y="141690"/>
                  </a:cubicBezTo>
                  <a:cubicBezTo>
                    <a:pt x="1547622" y="141690"/>
                    <a:pt x="1573244" y="116354"/>
                    <a:pt x="1594485" y="150168"/>
                  </a:cubicBezTo>
                  <a:cubicBezTo>
                    <a:pt x="1615821" y="183886"/>
                    <a:pt x="1611535" y="234559"/>
                    <a:pt x="1611535" y="234559"/>
                  </a:cubicBezTo>
                  <a:cubicBezTo>
                    <a:pt x="1611535" y="234559"/>
                    <a:pt x="1675447" y="209223"/>
                    <a:pt x="1696783" y="243036"/>
                  </a:cubicBezTo>
                  <a:cubicBezTo>
                    <a:pt x="1696783" y="243036"/>
                    <a:pt x="1756505" y="183981"/>
                    <a:pt x="1824704" y="192459"/>
                  </a:cubicBezTo>
                  <a:cubicBezTo>
                    <a:pt x="1892903" y="200936"/>
                    <a:pt x="1914239" y="243036"/>
                    <a:pt x="1914239" y="243036"/>
                  </a:cubicBezTo>
                  <a:cubicBezTo>
                    <a:pt x="1914239" y="243036"/>
                    <a:pt x="1944052" y="192459"/>
                    <a:pt x="1978152" y="251514"/>
                  </a:cubicBezTo>
                  <a:cubicBezTo>
                    <a:pt x="2012251" y="310569"/>
                    <a:pt x="2007965" y="327428"/>
                    <a:pt x="2007965" y="327428"/>
                  </a:cubicBezTo>
                  <a:cubicBezTo>
                    <a:pt x="2007965" y="327428"/>
                    <a:pt x="2037779" y="293709"/>
                    <a:pt x="2050637" y="327428"/>
                  </a:cubicBezTo>
                  <a:cubicBezTo>
                    <a:pt x="2063400" y="361146"/>
                    <a:pt x="2029301" y="386483"/>
                    <a:pt x="2029301" y="386483"/>
                  </a:cubicBezTo>
                  <a:cubicBezTo>
                    <a:pt x="2029301" y="386483"/>
                    <a:pt x="2025015" y="420201"/>
                    <a:pt x="2042064" y="420201"/>
                  </a:cubicBezTo>
                  <a:cubicBezTo>
                    <a:pt x="2059114" y="420201"/>
                    <a:pt x="2054828" y="394865"/>
                    <a:pt x="2093214" y="386483"/>
                  </a:cubicBezTo>
                  <a:cubicBezTo>
                    <a:pt x="2131600" y="378006"/>
                    <a:pt x="2148649" y="403342"/>
                    <a:pt x="2148649" y="403342"/>
                  </a:cubicBezTo>
                  <a:cubicBezTo>
                    <a:pt x="2148649" y="403342"/>
                    <a:pt x="2144363" y="344287"/>
                    <a:pt x="2165699" y="335905"/>
                  </a:cubicBezTo>
                  <a:cubicBezTo>
                    <a:pt x="2187035" y="327428"/>
                    <a:pt x="2199798" y="335905"/>
                    <a:pt x="2199798" y="335905"/>
                  </a:cubicBezTo>
                  <a:cubicBezTo>
                    <a:pt x="2199798" y="335905"/>
                    <a:pt x="2191226" y="268468"/>
                    <a:pt x="2221135" y="268468"/>
                  </a:cubicBezTo>
                  <a:cubicBezTo>
                    <a:pt x="2251043" y="268468"/>
                    <a:pt x="2280856" y="310664"/>
                    <a:pt x="2293620" y="361242"/>
                  </a:cubicBezTo>
                  <a:cubicBezTo>
                    <a:pt x="2293620" y="361242"/>
                    <a:pt x="2370391" y="319046"/>
                    <a:pt x="2391632" y="361242"/>
                  </a:cubicBezTo>
                  <a:cubicBezTo>
                    <a:pt x="2412968" y="403437"/>
                    <a:pt x="2391632" y="462492"/>
                    <a:pt x="2391632" y="462492"/>
                  </a:cubicBezTo>
                  <a:cubicBezTo>
                    <a:pt x="2391632" y="462492"/>
                    <a:pt x="2434304" y="462492"/>
                    <a:pt x="2447068" y="487829"/>
                  </a:cubicBezTo>
                  <a:cubicBezTo>
                    <a:pt x="2459831" y="513165"/>
                    <a:pt x="2455640" y="521547"/>
                    <a:pt x="2455640" y="521547"/>
                  </a:cubicBezTo>
                  <a:cubicBezTo>
                    <a:pt x="2455640" y="521547"/>
                    <a:pt x="2528125" y="496211"/>
                    <a:pt x="2553652" y="530025"/>
                  </a:cubicBezTo>
                  <a:cubicBezTo>
                    <a:pt x="2579275" y="563743"/>
                    <a:pt x="2562225" y="546884"/>
                    <a:pt x="2562225" y="546884"/>
                  </a:cubicBezTo>
                  <a:cubicBezTo>
                    <a:pt x="2562225" y="546884"/>
                    <a:pt x="2587847" y="521547"/>
                    <a:pt x="2600611" y="530025"/>
                  </a:cubicBezTo>
                  <a:cubicBezTo>
                    <a:pt x="2613374" y="538502"/>
                    <a:pt x="2609183" y="470970"/>
                    <a:pt x="2634710" y="513165"/>
                  </a:cubicBezTo>
                  <a:cubicBezTo>
                    <a:pt x="2660237" y="555361"/>
                    <a:pt x="2656046" y="614416"/>
                    <a:pt x="2634710" y="614416"/>
                  </a:cubicBezTo>
                  <a:cubicBezTo>
                    <a:pt x="2613374" y="614416"/>
                    <a:pt x="2570797" y="589080"/>
                    <a:pt x="2570797" y="589080"/>
                  </a:cubicBezTo>
                  <a:cubicBezTo>
                    <a:pt x="2570797" y="589080"/>
                    <a:pt x="2562225" y="639657"/>
                    <a:pt x="2536698" y="639657"/>
                  </a:cubicBezTo>
                  <a:cubicBezTo>
                    <a:pt x="2536698" y="639657"/>
                    <a:pt x="2532412" y="673376"/>
                    <a:pt x="2489835" y="681853"/>
                  </a:cubicBezTo>
                  <a:cubicBezTo>
                    <a:pt x="2447163" y="690330"/>
                    <a:pt x="2400300" y="681853"/>
                    <a:pt x="2400300" y="681853"/>
                  </a:cubicBezTo>
                  <a:cubicBezTo>
                    <a:pt x="2400300" y="681853"/>
                    <a:pt x="2332101" y="732431"/>
                    <a:pt x="2298001" y="724049"/>
                  </a:cubicBezTo>
                  <a:cubicBezTo>
                    <a:pt x="2298001" y="724049"/>
                    <a:pt x="2285238" y="783104"/>
                    <a:pt x="2229802" y="799963"/>
                  </a:cubicBezTo>
                  <a:cubicBezTo>
                    <a:pt x="2174367" y="816822"/>
                    <a:pt x="2148840" y="732526"/>
                    <a:pt x="2148840" y="732526"/>
                  </a:cubicBezTo>
                  <a:cubicBezTo>
                    <a:pt x="2148840" y="732526"/>
                    <a:pt x="2114740" y="749385"/>
                    <a:pt x="2093404" y="681948"/>
                  </a:cubicBezTo>
                  <a:cubicBezTo>
                    <a:pt x="2093404" y="681948"/>
                    <a:pt x="2042255" y="707285"/>
                    <a:pt x="2029491" y="690426"/>
                  </a:cubicBezTo>
                  <a:cubicBezTo>
                    <a:pt x="2016728" y="673566"/>
                    <a:pt x="1991106" y="774817"/>
                    <a:pt x="1905857" y="741003"/>
                  </a:cubicBezTo>
                  <a:cubicBezTo>
                    <a:pt x="1905857" y="741003"/>
                    <a:pt x="1880235" y="791581"/>
                    <a:pt x="1799272" y="800058"/>
                  </a:cubicBezTo>
                  <a:cubicBezTo>
                    <a:pt x="1718310" y="808536"/>
                    <a:pt x="1658588" y="698808"/>
                    <a:pt x="1658588" y="698808"/>
                  </a:cubicBezTo>
                  <a:cubicBezTo>
                    <a:pt x="1658588" y="698808"/>
                    <a:pt x="1615916" y="715667"/>
                    <a:pt x="1590389" y="698808"/>
                  </a:cubicBezTo>
                  <a:cubicBezTo>
                    <a:pt x="1590389" y="698808"/>
                    <a:pt x="1471041" y="783199"/>
                    <a:pt x="1407128" y="766245"/>
                  </a:cubicBezTo>
                  <a:cubicBezTo>
                    <a:pt x="1343215" y="749385"/>
                    <a:pt x="1287780" y="698808"/>
                    <a:pt x="1287780" y="698808"/>
                  </a:cubicBezTo>
                  <a:cubicBezTo>
                    <a:pt x="1287780" y="698808"/>
                    <a:pt x="1249394" y="757863"/>
                    <a:pt x="1181195" y="757863"/>
                  </a:cubicBezTo>
                  <a:cubicBezTo>
                    <a:pt x="1112996" y="757863"/>
                    <a:pt x="1049083" y="698808"/>
                    <a:pt x="1049083" y="698808"/>
                  </a:cubicBezTo>
                  <a:cubicBezTo>
                    <a:pt x="1049083" y="698808"/>
                    <a:pt x="1006411" y="724144"/>
                    <a:pt x="972312" y="715667"/>
                  </a:cubicBezTo>
                  <a:cubicBezTo>
                    <a:pt x="938213" y="707190"/>
                    <a:pt x="908399" y="656612"/>
                    <a:pt x="908399" y="656612"/>
                  </a:cubicBezTo>
                  <a:cubicBezTo>
                    <a:pt x="908399" y="656612"/>
                    <a:pt x="891349" y="690330"/>
                    <a:pt x="861536" y="656612"/>
                  </a:cubicBezTo>
                  <a:cubicBezTo>
                    <a:pt x="861536" y="656612"/>
                    <a:pt x="857250" y="690330"/>
                    <a:pt x="818864" y="715667"/>
                  </a:cubicBezTo>
                  <a:cubicBezTo>
                    <a:pt x="780479" y="741003"/>
                    <a:pt x="678180" y="732526"/>
                    <a:pt x="661130" y="715667"/>
                  </a:cubicBezTo>
                  <a:cubicBezTo>
                    <a:pt x="661130" y="715667"/>
                    <a:pt x="563118" y="774722"/>
                    <a:pt x="499110" y="749385"/>
                  </a:cubicBezTo>
                  <a:cubicBezTo>
                    <a:pt x="435197" y="724049"/>
                    <a:pt x="430911" y="698808"/>
                    <a:pt x="430911" y="698808"/>
                  </a:cubicBezTo>
                  <a:cubicBezTo>
                    <a:pt x="430911" y="698808"/>
                    <a:pt x="401098" y="724144"/>
                    <a:pt x="375475" y="707285"/>
                  </a:cubicBezTo>
                  <a:cubicBezTo>
                    <a:pt x="349853" y="690426"/>
                    <a:pt x="337089" y="656707"/>
                    <a:pt x="337089" y="656707"/>
                  </a:cubicBezTo>
                  <a:cubicBezTo>
                    <a:pt x="337089" y="656707"/>
                    <a:pt x="294418" y="682044"/>
                    <a:pt x="260318" y="682044"/>
                  </a:cubicBezTo>
                  <a:cubicBezTo>
                    <a:pt x="226219" y="682044"/>
                    <a:pt x="209169" y="656707"/>
                    <a:pt x="209169" y="656707"/>
                  </a:cubicBezTo>
                  <a:cubicBezTo>
                    <a:pt x="209169" y="656707"/>
                    <a:pt x="204882" y="682044"/>
                    <a:pt x="175069" y="673566"/>
                  </a:cubicBezTo>
                  <a:cubicBezTo>
                    <a:pt x="145256" y="665089"/>
                    <a:pt x="128206" y="622989"/>
                    <a:pt x="128206" y="622989"/>
                  </a:cubicBezTo>
                  <a:cubicBezTo>
                    <a:pt x="128206" y="622989"/>
                    <a:pt x="106870" y="665184"/>
                    <a:pt x="81343" y="665184"/>
                  </a:cubicBezTo>
                  <a:cubicBezTo>
                    <a:pt x="55816" y="665184"/>
                    <a:pt x="381" y="631466"/>
                    <a:pt x="381" y="631466"/>
                  </a:cubicBezTo>
                  <a:lnTo>
                    <a:pt x="381" y="631466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7FAD4AAF-108A-1E98-714A-25B7B9CC3361}"/>
                </a:ext>
              </a:extLst>
            </p:cNvPr>
            <p:cNvSpPr/>
            <p:nvPr/>
          </p:nvSpPr>
          <p:spPr>
            <a:xfrm>
              <a:off x="8786020" y="4044388"/>
              <a:ext cx="7541227" cy="2280839"/>
            </a:xfrm>
            <a:custGeom>
              <a:avLst/>
              <a:gdLst>
                <a:gd name="connsiteX0" fmla="*/ 0 w 2652318"/>
                <a:gd name="connsiteY0" fmla="*/ 630704 h 802192"/>
                <a:gd name="connsiteX1" fmla="*/ 63912 w 2652318"/>
                <a:gd name="connsiteY1" fmla="*/ 596985 h 802192"/>
                <a:gd name="connsiteX2" fmla="*/ 98012 w 2652318"/>
                <a:gd name="connsiteY2" fmla="*/ 605463 h 802192"/>
                <a:gd name="connsiteX3" fmla="*/ 123634 w 2652318"/>
                <a:gd name="connsiteY3" fmla="*/ 571744 h 802192"/>
                <a:gd name="connsiteX4" fmla="*/ 157734 w 2652318"/>
                <a:gd name="connsiteY4" fmla="*/ 613940 h 802192"/>
                <a:gd name="connsiteX5" fmla="*/ 208883 w 2652318"/>
                <a:gd name="connsiteY5" fmla="*/ 605463 h 802192"/>
                <a:gd name="connsiteX6" fmla="*/ 247269 w 2652318"/>
                <a:gd name="connsiteY6" fmla="*/ 622322 h 802192"/>
                <a:gd name="connsiteX7" fmla="*/ 247269 w 2652318"/>
                <a:gd name="connsiteY7" fmla="*/ 478971 h 802192"/>
                <a:gd name="connsiteX8" fmla="*/ 298418 w 2652318"/>
                <a:gd name="connsiteY8" fmla="*/ 453634 h 802192"/>
                <a:gd name="connsiteX9" fmla="*/ 306991 w 2652318"/>
                <a:gd name="connsiteY9" fmla="*/ 411438 h 802192"/>
                <a:gd name="connsiteX10" fmla="*/ 366713 w 2652318"/>
                <a:gd name="connsiteY10" fmla="*/ 436775 h 802192"/>
                <a:gd name="connsiteX11" fmla="*/ 422148 w 2652318"/>
                <a:gd name="connsiteY11" fmla="*/ 428298 h 802192"/>
                <a:gd name="connsiteX12" fmla="*/ 439198 w 2652318"/>
                <a:gd name="connsiteY12" fmla="*/ 377720 h 802192"/>
                <a:gd name="connsiteX13" fmla="*/ 486060 w 2652318"/>
                <a:gd name="connsiteY13" fmla="*/ 377720 h 802192"/>
                <a:gd name="connsiteX14" fmla="*/ 571309 w 2652318"/>
                <a:gd name="connsiteY14" fmla="*/ 284946 h 802192"/>
                <a:gd name="connsiteX15" fmla="*/ 669321 w 2652318"/>
                <a:gd name="connsiteY15" fmla="*/ 344001 h 802192"/>
                <a:gd name="connsiteX16" fmla="*/ 733234 w 2652318"/>
                <a:gd name="connsiteY16" fmla="*/ 352479 h 802192"/>
                <a:gd name="connsiteX17" fmla="*/ 750284 w 2652318"/>
                <a:gd name="connsiteY17" fmla="*/ 285042 h 802192"/>
                <a:gd name="connsiteX18" fmla="*/ 784384 w 2652318"/>
                <a:gd name="connsiteY18" fmla="*/ 301901 h 802192"/>
                <a:gd name="connsiteX19" fmla="*/ 805719 w 2652318"/>
                <a:gd name="connsiteY19" fmla="*/ 268182 h 802192"/>
                <a:gd name="connsiteX20" fmla="*/ 856869 w 2652318"/>
                <a:gd name="connsiteY20" fmla="*/ 310378 h 802192"/>
                <a:gd name="connsiteX21" fmla="*/ 908018 w 2652318"/>
                <a:gd name="connsiteY21" fmla="*/ 276660 h 802192"/>
                <a:gd name="connsiteX22" fmla="*/ 1018889 w 2652318"/>
                <a:gd name="connsiteY22" fmla="*/ 116354 h 802192"/>
                <a:gd name="connsiteX23" fmla="*/ 1044511 w 2652318"/>
                <a:gd name="connsiteY23" fmla="*/ 23580 h 802192"/>
                <a:gd name="connsiteX24" fmla="*/ 1099947 w 2652318"/>
                <a:gd name="connsiteY24" fmla="*/ 32058 h 802192"/>
                <a:gd name="connsiteX25" fmla="*/ 1180909 w 2652318"/>
                <a:gd name="connsiteY25" fmla="*/ 15198 h 802192"/>
                <a:gd name="connsiteX26" fmla="*/ 1232059 w 2652318"/>
                <a:gd name="connsiteY26" fmla="*/ 107972 h 802192"/>
                <a:gd name="connsiteX27" fmla="*/ 1261872 w 2652318"/>
                <a:gd name="connsiteY27" fmla="*/ 133308 h 802192"/>
                <a:gd name="connsiteX28" fmla="*/ 1244822 w 2652318"/>
                <a:gd name="connsiteY28" fmla="*/ 200745 h 802192"/>
                <a:gd name="connsiteX29" fmla="*/ 1313021 w 2652318"/>
                <a:gd name="connsiteY29" fmla="*/ 217605 h 802192"/>
                <a:gd name="connsiteX30" fmla="*/ 1338643 w 2652318"/>
                <a:gd name="connsiteY30" fmla="*/ 158550 h 802192"/>
                <a:gd name="connsiteX31" fmla="*/ 1415415 w 2652318"/>
                <a:gd name="connsiteY31" fmla="*/ 167027 h 802192"/>
                <a:gd name="connsiteX32" fmla="*/ 1458087 w 2652318"/>
                <a:gd name="connsiteY32" fmla="*/ 82635 h 802192"/>
                <a:gd name="connsiteX33" fmla="*/ 1547622 w 2652318"/>
                <a:gd name="connsiteY33" fmla="*/ 141690 h 802192"/>
                <a:gd name="connsiteX34" fmla="*/ 1594485 w 2652318"/>
                <a:gd name="connsiteY34" fmla="*/ 150168 h 802192"/>
                <a:gd name="connsiteX35" fmla="*/ 1611535 w 2652318"/>
                <a:gd name="connsiteY35" fmla="*/ 234559 h 802192"/>
                <a:gd name="connsiteX36" fmla="*/ 1696783 w 2652318"/>
                <a:gd name="connsiteY36" fmla="*/ 243036 h 802192"/>
                <a:gd name="connsiteX37" fmla="*/ 1824704 w 2652318"/>
                <a:gd name="connsiteY37" fmla="*/ 192459 h 802192"/>
                <a:gd name="connsiteX38" fmla="*/ 1914239 w 2652318"/>
                <a:gd name="connsiteY38" fmla="*/ 243036 h 802192"/>
                <a:gd name="connsiteX39" fmla="*/ 1978152 w 2652318"/>
                <a:gd name="connsiteY39" fmla="*/ 251514 h 802192"/>
                <a:gd name="connsiteX40" fmla="*/ 2007965 w 2652318"/>
                <a:gd name="connsiteY40" fmla="*/ 327428 h 802192"/>
                <a:gd name="connsiteX41" fmla="*/ 2050637 w 2652318"/>
                <a:gd name="connsiteY41" fmla="*/ 327428 h 802192"/>
                <a:gd name="connsiteX42" fmla="*/ 2029301 w 2652318"/>
                <a:gd name="connsiteY42" fmla="*/ 386483 h 802192"/>
                <a:gd name="connsiteX43" fmla="*/ 2042064 w 2652318"/>
                <a:gd name="connsiteY43" fmla="*/ 420201 h 802192"/>
                <a:gd name="connsiteX44" fmla="*/ 2093214 w 2652318"/>
                <a:gd name="connsiteY44" fmla="*/ 386483 h 802192"/>
                <a:gd name="connsiteX45" fmla="*/ 2148649 w 2652318"/>
                <a:gd name="connsiteY45" fmla="*/ 403342 h 802192"/>
                <a:gd name="connsiteX46" fmla="*/ 2165699 w 2652318"/>
                <a:gd name="connsiteY46" fmla="*/ 335905 h 802192"/>
                <a:gd name="connsiteX47" fmla="*/ 2199798 w 2652318"/>
                <a:gd name="connsiteY47" fmla="*/ 335905 h 802192"/>
                <a:gd name="connsiteX48" fmla="*/ 2221135 w 2652318"/>
                <a:gd name="connsiteY48" fmla="*/ 268468 h 802192"/>
                <a:gd name="connsiteX49" fmla="*/ 2293620 w 2652318"/>
                <a:gd name="connsiteY49" fmla="*/ 361242 h 802192"/>
                <a:gd name="connsiteX50" fmla="*/ 2391632 w 2652318"/>
                <a:gd name="connsiteY50" fmla="*/ 361242 h 802192"/>
                <a:gd name="connsiteX51" fmla="*/ 2391632 w 2652318"/>
                <a:gd name="connsiteY51" fmla="*/ 462492 h 802192"/>
                <a:gd name="connsiteX52" fmla="*/ 2447068 w 2652318"/>
                <a:gd name="connsiteY52" fmla="*/ 487829 h 802192"/>
                <a:gd name="connsiteX53" fmla="*/ 2455640 w 2652318"/>
                <a:gd name="connsiteY53" fmla="*/ 521547 h 802192"/>
                <a:gd name="connsiteX54" fmla="*/ 2553652 w 2652318"/>
                <a:gd name="connsiteY54" fmla="*/ 530025 h 802192"/>
                <a:gd name="connsiteX55" fmla="*/ 2562225 w 2652318"/>
                <a:gd name="connsiteY55" fmla="*/ 546884 h 802192"/>
                <a:gd name="connsiteX56" fmla="*/ 2600611 w 2652318"/>
                <a:gd name="connsiteY56" fmla="*/ 530025 h 802192"/>
                <a:gd name="connsiteX57" fmla="*/ 2634710 w 2652318"/>
                <a:gd name="connsiteY57" fmla="*/ 513165 h 802192"/>
                <a:gd name="connsiteX58" fmla="*/ 2634710 w 2652318"/>
                <a:gd name="connsiteY58" fmla="*/ 614416 h 802192"/>
                <a:gd name="connsiteX59" fmla="*/ 2570797 w 2652318"/>
                <a:gd name="connsiteY59" fmla="*/ 589080 h 802192"/>
                <a:gd name="connsiteX60" fmla="*/ 2536698 w 2652318"/>
                <a:gd name="connsiteY60" fmla="*/ 639657 h 802192"/>
                <a:gd name="connsiteX61" fmla="*/ 2489835 w 2652318"/>
                <a:gd name="connsiteY61" fmla="*/ 681853 h 802192"/>
                <a:gd name="connsiteX62" fmla="*/ 2400300 w 2652318"/>
                <a:gd name="connsiteY62" fmla="*/ 681853 h 802192"/>
                <a:gd name="connsiteX63" fmla="*/ 2298001 w 2652318"/>
                <a:gd name="connsiteY63" fmla="*/ 724049 h 802192"/>
                <a:gd name="connsiteX64" fmla="*/ 2229802 w 2652318"/>
                <a:gd name="connsiteY64" fmla="*/ 799963 h 802192"/>
                <a:gd name="connsiteX65" fmla="*/ 2148840 w 2652318"/>
                <a:gd name="connsiteY65" fmla="*/ 732526 h 802192"/>
                <a:gd name="connsiteX66" fmla="*/ 2093404 w 2652318"/>
                <a:gd name="connsiteY66" fmla="*/ 681948 h 802192"/>
                <a:gd name="connsiteX67" fmla="*/ 2029491 w 2652318"/>
                <a:gd name="connsiteY67" fmla="*/ 690426 h 802192"/>
                <a:gd name="connsiteX68" fmla="*/ 1905857 w 2652318"/>
                <a:gd name="connsiteY68" fmla="*/ 741003 h 802192"/>
                <a:gd name="connsiteX69" fmla="*/ 1799272 w 2652318"/>
                <a:gd name="connsiteY69" fmla="*/ 800058 h 802192"/>
                <a:gd name="connsiteX70" fmla="*/ 1658588 w 2652318"/>
                <a:gd name="connsiteY70" fmla="*/ 698808 h 802192"/>
                <a:gd name="connsiteX71" fmla="*/ 1590389 w 2652318"/>
                <a:gd name="connsiteY71" fmla="*/ 698808 h 802192"/>
                <a:gd name="connsiteX72" fmla="*/ 1407128 w 2652318"/>
                <a:gd name="connsiteY72" fmla="*/ 766245 h 802192"/>
                <a:gd name="connsiteX73" fmla="*/ 1287780 w 2652318"/>
                <a:gd name="connsiteY73" fmla="*/ 698808 h 802192"/>
                <a:gd name="connsiteX74" fmla="*/ 1181195 w 2652318"/>
                <a:gd name="connsiteY74" fmla="*/ 757863 h 802192"/>
                <a:gd name="connsiteX75" fmla="*/ 1049083 w 2652318"/>
                <a:gd name="connsiteY75" fmla="*/ 698808 h 802192"/>
                <a:gd name="connsiteX76" fmla="*/ 972312 w 2652318"/>
                <a:gd name="connsiteY76" fmla="*/ 715667 h 802192"/>
                <a:gd name="connsiteX77" fmla="*/ 908399 w 2652318"/>
                <a:gd name="connsiteY77" fmla="*/ 656612 h 802192"/>
                <a:gd name="connsiteX78" fmla="*/ 861536 w 2652318"/>
                <a:gd name="connsiteY78" fmla="*/ 656612 h 802192"/>
                <a:gd name="connsiteX79" fmla="*/ 818864 w 2652318"/>
                <a:gd name="connsiteY79" fmla="*/ 715667 h 802192"/>
                <a:gd name="connsiteX80" fmla="*/ 661130 w 2652318"/>
                <a:gd name="connsiteY80" fmla="*/ 715667 h 802192"/>
                <a:gd name="connsiteX81" fmla="*/ 499110 w 2652318"/>
                <a:gd name="connsiteY81" fmla="*/ 749385 h 802192"/>
                <a:gd name="connsiteX82" fmla="*/ 430911 w 2652318"/>
                <a:gd name="connsiteY82" fmla="*/ 698808 h 802192"/>
                <a:gd name="connsiteX83" fmla="*/ 375475 w 2652318"/>
                <a:gd name="connsiteY83" fmla="*/ 707285 h 802192"/>
                <a:gd name="connsiteX84" fmla="*/ 337089 w 2652318"/>
                <a:gd name="connsiteY84" fmla="*/ 656707 h 802192"/>
                <a:gd name="connsiteX85" fmla="*/ 260318 w 2652318"/>
                <a:gd name="connsiteY85" fmla="*/ 682044 h 802192"/>
                <a:gd name="connsiteX86" fmla="*/ 209169 w 2652318"/>
                <a:gd name="connsiteY86" fmla="*/ 656707 h 802192"/>
                <a:gd name="connsiteX87" fmla="*/ 175069 w 2652318"/>
                <a:gd name="connsiteY87" fmla="*/ 673566 h 802192"/>
                <a:gd name="connsiteX88" fmla="*/ 128206 w 2652318"/>
                <a:gd name="connsiteY88" fmla="*/ 622989 h 802192"/>
                <a:gd name="connsiteX89" fmla="*/ 81343 w 2652318"/>
                <a:gd name="connsiteY89" fmla="*/ 665184 h 802192"/>
                <a:gd name="connsiteX90" fmla="*/ 381 w 2652318"/>
                <a:gd name="connsiteY90" fmla="*/ 631466 h 802192"/>
                <a:gd name="connsiteX91" fmla="*/ 381 w 2652318"/>
                <a:gd name="connsiteY91" fmla="*/ 631466 h 802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2652318" h="802192">
                  <a:moveTo>
                    <a:pt x="0" y="630704"/>
                  </a:moveTo>
                  <a:cubicBezTo>
                    <a:pt x="8572" y="613845"/>
                    <a:pt x="38385" y="596985"/>
                    <a:pt x="63912" y="596985"/>
                  </a:cubicBezTo>
                  <a:cubicBezTo>
                    <a:pt x="89439" y="596985"/>
                    <a:pt x="98012" y="605463"/>
                    <a:pt x="98012" y="605463"/>
                  </a:cubicBezTo>
                  <a:cubicBezTo>
                    <a:pt x="98012" y="605463"/>
                    <a:pt x="98012" y="554885"/>
                    <a:pt x="123634" y="571744"/>
                  </a:cubicBezTo>
                  <a:cubicBezTo>
                    <a:pt x="149257" y="588603"/>
                    <a:pt x="157734" y="613940"/>
                    <a:pt x="157734" y="613940"/>
                  </a:cubicBezTo>
                  <a:cubicBezTo>
                    <a:pt x="157734" y="613940"/>
                    <a:pt x="187547" y="605463"/>
                    <a:pt x="208883" y="605463"/>
                  </a:cubicBezTo>
                  <a:cubicBezTo>
                    <a:pt x="230219" y="605463"/>
                    <a:pt x="247269" y="622322"/>
                    <a:pt x="247269" y="622322"/>
                  </a:cubicBezTo>
                  <a:cubicBezTo>
                    <a:pt x="247269" y="622322"/>
                    <a:pt x="208883" y="529548"/>
                    <a:pt x="247269" y="478971"/>
                  </a:cubicBezTo>
                  <a:cubicBezTo>
                    <a:pt x="285655" y="428393"/>
                    <a:pt x="298418" y="453634"/>
                    <a:pt x="298418" y="453634"/>
                  </a:cubicBezTo>
                  <a:cubicBezTo>
                    <a:pt x="298418" y="453634"/>
                    <a:pt x="281368" y="419916"/>
                    <a:pt x="306991" y="411438"/>
                  </a:cubicBezTo>
                  <a:cubicBezTo>
                    <a:pt x="332613" y="402961"/>
                    <a:pt x="366713" y="436775"/>
                    <a:pt x="366713" y="436775"/>
                  </a:cubicBezTo>
                  <a:cubicBezTo>
                    <a:pt x="366713" y="436775"/>
                    <a:pt x="400812" y="411438"/>
                    <a:pt x="422148" y="428298"/>
                  </a:cubicBezTo>
                  <a:cubicBezTo>
                    <a:pt x="422148" y="428298"/>
                    <a:pt x="409384" y="394579"/>
                    <a:pt x="439198" y="377720"/>
                  </a:cubicBezTo>
                  <a:cubicBezTo>
                    <a:pt x="469011" y="360861"/>
                    <a:pt x="486060" y="377720"/>
                    <a:pt x="486060" y="377720"/>
                  </a:cubicBezTo>
                  <a:cubicBezTo>
                    <a:pt x="486060" y="377720"/>
                    <a:pt x="515874" y="284946"/>
                    <a:pt x="571309" y="284946"/>
                  </a:cubicBezTo>
                  <a:cubicBezTo>
                    <a:pt x="626745" y="284946"/>
                    <a:pt x="669321" y="344001"/>
                    <a:pt x="669321" y="344001"/>
                  </a:cubicBezTo>
                  <a:lnTo>
                    <a:pt x="733234" y="352479"/>
                  </a:lnTo>
                  <a:cubicBezTo>
                    <a:pt x="733234" y="352479"/>
                    <a:pt x="724662" y="293424"/>
                    <a:pt x="750284" y="285042"/>
                  </a:cubicBezTo>
                  <a:cubicBezTo>
                    <a:pt x="775906" y="276564"/>
                    <a:pt x="784384" y="301901"/>
                    <a:pt x="784384" y="301901"/>
                  </a:cubicBezTo>
                  <a:cubicBezTo>
                    <a:pt x="784384" y="301901"/>
                    <a:pt x="784384" y="268182"/>
                    <a:pt x="805719" y="268182"/>
                  </a:cubicBezTo>
                  <a:cubicBezTo>
                    <a:pt x="827055" y="268182"/>
                    <a:pt x="856869" y="310378"/>
                    <a:pt x="856869" y="310378"/>
                  </a:cubicBezTo>
                  <a:cubicBezTo>
                    <a:pt x="856869" y="310378"/>
                    <a:pt x="886682" y="259800"/>
                    <a:pt x="908018" y="276660"/>
                  </a:cubicBezTo>
                  <a:cubicBezTo>
                    <a:pt x="908018" y="276660"/>
                    <a:pt x="899446" y="99495"/>
                    <a:pt x="1018889" y="116354"/>
                  </a:cubicBezTo>
                  <a:cubicBezTo>
                    <a:pt x="1018889" y="116354"/>
                    <a:pt x="997553" y="48917"/>
                    <a:pt x="1044511" y="23580"/>
                  </a:cubicBezTo>
                  <a:cubicBezTo>
                    <a:pt x="1091374" y="-1756"/>
                    <a:pt x="1099947" y="32058"/>
                    <a:pt x="1099947" y="32058"/>
                  </a:cubicBezTo>
                  <a:cubicBezTo>
                    <a:pt x="1099947" y="32058"/>
                    <a:pt x="1134047" y="-26997"/>
                    <a:pt x="1180909" y="15198"/>
                  </a:cubicBezTo>
                  <a:cubicBezTo>
                    <a:pt x="1227772" y="57394"/>
                    <a:pt x="1236345" y="99590"/>
                    <a:pt x="1232059" y="107972"/>
                  </a:cubicBezTo>
                  <a:cubicBezTo>
                    <a:pt x="1227772" y="116449"/>
                    <a:pt x="1261872" y="91113"/>
                    <a:pt x="1261872" y="133308"/>
                  </a:cubicBezTo>
                  <a:cubicBezTo>
                    <a:pt x="1261872" y="175504"/>
                    <a:pt x="1244822" y="200745"/>
                    <a:pt x="1244822" y="200745"/>
                  </a:cubicBezTo>
                  <a:cubicBezTo>
                    <a:pt x="1244822" y="200745"/>
                    <a:pt x="1295972" y="183886"/>
                    <a:pt x="1313021" y="217605"/>
                  </a:cubicBezTo>
                  <a:cubicBezTo>
                    <a:pt x="1313021" y="217605"/>
                    <a:pt x="1304448" y="175409"/>
                    <a:pt x="1338643" y="158550"/>
                  </a:cubicBezTo>
                  <a:cubicBezTo>
                    <a:pt x="1372743" y="141690"/>
                    <a:pt x="1415415" y="167027"/>
                    <a:pt x="1415415" y="167027"/>
                  </a:cubicBezTo>
                  <a:cubicBezTo>
                    <a:pt x="1415415" y="167027"/>
                    <a:pt x="1415415" y="91113"/>
                    <a:pt x="1458087" y="82635"/>
                  </a:cubicBezTo>
                  <a:cubicBezTo>
                    <a:pt x="1500759" y="74158"/>
                    <a:pt x="1547622" y="141690"/>
                    <a:pt x="1547622" y="141690"/>
                  </a:cubicBezTo>
                  <a:cubicBezTo>
                    <a:pt x="1547622" y="141690"/>
                    <a:pt x="1573244" y="116354"/>
                    <a:pt x="1594485" y="150168"/>
                  </a:cubicBezTo>
                  <a:cubicBezTo>
                    <a:pt x="1615821" y="183886"/>
                    <a:pt x="1611535" y="234559"/>
                    <a:pt x="1611535" y="234559"/>
                  </a:cubicBezTo>
                  <a:cubicBezTo>
                    <a:pt x="1611535" y="234559"/>
                    <a:pt x="1675447" y="209223"/>
                    <a:pt x="1696783" y="243036"/>
                  </a:cubicBezTo>
                  <a:cubicBezTo>
                    <a:pt x="1696783" y="243036"/>
                    <a:pt x="1756505" y="183981"/>
                    <a:pt x="1824704" y="192459"/>
                  </a:cubicBezTo>
                  <a:cubicBezTo>
                    <a:pt x="1892903" y="200936"/>
                    <a:pt x="1914239" y="243036"/>
                    <a:pt x="1914239" y="243036"/>
                  </a:cubicBezTo>
                  <a:cubicBezTo>
                    <a:pt x="1914239" y="243036"/>
                    <a:pt x="1944052" y="192459"/>
                    <a:pt x="1978152" y="251514"/>
                  </a:cubicBezTo>
                  <a:cubicBezTo>
                    <a:pt x="2012251" y="310569"/>
                    <a:pt x="2007965" y="327428"/>
                    <a:pt x="2007965" y="327428"/>
                  </a:cubicBezTo>
                  <a:cubicBezTo>
                    <a:pt x="2007965" y="327428"/>
                    <a:pt x="2037779" y="293709"/>
                    <a:pt x="2050637" y="327428"/>
                  </a:cubicBezTo>
                  <a:cubicBezTo>
                    <a:pt x="2063400" y="361146"/>
                    <a:pt x="2029301" y="386483"/>
                    <a:pt x="2029301" y="386483"/>
                  </a:cubicBezTo>
                  <a:cubicBezTo>
                    <a:pt x="2029301" y="386483"/>
                    <a:pt x="2025015" y="420201"/>
                    <a:pt x="2042064" y="420201"/>
                  </a:cubicBezTo>
                  <a:cubicBezTo>
                    <a:pt x="2059114" y="420201"/>
                    <a:pt x="2054828" y="394865"/>
                    <a:pt x="2093214" y="386483"/>
                  </a:cubicBezTo>
                  <a:cubicBezTo>
                    <a:pt x="2131600" y="378006"/>
                    <a:pt x="2148649" y="403342"/>
                    <a:pt x="2148649" y="403342"/>
                  </a:cubicBezTo>
                  <a:cubicBezTo>
                    <a:pt x="2148649" y="403342"/>
                    <a:pt x="2144363" y="344287"/>
                    <a:pt x="2165699" y="335905"/>
                  </a:cubicBezTo>
                  <a:cubicBezTo>
                    <a:pt x="2187035" y="327428"/>
                    <a:pt x="2199798" y="335905"/>
                    <a:pt x="2199798" y="335905"/>
                  </a:cubicBezTo>
                  <a:cubicBezTo>
                    <a:pt x="2199798" y="335905"/>
                    <a:pt x="2191226" y="268468"/>
                    <a:pt x="2221135" y="268468"/>
                  </a:cubicBezTo>
                  <a:cubicBezTo>
                    <a:pt x="2251043" y="268468"/>
                    <a:pt x="2280856" y="310664"/>
                    <a:pt x="2293620" y="361242"/>
                  </a:cubicBezTo>
                  <a:cubicBezTo>
                    <a:pt x="2293620" y="361242"/>
                    <a:pt x="2370391" y="319046"/>
                    <a:pt x="2391632" y="361242"/>
                  </a:cubicBezTo>
                  <a:cubicBezTo>
                    <a:pt x="2412968" y="403437"/>
                    <a:pt x="2391632" y="462492"/>
                    <a:pt x="2391632" y="462492"/>
                  </a:cubicBezTo>
                  <a:cubicBezTo>
                    <a:pt x="2391632" y="462492"/>
                    <a:pt x="2434304" y="462492"/>
                    <a:pt x="2447068" y="487829"/>
                  </a:cubicBezTo>
                  <a:cubicBezTo>
                    <a:pt x="2459831" y="513165"/>
                    <a:pt x="2455640" y="521547"/>
                    <a:pt x="2455640" y="521547"/>
                  </a:cubicBezTo>
                  <a:cubicBezTo>
                    <a:pt x="2455640" y="521547"/>
                    <a:pt x="2528125" y="496211"/>
                    <a:pt x="2553652" y="530025"/>
                  </a:cubicBezTo>
                  <a:cubicBezTo>
                    <a:pt x="2579275" y="563743"/>
                    <a:pt x="2562225" y="546884"/>
                    <a:pt x="2562225" y="546884"/>
                  </a:cubicBezTo>
                  <a:cubicBezTo>
                    <a:pt x="2562225" y="546884"/>
                    <a:pt x="2587847" y="521547"/>
                    <a:pt x="2600611" y="530025"/>
                  </a:cubicBezTo>
                  <a:cubicBezTo>
                    <a:pt x="2613374" y="538502"/>
                    <a:pt x="2609183" y="470970"/>
                    <a:pt x="2634710" y="513165"/>
                  </a:cubicBezTo>
                  <a:cubicBezTo>
                    <a:pt x="2660237" y="555361"/>
                    <a:pt x="2656046" y="614416"/>
                    <a:pt x="2634710" y="614416"/>
                  </a:cubicBezTo>
                  <a:cubicBezTo>
                    <a:pt x="2613374" y="614416"/>
                    <a:pt x="2570797" y="589080"/>
                    <a:pt x="2570797" y="589080"/>
                  </a:cubicBezTo>
                  <a:cubicBezTo>
                    <a:pt x="2570797" y="589080"/>
                    <a:pt x="2562225" y="639657"/>
                    <a:pt x="2536698" y="639657"/>
                  </a:cubicBezTo>
                  <a:cubicBezTo>
                    <a:pt x="2536698" y="639657"/>
                    <a:pt x="2532412" y="673376"/>
                    <a:pt x="2489835" y="681853"/>
                  </a:cubicBezTo>
                  <a:cubicBezTo>
                    <a:pt x="2447163" y="690330"/>
                    <a:pt x="2400300" y="681853"/>
                    <a:pt x="2400300" y="681853"/>
                  </a:cubicBezTo>
                  <a:cubicBezTo>
                    <a:pt x="2400300" y="681853"/>
                    <a:pt x="2332101" y="732431"/>
                    <a:pt x="2298001" y="724049"/>
                  </a:cubicBezTo>
                  <a:cubicBezTo>
                    <a:pt x="2298001" y="724049"/>
                    <a:pt x="2285238" y="783104"/>
                    <a:pt x="2229802" y="799963"/>
                  </a:cubicBezTo>
                  <a:cubicBezTo>
                    <a:pt x="2174367" y="816822"/>
                    <a:pt x="2148840" y="732526"/>
                    <a:pt x="2148840" y="732526"/>
                  </a:cubicBezTo>
                  <a:cubicBezTo>
                    <a:pt x="2148840" y="732526"/>
                    <a:pt x="2114740" y="749385"/>
                    <a:pt x="2093404" y="681948"/>
                  </a:cubicBezTo>
                  <a:cubicBezTo>
                    <a:pt x="2093404" y="681948"/>
                    <a:pt x="2042255" y="707285"/>
                    <a:pt x="2029491" y="690426"/>
                  </a:cubicBezTo>
                  <a:cubicBezTo>
                    <a:pt x="2016728" y="673566"/>
                    <a:pt x="1991106" y="774817"/>
                    <a:pt x="1905857" y="741003"/>
                  </a:cubicBezTo>
                  <a:cubicBezTo>
                    <a:pt x="1905857" y="741003"/>
                    <a:pt x="1880235" y="791581"/>
                    <a:pt x="1799272" y="800058"/>
                  </a:cubicBezTo>
                  <a:cubicBezTo>
                    <a:pt x="1718310" y="808536"/>
                    <a:pt x="1658588" y="698808"/>
                    <a:pt x="1658588" y="698808"/>
                  </a:cubicBezTo>
                  <a:cubicBezTo>
                    <a:pt x="1658588" y="698808"/>
                    <a:pt x="1615916" y="715667"/>
                    <a:pt x="1590389" y="698808"/>
                  </a:cubicBezTo>
                  <a:cubicBezTo>
                    <a:pt x="1590389" y="698808"/>
                    <a:pt x="1471041" y="783199"/>
                    <a:pt x="1407128" y="766245"/>
                  </a:cubicBezTo>
                  <a:cubicBezTo>
                    <a:pt x="1343215" y="749385"/>
                    <a:pt x="1287780" y="698808"/>
                    <a:pt x="1287780" y="698808"/>
                  </a:cubicBezTo>
                  <a:cubicBezTo>
                    <a:pt x="1287780" y="698808"/>
                    <a:pt x="1249394" y="757863"/>
                    <a:pt x="1181195" y="757863"/>
                  </a:cubicBezTo>
                  <a:cubicBezTo>
                    <a:pt x="1112996" y="757863"/>
                    <a:pt x="1049083" y="698808"/>
                    <a:pt x="1049083" y="698808"/>
                  </a:cubicBezTo>
                  <a:cubicBezTo>
                    <a:pt x="1049083" y="698808"/>
                    <a:pt x="1006411" y="724144"/>
                    <a:pt x="972312" y="715667"/>
                  </a:cubicBezTo>
                  <a:cubicBezTo>
                    <a:pt x="938213" y="707190"/>
                    <a:pt x="908399" y="656612"/>
                    <a:pt x="908399" y="656612"/>
                  </a:cubicBezTo>
                  <a:cubicBezTo>
                    <a:pt x="908399" y="656612"/>
                    <a:pt x="891349" y="690330"/>
                    <a:pt x="861536" y="656612"/>
                  </a:cubicBezTo>
                  <a:cubicBezTo>
                    <a:pt x="861536" y="656612"/>
                    <a:pt x="857250" y="690330"/>
                    <a:pt x="818864" y="715667"/>
                  </a:cubicBezTo>
                  <a:cubicBezTo>
                    <a:pt x="780479" y="741003"/>
                    <a:pt x="678180" y="732526"/>
                    <a:pt x="661130" y="715667"/>
                  </a:cubicBezTo>
                  <a:cubicBezTo>
                    <a:pt x="661130" y="715667"/>
                    <a:pt x="563118" y="774722"/>
                    <a:pt x="499110" y="749385"/>
                  </a:cubicBezTo>
                  <a:cubicBezTo>
                    <a:pt x="435197" y="724049"/>
                    <a:pt x="430911" y="698808"/>
                    <a:pt x="430911" y="698808"/>
                  </a:cubicBezTo>
                  <a:cubicBezTo>
                    <a:pt x="430911" y="698808"/>
                    <a:pt x="401098" y="724144"/>
                    <a:pt x="375475" y="707285"/>
                  </a:cubicBezTo>
                  <a:cubicBezTo>
                    <a:pt x="349853" y="690426"/>
                    <a:pt x="337089" y="656707"/>
                    <a:pt x="337089" y="656707"/>
                  </a:cubicBezTo>
                  <a:cubicBezTo>
                    <a:pt x="337089" y="656707"/>
                    <a:pt x="294418" y="682044"/>
                    <a:pt x="260318" y="682044"/>
                  </a:cubicBezTo>
                  <a:cubicBezTo>
                    <a:pt x="226219" y="682044"/>
                    <a:pt x="209169" y="656707"/>
                    <a:pt x="209169" y="656707"/>
                  </a:cubicBezTo>
                  <a:cubicBezTo>
                    <a:pt x="209169" y="656707"/>
                    <a:pt x="204882" y="682044"/>
                    <a:pt x="175069" y="673566"/>
                  </a:cubicBezTo>
                  <a:cubicBezTo>
                    <a:pt x="145256" y="665089"/>
                    <a:pt x="128206" y="622989"/>
                    <a:pt x="128206" y="622989"/>
                  </a:cubicBezTo>
                  <a:cubicBezTo>
                    <a:pt x="128206" y="622989"/>
                    <a:pt x="106870" y="665184"/>
                    <a:pt x="81343" y="665184"/>
                  </a:cubicBezTo>
                  <a:cubicBezTo>
                    <a:pt x="55816" y="665184"/>
                    <a:pt x="381" y="631466"/>
                    <a:pt x="381" y="631466"/>
                  </a:cubicBezTo>
                  <a:lnTo>
                    <a:pt x="381" y="631466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111EC836-38A5-4305-C1A3-E50B721CDCA0}"/>
                </a:ext>
              </a:extLst>
            </p:cNvPr>
            <p:cNvSpPr/>
            <p:nvPr/>
          </p:nvSpPr>
          <p:spPr>
            <a:xfrm>
              <a:off x="6880864" y="5178233"/>
              <a:ext cx="5467838" cy="1653744"/>
            </a:xfrm>
            <a:custGeom>
              <a:avLst/>
              <a:gdLst>
                <a:gd name="connsiteX0" fmla="*/ 0 w 2652318"/>
                <a:gd name="connsiteY0" fmla="*/ 630704 h 802192"/>
                <a:gd name="connsiteX1" fmla="*/ 63912 w 2652318"/>
                <a:gd name="connsiteY1" fmla="*/ 596985 h 802192"/>
                <a:gd name="connsiteX2" fmla="*/ 98012 w 2652318"/>
                <a:gd name="connsiteY2" fmla="*/ 605463 h 802192"/>
                <a:gd name="connsiteX3" fmla="*/ 123634 w 2652318"/>
                <a:gd name="connsiteY3" fmla="*/ 571744 h 802192"/>
                <a:gd name="connsiteX4" fmla="*/ 157734 w 2652318"/>
                <a:gd name="connsiteY4" fmla="*/ 613940 h 802192"/>
                <a:gd name="connsiteX5" fmla="*/ 208883 w 2652318"/>
                <a:gd name="connsiteY5" fmla="*/ 605463 h 802192"/>
                <a:gd name="connsiteX6" fmla="*/ 247269 w 2652318"/>
                <a:gd name="connsiteY6" fmla="*/ 622322 h 802192"/>
                <a:gd name="connsiteX7" fmla="*/ 247269 w 2652318"/>
                <a:gd name="connsiteY7" fmla="*/ 478971 h 802192"/>
                <a:gd name="connsiteX8" fmla="*/ 298418 w 2652318"/>
                <a:gd name="connsiteY8" fmla="*/ 453634 h 802192"/>
                <a:gd name="connsiteX9" fmla="*/ 306991 w 2652318"/>
                <a:gd name="connsiteY9" fmla="*/ 411438 h 802192"/>
                <a:gd name="connsiteX10" fmla="*/ 366713 w 2652318"/>
                <a:gd name="connsiteY10" fmla="*/ 436775 h 802192"/>
                <a:gd name="connsiteX11" fmla="*/ 422148 w 2652318"/>
                <a:gd name="connsiteY11" fmla="*/ 428298 h 802192"/>
                <a:gd name="connsiteX12" fmla="*/ 439198 w 2652318"/>
                <a:gd name="connsiteY12" fmla="*/ 377720 h 802192"/>
                <a:gd name="connsiteX13" fmla="*/ 486060 w 2652318"/>
                <a:gd name="connsiteY13" fmla="*/ 377720 h 802192"/>
                <a:gd name="connsiteX14" fmla="*/ 571309 w 2652318"/>
                <a:gd name="connsiteY14" fmla="*/ 284946 h 802192"/>
                <a:gd name="connsiteX15" fmla="*/ 669321 w 2652318"/>
                <a:gd name="connsiteY15" fmla="*/ 344001 h 802192"/>
                <a:gd name="connsiteX16" fmla="*/ 733234 w 2652318"/>
                <a:gd name="connsiteY16" fmla="*/ 352479 h 802192"/>
                <a:gd name="connsiteX17" fmla="*/ 750284 w 2652318"/>
                <a:gd name="connsiteY17" fmla="*/ 285042 h 802192"/>
                <a:gd name="connsiteX18" fmla="*/ 784384 w 2652318"/>
                <a:gd name="connsiteY18" fmla="*/ 301901 h 802192"/>
                <a:gd name="connsiteX19" fmla="*/ 805719 w 2652318"/>
                <a:gd name="connsiteY19" fmla="*/ 268182 h 802192"/>
                <a:gd name="connsiteX20" fmla="*/ 856869 w 2652318"/>
                <a:gd name="connsiteY20" fmla="*/ 310378 h 802192"/>
                <a:gd name="connsiteX21" fmla="*/ 908018 w 2652318"/>
                <a:gd name="connsiteY21" fmla="*/ 276660 h 802192"/>
                <a:gd name="connsiteX22" fmla="*/ 1018889 w 2652318"/>
                <a:gd name="connsiteY22" fmla="*/ 116354 h 802192"/>
                <a:gd name="connsiteX23" fmla="*/ 1044511 w 2652318"/>
                <a:gd name="connsiteY23" fmla="*/ 23580 h 802192"/>
                <a:gd name="connsiteX24" fmla="*/ 1099947 w 2652318"/>
                <a:gd name="connsiteY24" fmla="*/ 32058 h 802192"/>
                <a:gd name="connsiteX25" fmla="*/ 1180909 w 2652318"/>
                <a:gd name="connsiteY25" fmla="*/ 15198 h 802192"/>
                <a:gd name="connsiteX26" fmla="*/ 1232059 w 2652318"/>
                <a:gd name="connsiteY26" fmla="*/ 107972 h 802192"/>
                <a:gd name="connsiteX27" fmla="*/ 1261872 w 2652318"/>
                <a:gd name="connsiteY27" fmla="*/ 133308 h 802192"/>
                <a:gd name="connsiteX28" fmla="*/ 1244822 w 2652318"/>
                <a:gd name="connsiteY28" fmla="*/ 200745 h 802192"/>
                <a:gd name="connsiteX29" fmla="*/ 1313021 w 2652318"/>
                <a:gd name="connsiteY29" fmla="*/ 217605 h 802192"/>
                <a:gd name="connsiteX30" fmla="*/ 1338643 w 2652318"/>
                <a:gd name="connsiteY30" fmla="*/ 158550 h 802192"/>
                <a:gd name="connsiteX31" fmla="*/ 1415415 w 2652318"/>
                <a:gd name="connsiteY31" fmla="*/ 167027 h 802192"/>
                <a:gd name="connsiteX32" fmla="*/ 1458087 w 2652318"/>
                <a:gd name="connsiteY32" fmla="*/ 82635 h 802192"/>
                <a:gd name="connsiteX33" fmla="*/ 1547622 w 2652318"/>
                <a:gd name="connsiteY33" fmla="*/ 141690 h 802192"/>
                <a:gd name="connsiteX34" fmla="*/ 1594485 w 2652318"/>
                <a:gd name="connsiteY34" fmla="*/ 150168 h 802192"/>
                <a:gd name="connsiteX35" fmla="*/ 1611535 w 2652318"/>
                <a:gd name="connsiteY35" fmla="*/ 234559 h 802192"/>
                <a:gd name="connsiteX36" fmla="*/ 1696783 w 2652318"/>
                <a:gd name="connsiteY36" fmla="*/ 243036 h 802192"/>
                <a:gd name="connsiteX37" fmla="*/ 1824704 w 2652318"/>
                <a:gd name="connsiteY37" fmla="*/ 192459 h 802192"/>
                <a:gd name="connsiteX38" fmla="*/ 1914239 w 2652318"/>
                <a:gd name="connsiteY38" fmla="*/ 243036 h 802192"/>
                <a:gd name="connsiteX39" fmla="*/ 1978152 w 2652318"/>
                <a:gd name="connsiteY39" fmla="*/ 251514 h 802192"/>
                <a:gd name="connsiteX40" fmla="*/ 2007965 w 2652318"/>
                <a:gd name="connsiteY40" fmla="*/ 327428 h 802192"/>
                <a:gd name="connsiteX41" fmla="*/ 2050637 w 2652318"/>
                <a:gd name="connsiteY41" fmla="*/ 327428 h 802192"/>
                <a:gd name="connsiteX42" fmla="*/ 2029301 w 2652318"/>
                <a:gd name="connsiteY42" fmla="*/ 386483 h 802192"/>
                <a:gd name="connsiteX43" fmla="*/ 2042064 w 2652318"/>
                <a:gd name="connsiteY43" fmla="*/ 420201 h 802192"/>
                <a:gd name="connsiteX44" fmla="*/ 2093214 w 2652318"/>
                <a:gd name="connsiteY44" fmla="*/ 386483 h 802192"/>
                <a:gd name="connsiteX45" fmla="*/ 2148649 w 2652318"/>
                <a:gd name="connsiteY45" fmla="*/ 403342 h 802192"/>
                <a:gd name="connsiteX46" fmla="*/ 2165699 w 2652318"/>
                <a:gd name="connsiteY46" fmla="*/ 335905 h 802192"/>
                <a:gd name="connsiteX47" fmla="*/ 2199798 w 2652318"/>
                <a:gd name="connsiteY47" fmla="*/ 335905 h 802192"/>
                <a:gd name="connsiteX48" fmla="*/ 2221135 w 2652318"/>
                <a:gd name="connsiteY48" fmla="*/ 268468 h 802192"/>
                <a:gd name="connsiteX49" fmla="*/ 2293620 w 2652318"/>
                <a:gd name="connsiteY49" fmla="*/ 361242 h 802192"/>
                <a:gd name="connsiteX50" fmla="*/ 2391632 w 2652318"/>
                <a:gd name="connsiteY50" fmla="*/ 361242 h 802192"/>
                <a:gd name="connsiteX51" fmla="*/ 2391632 w 2652318"/>
                <a:gd name="connsiteY51" fmla="*/ 462492 h 802192"/>
                <a:gd name="connsiteX52" fmla="*/ 2447068 w 2652318"/>
                <a:gd name="connsiteY52" fmla="*/ 487829 h 802192"/>
                <a:gd name="connsiteX53" fmla="*/ 2455640 w 2652318"/>
                <a:gd name="connsiteY53" fmla="*/ 521547 h 802192"/>
                <a:gd name="connsiteX54" fmla="*/ 2553652 w 2652318"/>
                <a:gd name="connsiteY54" fmla="*/ 530025 h 802192"/>
                <a:gd name="connsiteX55" fmla="*/ 2562225 w 2652318"/>
                <a:gd name="connsiteY55" fmla="*/ 546884 h 802192"/>
                <a:gd name="connsiteX56" fmla="*/ 2600611 w 2652318"/>
                <a:gd name="connsiteY56" fmla="*/ 530025 h 802192"/>
                <a:gd name="connsiteX57" fmla="*/ 2634710 w 2652318"/>
                <a:gd name="connsiteY57" fmla="*/ 513165 h 802192"/>
                <a:gd name="connsiteX58" fmla="*/ 2634710 w 2652318"/>
                <a:gd name="connsiteY58" fmla="*/ 614416 h 802192"/>
                <a:gd name="connsiteX59" fmla="*/ 2570797 w 2652318"/>
                <a:gd name="connsiteY59" fmla="*/ 589080 h 802192"/>
                <a:gd name="connsiteX60" fmla="*/ 2536698 w 2652318"/>
                <a:gd name="connsiteY60" fmla="*/ 639657 h 802192"/>
                <a:gd name="connsiteX61" fmla="*/ 2489835 w 2652318"/>
                <a:gd name="connsiteY61" fmla="*/ 681853 h 802192"/>
                <a:gd name="connsiteX62" fmla="*/ 2400300 w 2652318"/>
                <a:gd name="connsiteY62" fmla="*/ 681853 h 802192"/>
                <a:gd name="connsiteX63" fmla="*/ 2298001 w 2652318"/>
                <a:gd name="connsiteY63" fmla="*/ 724049 h 802192"/>
                <a:gd name="connsiteX64" fmla="*/ 2229802 w 2652318"/>
                <a:gd name="connsiteY64" fmla="*/ 799963 h 802192"/>
                <a:gd name="connsiteX65" fmla="*/ 2148840 w 2652318"/>
                <a:gd name="connsiteY65" fmla="*/ 732526 h 802192"/>
                <a:gd name="connsiteX66" fmla="*/ 2093404 w 2652318"/>
                <a:gd name="connsiteY66" fmla="*/ 681948 h 802192"/>
                <a:gd name="connsiteX67" fmla="*/ 2029491 w 2652318"/>
                <a:gd name="connsiteY67" fmla="*/ 690426 h 802192"/>
                <a:gd name="connsiteX68" fmla="*/ 1905857 w 2652318"/>
                <a:gd name="connsiteY68" fmla="*/ 741003 h 802192"/>
                <a:gd name="connsiteX69" fmla="*/ 1799272 w 2652318"/>
                <a:gd name="connsiteY69" fmla="*/ 800058 h 802192"/>
                <a:gd name="connsiteX70" fmla="*/ 1658588 w 2652318"/>
                <a:gd name="connsiteY70" fmla="*/ 698808 h 802192"/>
                <a:gd name="connsiteX71" fmla="*/ 1590389 w 2652318"/>
                <a:gd name="connsiteY71" fmla="*/ 698808 h 802192"/>
                <a:gd name="connsiteX72" fmla="*/ 1407128 w 2652318"/>
                <a:gd name="connsiteY72" fmla="*/ 766245 h 802192"/>
                <a:gd name="connsiteX73" fmla="*/ 1287780 w 2652318"/>
                <a:gd name="connsiteY73" fmla="*/ 698808 h 802192"/>
                <a:gd name="connsiteX74" fmla="*/ 1181195 w 2652318"/>
                <a:gd name="connsiteY74" fmla="*/ 757863 h 802192"/>
                <a:gd name="connsiteX75" fmla="*/ 1049083 w 2652318"/>
                <a:gd name="connsiteY75" fmla="*/ 698808 h 802192"/>
                <a:gd name="connsiteX76" fmla="*/ 972312 w 2652318"/>
                <a:gd name="connsiteY76" fmla="*/ 715667 h 802192"/>
                <a:gd name="connsiteX77" fmla="*/ 908399 w 2652318"/>
                <a:gd name="connsiteY77" fmla="*/ 656612 h 802192"/>
                <a:gd name="connsiteX78" fmla="*/ 861536 w 2652318"/>
                <a:gd name="connsiteY78" fmla="*/ 656612 h 802192"/>
                <a:gd name="connsiteX79" fmla="*/ 818864 w 2652318"/>
                <a:gd name="connsiteY79" fmla="*/ 715667 h 802192"/>
                <a:gd name="connsiteX80" fmla="*/ 661130 w 2652318"/>
                <a:gd name="connsiteY80" fmla="*/ 715667 h 802192"/>
                <a:gd name="connsiteX81" fmla="*/ 499110 w 2652318"/>
                <a:gd name="connsiteY81" fmla="*/ 749385 h 802192"/>
                <a:gd name="connsiteX82" fmla="*/ 430911 w 2652318"/>
                <a:gd name="connsiteY82" fmla="*/ 698808 h 802192"/>
                <a:gd name="connsiteX83" fmla="*/ 375475 w 2652318"/>
                <a:gd name="connsiteY83" fmla="*/ 707285 h 802192"/>
                <a:gd name="connsiteX84" fmla="*/ 337089 w 2652318"/>
                <a:gd name="connsiteY84" fmla="*/ 656707 h 802192"/>
                <a:gd name="connsiteX85" fmla="*/ 260318 w 2652318"/>
                <a:gd name="connsiteY85" fmla="*/ 682044 h 802192"/>
                <a:gd name="connsiteX86" fmla="*/ 209169 w 2652318"/>
                <a:gd name="connsiteY86" fmla="*/ 656707 h 802192"/>
                <a:gd name="connsiteX87" fmla="*/ 175069 w 2652318"/>
                <a:gd name="connsiteY87" fmla="*/ 673566 h 802192"/>
                <a:gd name="connsiteX88" fmla="*/ 128206 w 2652318"/>
                <a:gd name="connsiteY88" fmla="*/ 622989 h 802192"/>
                <a:gd name="connsiteX89" fmla="*/ 81343 w 2652318"/>
                <a:gd name="connsiteY89" fmla="*/ 665184 h 802192"/>
                <a:gd name="connsiteX90" fmla="*/ 381 w 2652318"/>
                <a:gd name="connsiteY90" fmla="*/ 631466 h 802192"/>
                <a:gd name="connsiteX91" fmla="*/ 381 w 2652318"/>
                <a:gd name="connsiteY91" fmla="*/ 631466 h 802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2652318" h="802192">
                  <a:moveTo>
                    <a:pt x="0" y="630704"/>
                  </a:moveTo>
                  <a:cubicBezTo>
                    <a:pt x="8572" y="613845"/>
                    <a:pt x="38385" y="596985"/>
                    <a:pt x="63912" y="596985"/>
                  </a:cubicBezTo>
                  <a:cubicBezTo>
                    <a:pt x="89439" y="596985"/>
                    <a:pt x="98012" y="605463"/>
                    <a:pt x="98012" y="605463"/>
                  </a:cubicBezTo>
                  <a:cubicBezTo>
                    <a:pt x="98012" y="605463"/>
                    <a:pt x="98012" y="554885"/>
                    <a:pt x="123634" y="571744"/>
                  </a:cubicBezTo>
                  <a:cubicBezTo>
                    <a:pt x="149257" y="588603"/>
                    <a:pt x="157734" y="613940"/>
                    <a:pt x="157734" y="613940"/>
                  </a:cubicBezTo>
                  <a:cubicBezTo>
                    <a:pt x="157734" y="613940"/>
                    <a:pt x="187547" y="605463"/>
                    <a:pt x="208883" y="605463"/>
                  </a:cubicBezTo>
                  <a:cubicBezTo>
                    <a:pt x="230219" y="605463"/>
                    <a:pt x="247269" y="622322"/>
                    <a:pt x="247269" y="622322"/>
                  </a:cubicBezTo>
                  <a:cubicBezTo>
                    <a:pt x="247269" y="622322"/>
                    <a:pt x="208883" y="529548"/>
                    <a:pt x="247269" y="478971"/>
                  </a:cubicBezTo>
                  <a:cubicBezTo>
                    <a:pt x="285655" y="428393"/>
                    <a:pt x="298418" y="453634"/>
                    <a:pt x="298418" y="453634"/>
                  </a:cubicBezTo>
                  <a:cubicBezTo>
                    <a:pt x="298418" y="453634"/>
                    <a:pt x="281368" y="419916"/>
                    <a:pt x="306991" y="411438"/>
                  </a:cubicBezTo>
                  <a:cubicBezTo>
                    <a:pt x="332613" y="402961"/>
                    <a:pt x="366713" y="436775"/>
                    <a:pt x="366713" y="436775"/>
                  </a:cubicBezTo>
                  <a:cubicBezTo>
                    <a:pt x="366713" y="436775"/>
                    <a:pt x="400812" y="411438"/>
                    <a:pt x="422148" y="428298"/>
                  </a:cubicBezTo>
                  <a:cubicBezTo>
                    <a:pt x="422148" y="428298"/>
                    <a:pt x="409384" y="394579"/>
                    <a:pt x="439198" y="377720"/>
                  </a:cubicBezTo>
                  <a:cubicBezTo>
                    <a:pt x="469011" y="360861"/>
                    <a:pt x="486060" y="377720"/>
                    <a:pt x="486060" y="377720"/>
                  </a:cubicBezTo>
                  <a:cubicBezTo>
                    <a:pt x="486060" y="377720"/>
                    <a:pt x="515874" y="284946"/>
                    <a:pt x="571309" y="284946"/>
                  </a:cubicBezTo>
                  <a:cubicBezTo>
                    <a:pt x="626745" y="284946"/>
                    <a:pt x="669321" y="344001"/>
                    <a:pt x="669321" y="344001"/>
                  </a:cubicBezTo>
                  <a:lnTo>
                    <a:pt x="733234" y="352479"/>
                  </a:lnTo>
                  <a:cubicBezTo>
                    <a:pt x="733234" y="352479"/>
                    <a:pt x="724662" y="293424"/>
                    <a:pt x="750284" y="285042"/>
                  </a:cubicBezTo>
                  <a:cubicBezTo>
                    <a:pt x="775906" y="276564"/>
                    <a:pt x="784384" y="301901"/>
                    <a:pt x="784384" y="301901"/>
                  </a:cubicBezTo>
                  <a:cubicBezTo>
                    <a:pt x="784384" y="301901"/>
                    <a:pt x="784384" y="268182"/>
                    <a:pt x="805719" y="268182"/>
                  </a:cubicBezTo>
                  <a:cubicBezTo>
                    <a:pt x="827055" y="268182"/>
                    <a:pt x="856869" y="310378"/>
                    <a:pt x="856869" y="310378"/>
                  </a:cubicBezTo>
                  <a:cubicBezTo>
                    <a:pt x="856869" y="310378"/>
                    <a:pt x="886682" y="259800"/>
                    <a:pt x="908018" y="276660"/>
                  </a:cubicBezTo>
                  <a:cubicBezTo>
                    <a:pt x="908018" y="276660"/>
                    <a:pt x="899446" y="99495"/>
                    <a:pt x="1018889" y="116354"/>
                  </a:cubicBezTo>
                  <a:cubicBezTo>
                    <a:pt x="1018889" y="116354"/>
                    <a:pt x="997553" y="48917"/>
                    <a:pt x="1044511" y="23580"/>
                  </a:cubicBezTo>
                  <a:cubicBezTo>
                    <a:pt x="1091374" y="-1756"/>
                    <a:pt x="1099947" y="32058"/>
                    <a:pt x="1099947" y="32058"/>
                  </a:cubicBezTo>
                  <a:cubicBezTo>
                    <a:pt x="1099947" y="32058"/>
                    <a:pt x="1134047" y="-26997"/>
                    <a:pt x="1180909" y="15198"/>
                  </a:cubicBezTo>
                  <a:cubicBezTo>
                    <a:pt x="1227772" y="57394"/>
                    <a:pt x="1236345" y="99590"/>
                    <a:pt x="1232059" y="107972"/>
                  </a:cubicBezTo>
                  <a:cubicBezTo>
                    <a:pt x="1227772" y="116449"/>
                    <a:pt x="1261872" y="91113"/>
                    <a:pt x="1261872" y="133308"/>
                  </a:cubicBezTo>
                  <a:cubicBezTo>
                    <a:pt x="1261872" y="175504"/>
                    <a:pt x="1244822" y="200745"/>
                    <a:pt x="1244822" y="200745"/>
                  </a:cubicBezTo>
                  <a:cubicBezTo>
                    <a:pt x="1244822" y="200745"/>
                    <a:pt x="1295972" y="183886"/>
                    <a:pt x="1313021" y="217605"/>
                  </a:cubicBezTo>
                  <a:cubicBezTo>
                    <a:pt x="1313021" y="217605"/>
                    <a:pt x="1304448" y="175409"/>
                    <a:pt x="1338643" y="158550"/>
                  </a:cubicBezTo>
                  <a:cubicBezTo>
                    <a:pt x="1372743" y="141690"/>
                    <a:pt x="1415415" y="167027"/>
                    <a:pt x="1415415" y="167027"/>
                  </a:cubicBezTo>
                  <a:cubicBezTo>
                    <a:pt x="1415415" y="167027"/>
                    <a:pt x="1415415" y="91113"/>
                    <a:pt x="1458087" y="82635"/>
                  </a:cubicBezTo>
                  <a:cubicBezTo>
                    <a:pt x="1500759" y="74158"/>
                    <a:pt x="1547622" y="141690"/>
                    <a:pt x="1547622" y="141690"/>
                  </a:cubicBezTo>
                  <a:cubicBezTo>
                    <a:pt x="1547622" y="141690"/>
                    <a:pt x="1573244" y="116354"/>
                    <a:pt x="1594485" y="150168"/>
                  </a:cubicBezTo>
                  <a:cubicBezTo>
                    <a:pt x="1615821" y="183886"/>
                    <a:pt x="1611535" y="234559"/>
                    <a:pt x="1611535" y="234559"/>
                  </a:cubicBezTo>
                  <a:cubicBezTo>
                    <a:pt x="1611535" y="234559"/>
                    <a:pt x="1675447" y="209223"/>
                    <a:pt x="1696783" y="243036"/>
                  </a:cubicBezTo>
                  <a:cubicBezTo>
                    <a:pt x="1696783" y="243036"/>
                    <a:pt x="1756505" y="183981"/>
                    <a:pt x="1824704" y="192459"/>
                  </a:cubicBezTo>
                  <a:cubicBezTo>
                    <a:pt x="1892903" y="200936"/>
                    <a:pt x="1914239" y="243036"/>
                    <a:pt x="1914239" y="243036"/>
                  </a:cubicBezTo>
                  <a:cubicBezTo>
                    <a:pt x="1914239" y="243036"/>
                    <a:pt x="1944052" y="192459"/>
                    <a:pt x="1978152" y="251514"/>
                  </a:cubicBezTo>
                  <a:cubicBezTo>
                    <a:pt x="2012251" y="310569"/>
                    <a:pt x="2007965" y="327428"/>
                    <a:pt x="2007965" y="327428"/>
                  </a:cubicBezTo>
                  <a:cubicBezTo>
                    <a:pt x="2007965" y="327428"/>
                    <a:pt x="2037779" y="293709"/>
                    <a:pt x="2050637" y="327428"/>
                  </a:cubicBezTo>
                  <a:cubicBezTo>
                    <a:pt x="2063400" y="361146"/>
                    <a:pt x="2029301" y="386483"/>
                    <a:pt x="2029301" y="386483"/>
                  </a:cubicBezTo>
                  <a:cubicBezTo>
                    <a:pt x="2029301" y="386483"/>
                    <a:pt x="2025015" y="420201"/>
                    <a:pt x="2042064" y="420201"/>
                  </a:cubicBezTo>
                  <a:cubicBezTo>
                    <a:pt x="2059114" y="420201"/>
                    <a:pt x="2054828" y="394865"/>
                    <a:pt x="2093214" y="386483"/>
                  </a:cubicBezTo>
                  <a:cubicBezTo>
                    <a:pt x="2131600" y="378006"/>
                    <a:pt x="2148649" y="403342"/>
                    <a:pt x="2148649" y="403342"/>
                  </a:cubicBezTo>
                  <a:cubicBezTo>
                    <a:pt x="2148649" y="403342"/>
                    <a:pt x="2144363" y="344287"/>
                    <a:pt x="2165699" y="335905"/>
                  </a:cubicBezTo>
                  <a:cubicBezTo>
                    <a:pt x="2187035" y="327428"/>
                    <a:pt x="2199798" y="335905"/>
                    <a:pt x="2199798" y="335905"/>
                  </a:cubicBezTo>
                  <a:cubicBezTo>
                    <a:pt x="2199798" y="335905"/>
                    <a:pt x="2191226" y="268468"/>
                    <a:pt x="2221135" y="268468"/>
                  </a:cubicBezTo>
                  <a:cubicBezTo>
                    <a:pt x="2251043" y="268468"/>
                    <a:pt x="2280856" y="310664"/>
                    <a:pt x="2293620" y="361242"/>
                  </a:cubicBezTo>
                  <a:cubicBezTo>
                    <a:pt x="2293620" y="361242"/>
                    <a:pt x="2370391" y="319046"/>
                    <a:pt x="2391632" y="361242"/>
                  </a:cubicBezTo>
                  <a:cubicBezTo>
                    <a:pt x="2412968" y="403437"/>
                    <a:pt x="2391632" y="462492"/>
                    <a:pt x="2391632" y="462492"/>
                  </a:cubicBezTo>
                  <a:cubicBezTo>
                    <a:pt x="2391632" y="462492"/>
                    <a:pt x="2434304" y="462492"/>
                    <a:pt x="2447068" y="487829"/>
                  </a:cubicBezTo>
                  <a:cubicBezTo>
                    <a:pt x="2459831" y="513165"/>
                    <a:pt x="2455640" y="521547"/>
                    <a:pt x="2455640" y="521547"/>
                  </a:cubicBezTo>
                  <a:cubicBezTo>
                    <a:pt x="2455640" y="521547"/>
                    <a:pt x="2528125" y="496211"/>
                    <a:pt x="2553652" y="530025"/>
                  </a:cubicBezTo>
                  <a:cubicBezTo>
                    <a:pt x="2579275" y="563743"/>
                    <a:pt x="2562225" y="546884"/>
                    <a:pt x="2562225" y="546884"/>
                  </a:cubicBezTo>
                  <a:cubicBezTo>
                    <a:pt x="2562225" y="546884"/>
                    <a:pt x="2587847" y="521547"/>
                    <a:pt x="2600611" y="530025"/>
                  </a:cubicBezTo>
                  <a:cubicBezTo>
                    <a:pt x="2613374" y="538502"/>
                    <a:pt x="2609183" y="470970"/>
                    <a:pt x="2634710" y="513165"/>
                  </a:cubicBezTo>
                  <a:cubicBezTo>
                    <a:pt x="2660237" y="555361"/>
                    <a:pt x="2656046" y="614416"/>
                    <a:pt x="2634710" y="614416"/>
                  </a:cubicBezTo>
                  <a:cubicBezTo>
                    <a:pt x="2613374" y="614416"/>
                    <a:pt x="2570797" y="589080"/>
                    <a:pt x="2570797" y="589080"/>
                  </a:cubicBezTo>
                  <a:cubicBezTo>
                    <a:pt x="2570797" y="589080"/>
                    <a:pt x="2562225" y="639657"/>
                    <a:pt x="2536698" y="639657"/>
                  </a:cubicBezTo>
                  <a:cubicBezTo>
                    <a:pt x="2536698" y="639657"/>
                    <a:pt x="2532412" y="673376"/>
                    <a:pt x="2489835" y="681853"/>
                  </a:cubicBezTo>
                  <a:cubicBezTo>
                    <a:pt x="2447163" y="690330"/>
                    <a:pt x="2400300" y="681853"/>
                    <a:pt x="2400300" y="681853"/>
                  </a:cubicBezTo>
                  <a:cubicBezTo>
                    <a:pt x="2400300" y="681853"/>
                    <a:pt x="2332101" y="732431"/>
                    <a:pt x="2298001" y="724049"/>
                  </a:cubicBezTo>
                  <a:cubicBezTo>
                    <a:pt x="2298001" y="724049"/>
                    <a:pt x="2285238" y="783104"/>
                    <a:pt x="2229802" y="799963"/>
                  </a:cubicBezTo>
                  <a:cubicBezTo>
                    <a:pt x="2174367" y="816822"/>
                    <a:pt x="2148840" y="732526"/>
                    <a:pt x="2148840" y="732526"/>
                  </a:cubicBezTo>
                  <a:cubicBezTo>
                    <a:pt x="2148840" y="732526"/>
                    <a:pt x="2114740" y="749385"/>
                    <a:pt x="2093404" y="681948"/>
                  </a:cubicBezTo>
                  <a:cubicBezTo>
                    <a:pt x="2093404" y="681948"/>
                    <a:pt x="2042255" y="707285"/>
                    <a:pt x="2029491" y="690426"/>
                  </a:cubicBezTo>
                  <a:cubicBezTo>
                    <a:pt x="2016728" y="673566"/>
                    <a:pt x="1991106" y="774817"/>
                    <a:pt x="1905857" y="741003"/>
                  </a:cubicBezTo>
                  <a:cubicBezTo>
                    <a:pt x="1905857" y="741003"/>
                    <a:pt x="1880235" y="791581"/>
                    <a:pt x="1799272" y="800058"/>
                  </a:cubicBezTo>
                  <a:cubicBezTo>
                    <a:pt x="1718310" y="808536"/>
                    <a:pt x="1658588" y="698808"/>
                    <a:pt x="1658588" y="698808"/>
                  </a:cubicBezTo>
                  <a:cubicBezTo>
                    <a:pt x="1658588" y="698808"/>
                    <a:pt x="1615916" y="715667"/>
                    <a:pt x="1590389" y="698808"/>
                  </a:cubicBezTo>
                  <a:cubicBezTo>
                    <a:pt x="1590389" y="698808"/>
                    <a:pt x="1471041" y="783199"/>
                    <a:pt x="1407128" y="766245"/>
                  </a:cubicBezTo>
                  <a:cubicBezTo>
                    <a:pt x="1343215" y="749385"/>
                    <a:pt x="1287780" y="698808"/>
                    <a:pt x="1287780" y="698808"/>
                  </a:cubicBezTo>
                  <a:cubicBezTo>
                    <a:pt x="1287780" y="698808"/>
                    <a:pt x="1249394" y="757863"/>
                    <a:pt x="1181195" y="757863"/>
                  </a:cubicBezTo>
                  <a:cubicBezTo>
                    <a:pt x="1112996" y="757863"/>
                    <a:pt x="1049083" y="698808"/>
                    <a:pt x="1049083" y="698808"/>
                  </a:cubicBezTo>
                  <a:cubicBezTo>
                    <a:pt x="1049083" y="698808"/>
                    <a:pt x="1006411" y="724144"/>
                    <a:pt x="972312" y="715667"/>
                  </a:cubicBezTo>
                  <a:cubicBezTo>
                    <a:pt x="938213" y="707190"/>
                    <a:pt x="908399" y="656612"/>
                    <a:pt x="908399" y="656612"/>
                  </a:cubicBezTo>
                  <a:cubicBezTo>
                    <a:pt x="908399" y="656612"/>
                    <a:pt x="891349" y="690330"/>
                    <a:pt x="861536" y="656612"/>
                  </a:cubicBezTo>
                  <a:cubicBezTo>
                    <a:pt x="861536" y="656612"/>
                    <a:pt x="857250" y="690330"/>
                    <a:pt x="818864" y="715667"/>
                  </a:cubicBezTo>
                  <a:cubicBezTo>
                    <a:pt x="780479" y="741003"/>
                    <a:pt x="678180" y="732526"/>
                    <a:pt x="661130" y="715667"/>
                  </a:cubicBezTo>
                  <a:cubicBezTo>
                    <a:pt x="661130" y="715667"/>
                    <a:pt x="563118" y="774722"/>
                    <a:pt x="499110" y="749385"/>
                  </a:cubicBezTo>
                  <a:cubicBezTo>
                    <a:pt x="435197" y="724049"/>
                    <a:pt x="430911" y="698808"/>
                    <a:pt x="430911" y="698808"/>
                  </a:cubicBezTo>
                  <a:cubicBezTo>
                    <a:pt x="430911" y="698808"/>
                    <a:pt x="401098" y="724144"/>
                    <a:pt x="375475" y="707285"/>
                  </a:cubicBezTo>
                  <a:cubicBezTo>
                    <a:pt x="349853" y="690426"/>
                    <a:pt x="337089" y="656707"/>
                    <a:pt x="337089" y="656707"/>
                  </a:cubicBezTo>
                  <a:cubicBezTo>
                    <a:pt x="337089" y="656707"/>
                    <a:pt x="294418" y="682044"/>
                    <a:pt x="260318" y="682044"/>
                  </a:cubicBezTo>
                  <a:cubicBezTo>
                    <a:pt x="226219" y="682044"/>
                    <a:pt x="209169" y="656707"/>
                    <a:pt x="209169" y="656707"/>
                  </a:cubicBezTo>
                  <a:cubicBezTo>
                    <a:pt x="209169" y="656707"/>
                    <a:pt x="204882" y="682044"/>
                    <a:pt x="175069" y="673566"/>
                  </a:cubicBezTo>
                  <a:cubicBezTo>
                    <a:pt x="145256" y="665089"/>
                    <a:pt x="128206" y="622989"/>
                    <a:pt x="128206" y="622989"/>
                  </a:cubicBezTo>
                  <a:cubicBezTo>
                    <a:pt x="128206" y="622989"/>
                    <a:pt x="106870" y="665184"/>
                    <a:pt x="81343" y="665184"/>
                  </a:cubicBezTo>
                  <a:cubicBezTo>
                    <a:pt x="55816" y="665184"/>
                    <a:pt x="381" y="631466"/>
                    <a:pt x="381" y="631466"/>
                  </a:cubicBezTo>
                  <a:lnTo>
                    <a:pt x="381" y="631466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76709C0-2303-704A-6ABE-164A1511CFBE}"/>
                </a:ext>
              </a:extLst>
            </p:cNvPr>
            <p:cNvSpPr/>
            <p:nvPr/>
          </p:nvSpPr>
          <p:spPr>
            <a:xfrm>
              <a:off x="3981999" y="4800083"/>
              <a:ext cx="5492354" cy="1649252"/>
            </a:xfrm>
            <a:custGeom>
              <a:avLst/>
              <a:gdLst>
                <a:gd name="connsiteX0" fmla="*/ 14478 w 2664210"/>
                <a:gd name="connsiteY0" fmla="*/ 472888 h 800013"/>
                <a:gd name="connsiteX1" fmla="*/ 14478 w 2664210"/>
                <a:gd name="connsiteY1" fmla="*/ 504415 h 800013"/>
                <a:gd name="connsiteX2" fmla="*/ 104013 w 2664210"/>
                <a:gd name="connsiteY2" fmla="*/ 491842 h 800013"/>
                <a:gd name="connsiteX3" fmla="*/ 128397 w 2664210"/>
                <a:gd name="connsiteY3" fmla="*/ 517084 h 800013"/>
                <a:gd name="connsiteX4" fmla="*/ 177260 w 2664210"/>
                <a:gd name="connsiteY4" fmla="*/ 517084 h 800013"/>
                <a:gd name="connsiteX5" fmla="*/ 274891 w 2664210"/>
                <a:gd name="connsiteY5" fmla="*/ 517084 h 800013"/>
                <a:gd name="connsiteX6" fmla="*/ 356235 w 2664210"/>
                <a:gd name="connsiteY6" fmla="*/ 617858 h 800013"/>
                <a:gd name="connsiteX7" fmla="*/ 502729 w 2664210"/>
                <a:gd name="connsiteY7" fmla="*/ 661959 h 800013"/>
                <a:gd name="connsiteX8" fmla="*/ 608552 w 2664210"/>
                <a:gd name="connsiteY8" fmla="*/ 636718 h 800013"/>
                <a:gd name="connsiteX9" fmla="*/ 698087 w 2664210"/>
                <a:gd name="connsiteY9" fmla="*/ 680818 h 800013"/>
                <a:gd name="connsiteX10" fmla="*/ 934117 w 2664210"/>
                <a:gd name="connsiteY10" fmla="*/ 680818 h 800013"/>
                <a:gd name="connsiteX11" fmla="*/ 1186339 w 2664210"/>
                <a:gd name="connsiteY11" fmla="*/ 762733 h 800013"/>
                <a:gd name="connsiteX12" fmla="*/ 1463040 w 2664210"/>
                <a:gd name="connsiteY12" fmla="*/ 743874 h 800013"/>
                <a:gd name="connsiteX13" fmla="*/ 1585055 w 2664210"/>
                <a:gd name="connsiteY13" fmla="*/ 743874 h 800013"/>
                <a:gd name="connsiteX14" fmla="*/ 1747838 w 2664210"/>
                <a:gd name="connsiteY14" fmla="*/ 762733 h 800013"/>
                <a:gd name="connsiteX15" fmla="*/ 2024539 w 2664210"/>
                <a:gd name="connsiteY15" fmla="*/ 787975 h 800013"/>
                <a:gd name="connsiteX16" fmla="*/ 2114074 w 2664210"/>
                <a:gd name="connsiteY16" fmla="*/ 725014 h 800013"/>
                <a:gd name="connsiteX17" fmla="*/ 2236089 w 2664210"/>
                <a:gd name="connsiteY17" fmla="*/ 699773 h 800013"/>
                <a:gd name="connsiteX18" fmla="*/ 2520886 w 2664210"/>
                <a:gd name="connsiteY18" fmla="*/ 687200 h 800013"/>
                <a:gd name="connsiteX19" fmla="*/ 2561558 w 2664210"/>
                <a:gd name="connsiteY19" fmla="*/ 636813 h 800013"/>
                <a:gd name="connsiteX20" fmla="*/ 2642902 w 2664210"/>
                <a:gd name="connsiteY20" fmla="*/ 573853 h 800013"/>
                <a:gd name="connsiteX21" fmla="*/ 2626614 w 2664210"/>
                <a:gd name="connsiteY21" fmla="*/ 504511 h 800013"/>
                <a:gd name="connsiteX22" fmla="*/ 2642902 w 2664210"/>
                <a:gd name="connsiteY22" fmla="*/ 447837 h 800013"/>
                <a:gd name="connsiteX23" fmla="*/ 2553367 w 2664210"/>
                <a:gd name="connsiteY23" fmla="*/ 447837 h 800013"/>
                <a:gd name="connsiteX24" fmla="*/ 2480120 w 2664210"/>
                <a:gd name="connsiteY24" fmla="*/ 391163 h 800013"/>
                <a:gd name="connsiteX25" fmla="*/ 2382488 w 2664210"/>
                <a:gd name="connsiteY25" fmla="*/ 410023 h 800013"/>
                <a:gd name="connsiteX26" fmla="*/ 2349913 w 2664210"/>
                <a:gd name="connsiteY26" fmla="*/ 359635 h 800013"/>
                <a:gd name="connsiteX27" fmla="*/ 2235994 w 2664210"/>
                <a:gd name="connsiteY27" fmla="*/ 372208 h 800013"/>
                <a:gd name="connsiteX28" fmla="*/ 2154651 w 2664210"/>
                <a:gd name="connsiteY28" fmla="*/ 340681 h 800013"/>
                <a:gd name="connsiteX29" fmla="*/ 1918621 w 2664210"/>
                <a:gd name="connsiteY29" fmla="*/ 359540 h 800013"/>
                <a:gd name="connsiteX30" fmla="*/ 1902333 w 2664210"/>
                <a:gd name="connsiteY30" fmla="*/ 290198 h 800013"/>
                <a:gd name="connsiteX31" fmla="*/ 1829086 w 2664210"/>
                <a:gd name="connsiteY31" fmla="*/ 227238 h 800013"/>
                <a:gd name="connsiteX32" fmla="*/ 1755839 w 2664210"/>
                <a:gd name="connsiteY32" fmla="*/ 258766 h 800013"/>
                <a:gd name="connsiteX33" fmla="*/ 1666304 w 2664210"/>
                <a:gd name="connsiteY33" fmla="*/ 227238 h 800013"/>
                <a:gd name="connsiteX34" fmla="*/ 1641920 w 2664210"/>
                <a:gd name="connsiteY34" fmla="*/ 176851 h 800013"/>
                <a:gd name="connsiteX35" fmla="*/ 1552384 w 2664210"/>
                <a:gd name="connsiteY35" fmla="*/ 157991 h 800013"/>
                <a:gd name="connsiteX36" fmla="*/ 1544288 w 2664210"/>
                <a:gd name="connsiteY36" fmla="*/ 101317 h 800013"/>
                <a:gd name="connsiteX37" fmla="*/ 1479232 w 2664210"/>
                <a:gd name="connsiteY37" fmla="*/ 107604 h 800013"/>
                <a:gd name="connsiteX38" fmla="*/ 1471136 w 2664210"/>
                <a:gd name="connsiteY38" fmla="*/ 44644 h 800013"/>
                <a:gd name="connsiteX39" fmla="*/ 1397889 w 2664210"/>
                <a:gd name="connsiteY39" fmla="*/ 44644 h 800013"/>
                <a:gd name="connsiteX40" fmla="*/ 1332833 w 2664210"/>
                <a:gd name="connsiteY40" fmla="*/ 543 h 800013"/>
                <a:gd name="connsiteX41" fmla="*/ 1235202 w 2664210"/>
                <a:gd name="connsiteY41" fmla="*/ 44644 h 800013"/>
                <a:gd name="connsiteX42" fmla="*/ 1137571 w 2664210"/>
                <a:gd name="connsiteY42" fmla="*/ 57217 h 800013"/>
                <a:gd name="connsiteX43" fmla="*/ 1080611 w 2664210"/>
                <a:gd name="connsiteY43" fmla="*/ 145418 h 800013"/>
                <a:gd name="connsiteX44" fmla="*/ 869061 w 2664210"/>
                <a:gd name="connsiteY44" fmla="*/ 151705 h 800013"/>
                <a:gd name="connsiteX45" fmla="*/ 706279 w 2664210"/>
                <a:gd name="connsiteY45" fmla="*/ 202092 h 800013"/>
                <a:gd name="connsiteX46" fmla="*/ 657416 w 2664210"/>
                <a:gd name="connsiteY46" fmla="*/ 220951 h 800013"/>
                <a:gd name="connsiteX47" fmla="*/ 567880 w 2664210"/>
                <a:gd name="connsiteY47" fmla="*/ 183137 h 800013"/>
                <a:gd name="connsiteX48" fmla="*/ 494633 w 2664210"/>
                <a:gd name="connsiteY48" fmla="*/ 265052 h 800013"/>
                <a:gd name="connsiteX49" fmla="*/ 348139 w 2664210"/>
                <a:gd name="connsiteY49" fmla="*/ 271339 h 800013"/>
                <a:gd name="connsiteX50" fmla="*/ 266795 w 2664210"/>
                <a:gd name="connsiteY50" fmla="*/ 309153 h 800013"/>
                <a:gd name="connsiteX51" fmla="*/ 283083 w 2664210"/>
                <a:gd name="connsiteY51" fmla="*/ 302866 h 800013"/>
                <a:gd name="connsiteX52" fmla="*/ 177260 w 2664210"/>
                <a:gd name="connsiteY52" fmla="*/ 258766 h 800013"/>
                <a:gd name="connsiteX53" fmla="*/ 120301 w 2664210"/>
                <a:gd name="connsiteY53" fmla="*/ 340681 h 800013"/>
                <a:gd name="connsiteX54" fmla="*/ 38958 w 2664210"/>
                <a:gd name="connsiteY54" fmla="*/ 397354 h 800013"/>
                <a:gd name="connsiteX55" fmla="*/ 14573 w 2664210"/>
                <a:gd name="connsiteY55" fmla="*/ 472983 h 800013"/>
                <a:gd name="connsiteX56" fmla="*/ 14573 w 2664210"/>
                <a:gd name="connsiteY56" fmla="*/ 472983 h 800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64210" h="800013">
                  <a:moveTo>
                    <a:pt x="14478" y="472888"/>
                  </a:moveTo>
                  <a:cubicBezTo>
                    <a:pt x="14478" y="472888"/>
                    <a:pt x="-18098" y="498129"/>
                    <a:pt x="14478" y="504415"/>
                  </a:cubicBezTo>
                  <a:cubicBezTo>
                    <a:pt x="47054" y="510702"/>
                    <a:pt x="104013" y="491842"/>
                    <a:pt x="104013" y="491842"/>
                  </a:cubicBezTo>
                  <a:cubicBezTo>
                    <a:pt x="104013" y="491842"/>
                    <a:pt x="87725" y="504415"/>
                    <a:pt x="128397" y="517084"/>
                  </a:cubicBezTo>
                  <a:cubicBezTo>
                    <a:pt x="169069" y="529657"/>
                    <a:pt x="177260" y="517084"/>
                    <a:pt x="177260" y="517084"/>
                  </a:cubicBezTo>
                  <a:cubicBezTo>
                    <a:pt x="177260" y="517084"/>
                    <a:pt x="234220" y="542325"/>
                    <a:pt x="274891" y="517084"/>
                  </a:cubicBezTo>
                  <a:cubicBezTo>
                    <a:pt x="274891" y="517084"/>
                    <a:pt x="258604" y="567471"/>
                    <a:pt x="356235" y="617858"/>
                  </a:cubicBezTo>
                  <a:cubicBezTo>
                    <a:pt x="453866" y="668245"/>
                    <a:pt x="502729" y="661959"/>
                    <a:pt x="502729" y="661959"/>
                  </a:cubicBezTo>
                  <a:lnTo>
                    <a:pt x="608552" y="636718"/>
                  </a:lnTo>
                  <a:cubicBezTo>
                    <a:pt x="608552" y="636718"/>
                    <a:pt x="592264" y="661959"/>
                    <a:pt x="698087" y="680818"/>
                  </a:cubicBezTo>
                  <a:cubicBezTo>
                    <a:pt x="803910" y="699678"/>
                    <a:pt x="934117" y="680818"/>
                    <a:pt x="934117" y="680818"/>
                  </a:cubicBezTo>
                  <a:cubicBezTo>
                    <a:pt x="934117" y="680818"/>
                    <a:pt x="1039939" y="756447"/>
                    <a:pt x="1186339" y="762733"/>
                  </a:cubicBezTo>
                  <a:cubicBezTo>
                    <a:pt x="1332833" y="769020"/>
                    <a:pt x="1463040" y="743874"/>
                    <a:pt x="1463040" y="743874"/>
                  </a:cubicBezTo>
                  <a:cubicBezTo>
                    <a:pt x="1463040" y="743874"/>
                    <a:pt x="1544384" y="762733"/>
                    <a:pt x="1585055" y="743874"/>
                  </a:cubicBezTo>
                  <a:cubicBezTo>
                    <a:pt x="1585055" y="743874"/>
                    <a:pt x="1645825" y="762733"/>
                    <a:pt x="1747838" y="762733"/>
                  </a:cubicBezTo>
                  <a:cubicBezTo>
                    <a:pt x="1764126" y="762733"/>
                    <a:pt x="1894332" y="825694"/>
                    <a:pt x="2024539" y="787975"/>
                  </a:cubicBezTo>
                  <a:cubicBezTo>
                    <a:pt x="2154745" y="750160"/>
                    <a:pt x="2114074" y="725014"/>
                    <a:pt x="2114074" y="725014"/>
                  </a:cubicBezTo>
                  <a:cubicBezTo>
                    <a:pt x="2114074" y="725014"/>
                    <a:pt x="2171033" y="737587"/>
                    <a:pt x="2236089" y="699773"/>
                  </a:cubicBezTo>
                  <a:cubicBezTo>
                    <a:pt x="2236089" y="699773"/>
                    <a:pt x="2463927" y="718633"/>
                    <a:pt x="2520886" y="687200"/>
                  </a:cubicBezTo>
                  <a:cubicBezTo>
                    <a:pt x="2577846" y="655672"/>
                    <a:pt x="2561558" y="636813"/>
                    <a:pt x="2561558" y="636813"/>
                  </a:cubicBezTo>
                  <a:cubicBezTo>
                    <a:pt x="2561558" y="636813"/>
                    <a:pt x="2602230" y="598999"/>
                    <a:pt x="2642902" y="573853"/>
                  </a:cubicBezTo>
                  <a:cubicBezTo>
                    <a:pt x="2683574" y="548611"/>
                    <a:pt x="2659190" y="510892"/>
                    <a:pt x="2626614" y="504511"/>
                  </a:cubicBezTo>
                  <a:cubicBezTo>
                    <a:pt x="2626614" y="504511"/>
                    <a:pt x="2667286" y="466696"/>
                    <a:pt x="2642902" y="447837"/>
                  </a:cubicBezTo>
                  <a:cubicBezTo>
                    <a:pt x="2618518" y="428977"/>
                    <a:pt x="2553367" y="447837"/>
                    <a:pt x="2553367" y="447837"/>
                  </a:cubicBezTo>
                  <a:cubicBezTo>
                    <a:pt x="2553367" y="447837"/>
                    <a:pt x="2537079" y="403736"/>
                    <a:pt x="2480120" y="391163"/>
                  </a:cubicBezTo>
                  <a:cubicBezTo>
                    <a:pt x="2423160" y="378590"/>
                    <a:pt x="2382488" y="410023"/>
                    <a:pt x="2382488" y="410023"/>
                  </a:cubicBezTo>
                  <a:cubicBezTo>
                    <a:pt x="2382488" y="410023"/>
                    <a:pt x="2415064" y="378495"/>
                    <a:pt x="2349913" y="359635"/>
                  </a:cubicBezTo>
                  <a:cubicBezTo>
                    <a:pt x="2284857" y="340776"/>
                    <a:pt x="2235994" y="372208"/>
                    <a:pt x="2235994" y="372208"/>
                  </a:cubicBezTo>
                  <a:cubicBezTo>
                    <a:pt x="2235994" y="372208"/>
                    <a:pt x="2203419" y="346967"/>
                    <a:pt x="2154651" y="340681"/>
                  </a:cubicBezTo>
                  <a:cubicBezTo>
                    <a:pt x="2105883" y="334394"/>
                    <a:pt x="1967484" y="353254"/>
                    <a:pt x="1918621" y="359540"/>
                  </a:cubicBezTo>
                  <a:cubicBezTo>
                    <a:pt x="1869757" y="365827"/>
                    <a:pt x="1902333" y="315439"/>
                    <a:pt x="1902333" y="290198"/>
                  </a:cubicBezTo>
                  <a:cubicBezTo>
                    <a:pt x="1902333" y="264957"/>
                    <a:pt x="1861661" y="227238"/>
                    <a:pt x="1829086" y="227238"/>
                  </a:cubicBezTo>
                  <a:cubicBezTo>
                    <a:pt x="1796510" y="227238"/>
                    <a:pt x="1755839" y="258766"/>
                    <a:pt x="1755839" y="258766"/>
                  </a:cubicBezTo>
                  <a:cubicBezTo>
                    <a:pt x="1755839" y="258766"/>
                    <a:pt x="1731454" y="220951"/>
                    <a:pt x="1666304" y="227238"/>
                  </a:cubicBezTo>
                  <a:cubicBezTo>
                    <a:pt x="1666304" y="227238"/>
                    <a:pt x="1682592" y="201997"/>
                    <a:pt x="1641920" y="176851"/>
                  </a:cubicBezTo>
                  <a:cubicBezTo>
                    <a:pt x="1601248" y="151705"/>
                    <a:pt x="1552384" y="157991"/>
                    <a:pt x="1552384" y="157991"/>
                  </a:cubicBezTo>
                  <a:cubicBezTo>
                    <a:pt x="1552384" y="157991"/>
                    <a:pt x="1568672" y="113890"/>
                    <a:pt x="1544288" y="101317"/>
                  </a:cubicBezTo>
                  <a:cubicBezTo>
                    <a:pt x="1519904" y="88744"/>
                    <a:pt x="1479232" y="107604"/>
                    <a:pt x="1479232" y="107604"/>
                  </a:cubicBezTo>
                  <a:cubicBezTo>
                    <a:pt x="1479232" y="107604"/>
                    <a:pt x="1519904" y="57217"/>
                    <a:pt x="1471136" y="44644"/>
                  </a:cubicBezTo>
                  <a:cubicBezTo>
                    <a:pt x="1422273" y="32071"/>
                    <a:pt x="1397889" y="44644"/>
                    <a:pt x="1397889" y="44644"/>
                  </a:cubicBezTo>
                  <a:cubicBezTo>
                    <a:pt x="1397889" y="44644"/>
                    <a:pt x="1405985" y="-5744"/>
                    <a:pt x="1332833" y="543"/>
                  </a:cubicBezTo>
                  <a:cubicBezTo>
                    <a:pt x="1259681" y="6829"/>
                    <a:pt x="1235202" y="44644"/>
                    <a:pt x="1235202" y="44644"/>
                  </a:cubicBezTo>
                  <a:cubicBezTo>
                    <a:pt x="1235202" y="44644"/>
                    <a:pt x="1202627" y="19402"/>
                    <a:pt x="1137571" y="57217"/>
                  </a:cubicBezTo>
                  <a:cubicBezTo>
                    <a:pt x="1072515" y="95031"/>
                    <a:pt x="1080611" y="145418"/>
                    <a:pt x="1080611" y="145418"/>
                  </a:cubicBezTo>
                  <a:cubicBezTo>
                    <a:pt x="1080611" y="145418"/>
                    <a:pt x="926020" y="120177"/>
                    <a:pt x="869061" y="151705"/>
                  </a:cubicBezTo>
                  <a:cubicBezTo>
                    <a:pt x="869061" y="151705"/>
                    <a:pt x="763238" y="126463"/>
                    <a:pt x="706279" y="202092"/>
                  </a:cubicBezTo>
                  <a:cubicBezTo>
                    <a:pt x="706279" y="202092"/>
                    <a:pt x="681895" y="227333"/>
                    <a:pt x="657416" y="220951"/>
                  </a:cubicBezTo>
                  <a:cubicBezTo>
                    <a:pt x="633032" y="214665"/>
                    <a:pt x="633032" y="170564"/>
                    <a:pt x="567880" y="183137"/>
                  </a:cubicBezTo>
                  <a:cubicBezTo>
                    <a:pt x="502825" y="195710"/>
                    <a:pt x="494633" y="239811"/>
                    <a:pt x="494633" y="265052"/>
                  </a:cubicBezTo>
                  <a:cubicBezTo>
                    <a:pt x="494633" y="265052"/>
                    <a:pt x="413290" y="239811"/>
                    <a:pt x="348139" y="271339"/>
                  </a:cubicBezTo>
                  <a:cubicBezTo>
                    <a:pt x="282988" y="302866"/>
                    <a:pt x="266795" y="309153"/>
                    <a:pt x="266795" y="309153"/>
                  </a:cubicBezTo>
                  <a:lnTo>
                    <a:pt x="283083" y="302866"/>
                  </a:lnTo>
                  <a:cubicBezTo>
                    <a:pt x="283083" y="302866"/>
                    <a:pt x="266795" y="233524"/>
                    <a:pt x="177260" y="258766"/>
                  </a:cubicBezTo>
                  <a:cubicBezTo>
                    <a:pt x="87725" y="284007"/>
                    <a:pt x="120301" y="340681"/>
                    <a:pt x="120301" y="340681"/>
                  </a:cubicBezTo>
                  <a:cubicBezTo>
                    <a:pt x="120301" y="340681"/>
                    <a:pt x="63341" y="346967"/>
                    <a:pt x="38958" y="397354"/>
                  </a:cubicBezTo>
                  <a:cubicBezTo>
                    <a:pt x="14573" y="447742"/>
                    <a:pt x="14573" y="472983"/>
                    <a:pt x="14573" y="472983"/>
                  </a:cubicBezTo>
                  <a:lnTo>
                    <a:pt x="14573" y="472983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9678E00-CBE0-B39E-1592-61CA6FDDD878}"/>
                </a:ext>
              </a:extLst>
            </p:cNvPr>
            <p:cNvSpPr/>
            <p:nvPr/>
          </p:nvSpPr>
          <p:spPr>
            <a:xfrm>
              <a:off x="-1313853" y="5180422"/>
              <a:ext cx="7861709" cy="1547518"/>
            </a:xfrm>
            <a:custGeom>
              <a:avLst/>
              <a:gdLst>
                <a:gd name="connsiteX0" fmla="*/ 190 w 3813528"/>
                <a:gd name="connsiteY0" fmla="*/ 590742 h 750664"/>
                <a:gd name="connsiteX1" fmla="*/ 92107 w 3813528"/>
                <a:gd name="connsiteY1" fmla="*/ 559119 h 750664"/>
                <a:gd name="connsiteX2" fmla="*/ 141161 w 3813528"/>
                <a:gd name="connsiteY2" fmla="*/ 567025 h 750664"/>
                <a:gd name="connsiteX3" fmla="*/ 177927 w 3813528"/>
                <a:gd name="connsiteY3" fmla="*/ 535402 h 750664"/>
                <a:gd name="connsiteX4" fmla="*/ 226981 w 3813528"/>
                <a:gd name="connsiteY4" fmla="*/ 574835 h 750664"/>
                <a:gd name="connsiteX5" fmla="*/ 300514 w 3813528"/>
                <a:gd name="connsiteY5" fmla="*/ 566930 h 750664"/>
                <a:gd name="connsiteX6" fmla="*/ 355664 w 3813528"/>
                <a:gd name="connsiteY6" fmla="*/ 582741 h 750664"/>
                <a:gd name="connsiteX7" fmla="*/ 355664 w 3813528"/>
                <a:gd name="connsiteY7" fmla="*/ 448534 h 750664"/>
                <a:gd name="connsiteX8" fmla="*/ 429197 w 3813528"/>
                <a:gd name="connsiteY8" fmla="*/ 424817 h 750664"/>
                <a:gd name="connsiteX9" fmla="*/ 441484 w 3813528"/>
                <a:gd name="connsiteY9" fmla="*/ 385383 h 750664"/>
                <a:gd name="connsiteX10" fmla="*/ 527304 w 3813528"/>
                <a:gd name="connsiteY10" fmla="*/ 409100 h 750664"/>
                <a:gd name="connsiteX11" fmla="*/ 607028 w 3813528"/>
                <a:gd name="connsiteY11" fmla="*/ 401195 h 750664"/>
                <a:gd name="connsiteX12" fmla="*/ 631508 w 3813528"/>
                <a:gd name="connsiteY12" fmla="*/ 353855 h 750664"/>
                <a:gd name="connsiteX13" fmla="*/ 698945 w 3813528"/>
                <a:gd name="connsiteY13" fmla="*/ 353855 h 750664"/>
                <a:gd name="connsiteX14" fmla="*/ 821531 w 3813528"/>
                <a:gd name="connsiteY14" fmla="*/ 266987 h 750664"/>
                <a:gd name="connsiteX15" fmla="*/ 962501 w 3813528"/>
                <a:gd name="connsiteY15" fmla="*/ 322232 h 750664"/>
                <a:gd name="connsiteX16" fmla="*/ 1054418 w 3813528"/>
                <a:gd name="connsiteY16" fmla="*/ 330138 h 750664"/>
                <a:gd name="connsiteX17" fmla="*/ 1078897 w 3813528"/>
                <a:gd name="connsiteY17" fmla="*/ 266987 h 750664"/>
                <a:gd name="connsiteX18" fmla="*/ 1127951 w 3813528"/>
                <a:gd name="connsiteY18" fmla="*/ 282799 h 750664"/>
                <a:gd name="connsiteX19" fmla="*/ 1158621 w 3813528"/>
                <a:gd name="connsiteY19" fmla="*/ 251176 h 750664"/>
                <a:gd name="connsiteX20" fmla="*/ 1232154 w 3813528"/>
                <a:gd name="connsiteY20" fmla="*/ 290609 h 750664"/>
                <a:gd name="connsiteX21" fmla="*/ 1305687 w 3813528"/>
                <a:gd name="connsiteY21" fmla="*/ 258986 h 750664"/>
                <a:gd name="connsiteX22" fmla="*/ 1465040 w 3813528"/>
                <a:gd name="connsiteY22" fmla="*/ 108968 h 750664"/>
                <a:gd name="connsiteX23" fmla="*/ 1501807 w 3813528"/>
                <a:gd name="connsiteY23" fmla="*/ 22100 h 750664"/>
                <a:gd name="connsiteX24" fmla="*/ 1581531 w 3813528"/>
                <a:gd name="connsiteY24" fmla="*/ 30005 h 750664"/>
                <a:gd name="connsiteX25" fmla="*/ 1698022 w 3813528"/>
                <a:gd name="connsiteY25" fmla="*/ 14194 h 750664"/>
                <a:gd name="connsiteX26" fmla="*/ 1771555 w 3813528"/>
                <a:gd name="connsiteY26" fmla="*/ 101062 h 750664"/>
                <a:gd name="connsiteX27" fmla="*/ 1814417 w 3813528"/>
                <a:gd name="connsiteY27" fmla="*/ 124779 h 750664"/>
                <a:gd name="connsiteX28" fmla="*/ 1789938 w 3813528"/>
                <a:gd name="connsiteY28" fmla="*/ 187930 h 750664"/>
                <a:gd name="connsiteX29" fmla="*/ 1888046 w 3813528"/>
                <a:gd name="connsiteY29" fmla="*/ 203741 h 750664"/>
                <a:gd name="connsiteX30" fmla="*/ 1924812 w 3813528"/>
                <a:gd name="connsiteY30" fmla="*/ 148496 h 750664"/>
                <a:gd name="connsiteX31" fmla="*/ 2035112 w 3813528"/>
                <a:gd name="connsiteY31" fmla="*/ 156402 h 750664"/>
                <a:gd name="connsiteX32" fmla="*/ 2096453 w 3813528"/>
                <a:gd name="connsiteY32" fmla="*/ 77440 h 750664"/>
                <a:gd name="connsiteX33" fmla="*/ 2225135 w 3813528"/>
                <a:gd name="connsiteY33" fmla="*/ 132685 h 750664"/>
                <a:gd name="connsiteX34" fmla="*/ 2292572 w 3813528"/>
                <a:gd name="connsiteY34" fmla="*/ 140591 h 750664"/>
                <a:gd name="connsiteX35" fmla="*/ 2317052 w 3813528"/>
                <a:gd name="connsiteY35" fmla="*/ 219553 h 750664"/>
                <a:gd name="connsiteX36" fmla="*/ 2439638 w 3813528"/>
                <a:gd name="connsiteY36" fmla="*/ 227459 h 750664"/>
                <a:gd name="connsiteX37" fmla="*/ 2623566 w 3813528"/>
                <a:gd name="connsiteY37" fmla="*/ 180119 h 750664"/>
                <a:gd name="connsiteX38" fmla="*/ 2752249 w 3813528"/>
                <a:gd name="connsiteY38" fmla="*/ 227459 h 750664"/>
                <a:gd name="connsiteX39" fmla="*/ 2844165 w 3813528"/>
                <a:gd name="connsiteY39" fmla="*/ 235364 h 750664"/>
                <a:gd name="connsiteX40" fmla="*/ 2887027 w 3813528"/>
                <a:gd name="connsiteY40" fmla="*/ 306421 h 750664"/>
                <a:gd name="connsiteX41" fmla="*/ 2948369 w 3813528"/>
                <a:gd name="connsiteY41" fmla="*/ 306421 h 750664"/>
                <a:gd name="connsiteX42" fmla="*/ 2917698 w 3813528"/>
                <a:gd name="connsiteY42" fmla="*/ 361666 h 750664"/>
                <a:gd name="connsiteX43" fmla="*/ 2936081 w 3813528"/>
                <a:gd name="connsiteY43" fmla="*/ 393289 h 750664"/>
                <a:gd name="connsiteX44" fmla="*/ 3009614 w 3813528"/>
                <a:gd name="connsiteY44" fmla="*/ 361666 h 750664"/>
                <a:gd name="connsiteX45" fmla="*/ 3089339 w 3813528"/>
                <a:gd name="connsiteY45" fmla="*/ 377477 h 750664"/>
                <a:gd name="connsiteX46" fmla="*/ 3113818 w 3813528"/>
                <a:gd name="connsiteY46" fmla="*/ 314327 h 750664"/>
                <a:gd name="connsiteX47" fmla="*/ 3162872 w 3813528"/>
                <a:gd name="connsiteY47" fmla="*/ 314327 h 750664"/>
                <a:gd name="connsiteX48" fmla="*/ 3193542 w 3813528"/>
                <a:gd name="connsiteY48" fmla="*/ 251176 h 750664"/>
                <a:gd name="connsiteX49" fmla="*/ 3297746 w 3813528"/>
                <a:gd name="connsiteY49" fmla="*/ 338044 h 750664"/>
                <a:gd name="connsiteX50" fmla="*/ 3438716 w 3813528"/>
                <a:gd name="connsiteY50" fmla="*/ 338044 h 750664"/>
                <a:gd name="connsiteX51" fmla="*/ 3438716 w 3813528"/>
                <a:gd name="connsiteY51" fmla="*/ 432818 h 750664"/>
                <a:gd name="connsiteX52" fmla="*/ 3518440 w 3813528"/>
                <a:gd name="connsiteY52" fmla="*/ 456535 h 750664"/>
                <a:gd name="connsiteX53" fmla="*/ 3530727 w 3813528"/>
                <a:gd name="connsiteY53" fmla="*/ 488158 h 750664"/>
                <a:gd name="connsiteX54" fmla="*/ 3671697 w 3813528"/>
                <a:gd name="connsiteY54" fmla="*/ 496064 h 750664"/>
                <a:gd name="connsiteX55" fmla="*/ 3683984 w 3813528"/>
                <a:gd name="connsiteY55" fmla="*/ 511875 h 750664"/>
                <a:gd name="connsiteX56" fmla="*/ 3739134 w 3813528"/>
                <a:gd name="connsiteY56" fmla="*/ 496064 h 750664"/>
                <a:gd name="connsiteX57" fmla="*/ 3788188 w 3813528"/>
                <a:gd name="connsiteY57" fmla="*/ 480252 h 750664"/>
                <a:gd name="connsiteX58" fmla="*/ 3788188 w 3813528"/>
                <a:gd name="connsiteY58" fmla="*/ 575026 h 750664"/>
                <a:gd name="connsiteX59" fmla="*/ 3696272 w 3813528"/>
                <a:gd name="connsiteY59" fmla="*/ 551309 h 750664"/>
                <a:gd name="connsiteX60" fmla="*/ 3647218 w 3813528"/>
                <a:gd name="connsiteY60" fmla="*/ 598648 h 750664"/>
                <a:gd name="connsiteX61" fmla="*/ 3579781 w 3813528"/>
                <a:gd name="connsiteY61" fmla="*/ 638081 h 750664"/>
                <a:gd name="connsiteX62" fmla="*/ 3451098 w 3813528"/>
                <a:gd name="connsiteY62" fmla="*/ 638081 h 750664"/>
                <a:gd name="connsiteX63" fmla="*/ 3304032 w 3813528"/>
                <a:gd name="connsiteY63" fmla="*/ 677515 h 750664"/>
                <a:gd name="connsiteX64" fmla="*/ 3205925 w 3813528"/>
                <a:gd name="connsiteY64" fmla="*/ 748571 h 750664"/>
                <a:gd name="connsiteX65" fmla="*/ 3089434 w 3813528"/>
                <a:gd name="connsiteY65" fmla="*/ 685421 h 750664"/>
                <a:gd name="connsiteX66" fmla="*/ 3009710 w 3813528"/>
                <a:gd name="connsiteY66" fmla="*/ 638081 h 750664"/>
                <a:gd name="connsiteX67" fmla="*/ 2917793 w 3813528"/>
                <a:gd name="connsiteY67" fmla="*/ 645987 h 750664"/>
                <a:gd name="connsiteX68" fmla="*/ 2740057 w 3813528"/>
                <a:gd name="connsiteY68" fmla="*/ 693326 h 750664"/>
                <a:gd name="connsiteX69" fmla="*/ 2586800 w 3813528"/>
                <a:gd name="connsiteY69" fmla="*/ 748571 h 750664"/>
                <a:gd name="connsiteX70" fmla="*/ 2384489 w 3813528"/>
                <a:gd name="connsiteY70" fmla="*/ 653798 h 750664"/>
                <a:gd name="connsiteX71" fmla="*/ 2286381 w 3813528"/>
                <a:gd name="connsiteY71" fmla="*/ 653798 h 750664"/>
                <a:gd name="connsiteX72" fmla="*/ 2022824 w 3813528"/>
                <a:gd name="connsiteY72" fmla="*/ 716948 h 750664"/>
                <a:gd name="connsiteX73" fmla="*/ 1851184 w 3813528"/>
                <a:gd name="connsiteY73" fmla="*/ 653798 h 750664"/>
                <a:gd name="connsiteX74" fmla="*/ 1697927 w 3813528"/>
                <a:gd name="connsiteY74" fmla="*/ 709043 h 750664"/>
                <a:gd name="connsiteX75" fmla="*/ 1507903 w 3813528"/>
                <a:gd name="connsiteY75" fmla="*/ 653798 h 750664"/>
                <a:gd name="connsiteX76" fmla="*/ 1397603 w 3813528"/>
                <a:gd name="connsiteY76" fmla="*/ 669609 h 750664"/>
                <a:gd name="connsiteX77" fmla="*/ 1305687 w 3813528"/>
                <a:gd name="connsiteY77" fmla="*/ 614364 h 750664"/>
                <a:gd name="connsiteX78" fmla="*/ 1238250 w 3813528"/>
                <a:gd name="connsiteY78" fmla="*/ 614364 h 750664"/>
                <a:gd name="connsiteX79" fmla="*/ 1176909 w 3813528"/>
                <a:gd name="connsiteY79" fmla="*/ 669609 h 750664"/>
                <a:gd name="connsiteX80" fmla="*/ 950119 w 3813528"/>
                <a:gd name="connsiteY80" fmla="*/ 669609 h 750664"/>
                <a:gd name="connsiteX81" fmla="*/ 717233 w 3813528"/>
                <a:gd name="connsiteY81" fmla="*/ 701232 h 750664"/>
                <a:gd name="connsiteX82" fmla="*/ 619125 w 3813528"/>
                <a:gd name="connsiteY82" fmla="*/ 653893 h 750664"/>
                <a:gd name="connsiteX83" fmla="*/ 539401 w 3813528"/>
                <a:gd name="connsiteY83" fmla="*/ 661799 h 750664"/>
                <a:gd name="connsiteX84" fmla="*/ 484251 w 3813528"/>
                <a:gd name="connsiteY84" fmla="*/ 614459 h 750664"/>
                <a:gd name="connsiteX85" fmla="*/ 373952 w 3813528"/>
                <a:gd name="connsiteY85" fmla="*/ 638177 h 750664"/>
                <a:gd name="connsiteX86" fmla="*/ 300419 w 3813528"/>
                <a:gd name="connsiteY86" fmla="*/ 614459 h 750664"/>
                <a:gd name="connsiteX87" fmla="*/ 251365 w 3813528"/>
                <a:gd name="connsiteY87" fmla="*/ 630271 h 750664"/>
                <a:gd name="connsiteX88" fmla="*/ 183928 w 3813528"/>
                <a:gd name="connsiteY88" fmla="*/ 582932 h 750664"/>
                <a:gd name="connsiteX89" fmla="*/ 116491 w 3813528"/>
                <a:gd name="connsiteY89" fmla="*/ 622365 h 750664"/>
                <a:gd name="connsiteX90" fmla="*/ 0 w 3813528"/>
                <a:gd name="connsiteY90" fmla="*/ 590742 h 750664"/>
                <a:gd name="connsiteX91" fmla="*/ 190 w 3813528"/>
                <a:gd name="connsiteY91" fmla="*/ 590742 h 750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3813528" h="750664">
                  <a:moveTo>
                    <a:pt x="190" y="590742"/>
                  </a:moveTo>
                  <a:cubicBezTo>
                    <a:pt x="12478" y="574931"/>
                    <a:pt x="55340" y="559119"/>
                    <a:pt x="92107" y="559119"/>
                  </a:cubicBezTo>
                  <a:cubicBezTo>
                    <a:pt x="128873" y="559119"/>
                    <a:pt x="141161" y="567025"/>
                    <a:pt x="141161" y="567025"/>
                  </a:cubicBezTo>
                  <a:cubicBezTo>
                    <a:pt x="141161" y="567025"/>
                    <a:pt x="141161" y="519686"/>
                    <a:pt x="177927" y="535402"/>
                  </a:cubicBezTo>
                  <a:cubicBezTo>
                    <a:pt x="214694" y="551213"/>
                    <a:pt x="226981" y="574835"/>
                    <a:pt x="226981" y="574835"/>
                  </a:cubicBezTo>
                  <a:cubicBezTo>
                    <a:pt x="226981" y="574835"/>
                    <a:pt x="269843" y="566930"/>
                    <a:pt x="300514" y="566930"/>
                  </a:cubicBezTo>
                  <a:cubicBezTo>
                    <a:pt x="331184" y="566930"/>
                    <a:pt x="355664" y="582741"/>
                    <a:pt x="355664" y="582741"/>
                  </a:cubicBezTo>
                  <a:cubicBezTo>
                    <a:pt x="355664" y="582741"/>
                    <a:pt x="300514" y="495873"/>
                    <a:pt x="355664" y="448534"/>
                  </a:cubicBezTo>
                  <a:cubicBezTo>
                    <a:pt x="410813" y="401195"/>
                    <a:pt x="429197" y="424817"/>
                    <a:pt x="429197" y="424817"/>
                  </a:cubicBezTo>
                  <a:cubicBezTo>
                    <a:pt x="429197" y="424817"/>
                    <a:pt x="404717" y="393194"/>
                    <a:pt x="441484" y="385383"/>
                  </a:cubicBezTo>
                  <a:cubicBezTo>
                    <a:pt x="478250" y="377477"/>
                    <a:pt x="527304" y="409100"/>
                    <a:pt x="527304" y="409100"/>
                  </a:cubicBezTo>
                  <a:cubicBezTo>
                    <a:pt x="527304" y="409100"/>
                    <a:pt x="576358" y="385383"/>
                    <a:pt x="607028" y="401195"/>
                  </a:cubicBezTo>
                  <a:cubicBezTo>
                    <a:pt x="607028" y="401195"/>
                    <a:pt x="588645" y="369572"/>
                    <a:pt x="631508" y="353855"/>
                  </a:cubicBezTo>
                  <a:cubicBezTo>
                    <a:pt x="674370" y="338044"/>
                    <a:pt x="698945" y="353855"/>
                    <a:pt x="698945" y="353855"/>
                  </a:cubicBezTo>
                  <a:cubicBezTo>
                    <a:pt x="698945" y="353855"/>
                    <a:pt x="741807" y="266987"/>
                    <a:pt x="821531" y="266987"/>
                  </a:cubicBezTo>
                  <a:cubicBezTo>
                    <a:pt x="901256" y="266987"/>
                    <a:pt x="962501" y="322232"/>
                    <a:pt x="962501" y="322232"/>
                  </a:cubicBezTo>
                  <a:lnTo>
                    <a:pt x="1054418" y="330138"/>
                  </a:lnTo>
                  <a:cubicBezTo>
                    <a:pt x="1054418" y="330138"/>
                    <a:pt x="1042130" y="274893"/>
                    <a:pt x="1078897" y="266987"/>
                  </a:cubicBezTo>
                  <a:cubicBezTo>
                    <a:pt x="1115663" y="259082"/>
                    <a:pt x="1127951" y="282799"/>
                    <a:pt x="1127951" y="282799"/>
                  </a:cubicBezTo>
                  <a:cubicBezTo>
                    <a:pt x="1127951" y="282799"/>
                    <a:pt x="1127951" y="251176"/>
                    <a:pt x="1158621" y="251176"/>
                  </a:cubicBezTo>
                  <a:cubicBezTo>
                    <a:pt x="1189292" y="251176"/>
                    <a:pt x="1232154" y="290609"/>
                    <a:pt x="1232154" y="290609"/>
                  </a:cubicBezTo>
                  <a:cubicBezTo>
                    <a:pt x="1232154" y="290609"/>
                    <a:pt x="1275017" y="243270"/>
                    <a:pt x="1305687" y="258986"/>
                  </a:cubicBezTo>
                  <a:cubicBezTo>
                    <a:pt x="1305687" y="258986"/>
                    <a:pt x="1293400" y="93156"/>
                    <a:pt x="1465040" y="108968"/>
                  </a:cubicBezTo>
                  <a:cubicBezTo>
                    <a:pt x="1465040" y="108968"/>
                    <a:pt x="1434370" y="45817"/>
                    <a:pt x="1501807" y="22100"/>
                  </a:cubicBezTo>
                  <a:cubicBezTo>
                    <a:pt x="1569244" y="-1618"/>
                    <a:pt x="1581531" y="30005"/>
                    <a:pt x="1581531" y="30005"/>
                  </a:cubicBezTo>
                  <a:cubicBezTo>
                    <a:pt x="1581531" y="30005"/>
                    <a:pt x="1630585" y="-25240"/>
                    <a:pt x="1698022" y="14194"/>
                  </a:cubicBezTo>
                  <a:cubicBezTo>
                    <a:pt x="1765459" y="53627"/>
                    <a:pt x="1777746" y="93156"/>
                    <a:pt x="1771555" y="101062"/>
                  </a:cubicBezTo>
                  <a:cubicBezTo>
                    <a:pt x="1765459" y="108968"/>
                    <a:pt x="1814417" y="85250"/>
                    <a:pt x="1814417" y="124779"/>
                  </a:cubicBezTo>
                  <a:cubicBezTo>
                    <a:pt x="1814417" y="164308"/>
                    <a:pt x="1789938" y="187930"/>
                    <a:pt x="1789938" y="187930"/>
                  </a:cubicBezTo>
                  <a:cubicBezTo>
                    <a:pt x="1789938" y="187930"/>
                    <a:pt x="1863471" y="172118"/>
                    <a:pt x="1888046" y="203741"/>
                  </a:cubicBezTo>
                  <a:cubicBezTo>
                    <a:pt x="1888046" y="203741"/>
                    <a:pt x="1875758" y="164308"/>
                    <a:pt x="1924812" y="148496"/>
                  </a:cubicBezTo>
                  <a:cubicBezTo>
                    <a:pt x="1973866" y="132685"/>
                    <a:pt x="2035112" y="156402"/>
                    <a:pt x="2035112" y="156402"/>
                  </a:cubicBezTo>
                  <a:cubicBezTo>
                    <a:pt x="2035112" y="156402"/>
                    <a:pt x="2035112" y="85346"/>
                    <a:pt x="2096453" y="77440"/>
                  </a:cubicBezTo>
                  <a:cubicBezTo>
                    <a:pt x="2157794" y="69534"/>
                    <a:pt x="2225135" y="132685"/>
                    <a:pt x="2225135" y="132685"/>
                  </a:cubicBezTo>
                  <a:cubicBezTo>
                    <a:pt x="2225135" y="132685"/>
                    <a:pt x="2261902" y="108968"/>
                    <a:pt x="2292572" y="140591"/>
                  </a:cubicBezTo>
                  <a:cubicBezTo>
                    <a:pt x="2323243" y="172214"/>
                    <a:pt x="2317052" y="219553"/>
                    <a:pt x="2317052" y="219553"/>
                  </a:cubicBezTo>
                  <a:cubicBezTo>
                    <a:pt x="2317052" y="219553"/>
                    <a:pt x="2408968" y="195836"/>
                    <a:pt x="2439638" y="227459"/>
                  </a:cubicBezTo>
                  <a:cubicBezTo>
                    <a:pt x="2439638" y="227459"/>
                    <a:pt x="2525459" y="172214"/>
                    <a:pt x="2623566" y="180119"/>
                  </a:cubicBezTo>
                  <a:cubicBezTo>
                    <a:pt x="2721674" y="188025"/>
                    <a:pt x="2752249" y="227459"/>
                    <a:pt x="2752249" y="227459"/>
                  </a:cubicBezTo>
                  <a:cubicBezTo>
                    <a:pt x="2752249" y="227459"/>
                    <a:pt x="2795111" y="180119"/>
                    <a:pt x="2844165" y="235364"/>
                  </a:cubicBezTo>
                  <a:cubicBezTo>
                    <a:pt x="2893219" y="290609"/>
                    <a:pt x="2887027" y="306421"/>
                    <a:pt x="2887027" y="306421"/>
                  </a:cubicBezTo>
                  <a:cubicBezTo>
                    <a:pt x="2887027" y="306421"/>
                    <a:pt x="2929890" y="274798"/>
                    <a:pt x="2948369" y="306421"/>
                  </a:cubicBezTo>
                  <a:cubicBezTo>
                    <a:pt x="2966752" y="338044"/>
                    <a:pt x="2917698" y="361666"/>
                    <a:pt x="2917698" y="361666"/>
                  </a:cubicBezTo>
                  <a:cubicBezTo>
                    <a:pt x="2917698" y="361666"/>
                    <a:pt x="2911602" y="393289"/>
                    <a:pt x="2936081" y="393289"/>
                  </a:cubicBezTo>
                  <a:cubicBezTo>
                    <a:pt x="2960561" y="393289"/>
                    <a:pt x="2954465" y="369572"/>
                    <a:pt x="3009614" y="361666"/>
                  </a:cubicBezTo>
                  <a:cubicBezTo>
                    <a:pt x="3064764" y="353760"/>
                    <a:pt x="3089339" y="377477"/>
                    <a:pt x="3089339" y="377477"/>
                  </a:cubicBezTo>
                  <a:cubicBezTo>
                    <a:pt x="3089339" y="377477"/>
                    <a:pt x="3083243" y="322232"/>
                    <a:pt x="3113818" y="314327"/>
                  </a:cubicBezTo>
                  <a:cubicBezTo>
                    <a:pt x="3144488" y="306421"/>
                    <a:pt x="3162872" y="314327"/>
                    <a:pt x="3162872" y="314327"/>
                  </a:cubicBezTo>
                  <a:cubicBezTo>
                    <a:pt x="3162872" y="314327"/>
                    <a:pt x="3150584" y="251176"/>
                    <a:pt x="3193542" y="251176"/>
                  </a:cubicBezTo>
                  <a:cubicBezTo>
                    <a:pt x="3236500" y="251176"/>
                    <a:pt x="3279362" y="290609"/>
                    <a:pt x="3297746" y="338044"/>
                  </a:cubicBezTo>
                  <a:cubicBezTo>
                    <a:pt x="3297746" y="338044"/>
                    <a:pt x="3408045" y="298610"/>
                    <a:pt x="3438716" y="338044"/>
                  </a:cubicBezTo>
                  <a:cubicBezTo>
                    <a:pt x="3469386" y="377477"/>
                    <a:pt x="3438716" y="432818"/>
                    <a:pt x="3438716" y="432818"/>
                  </a:cubicBezTo>
                  <a:cubicBezTo>
                    <a:pt x="3438716" y="432818"/>
                    <a:pt x="3500057" y="432818"/>
                    <a:pt x="3518440" y="456535"/>
                  </a:cubicBezTo>
                  <a:cubicBezTo>
                    <a:pt x="3536823" y="480252"/>
                    <a:pt x="3530727" y="488158"/>
                    <a:pt x="3530727" y="488158"/>
                  </a:cubicBezTo>
                  <a:cubicBezTo>
                    <a:pt x="3530727" y="488158"/>
                    <a:pt x="3634931" y="464441"/>
                    <a:pt x="3671697" y="496064"/>
                  </a:cubicBezTo>
                  <a:cubicBezTo>
                    <a:pt x="3708464" y="527687"/>
                    <a:pt x="3683984" y="511875"/>
                    <a:pt x="3683984" y="511875"/>
                  </a:cubicBezTo>
                  <a:cubicBezTo>
                    <a:pt x="3683984" y="511875"/>
                    <a:pt x="3720751" y="488158"/>
                    <a:pt x="3739134" y="496064"/>
                  </a:cubicBezTo>
                  <a:cubicBezTo>
                    <a:pt x="3757517" y="503969"/>
                    <a:pt x="3751421" y="440819"/>
                    <a:pt x="3788188" y="480252"/>
                  </a:cubicBezTo>
                  <a:cubicBezTo>
                    <a:pt x="3824954" y="519686"/>
                    <a:pt x="3818858" y="575026"/>
                    <a:pt x="3788188" y="575026"/>
                  </a:cubicBezTo>
                  <a:cubicBezTo>
                    <a:pt x="3757517" y="575026"/>
                    <a:pt x="3696272" y="551309"/>
                    <a:pt x="3696272" y="551309"/>
                  </a:cubicBezTo>
                  <a:cubicBezTo>
                    <a:pt x="3696272" y="551309"/>
                    <a:pt x="3683984" y="598648"/>
                    <a:pt x="3647218" y="598648"/>
                  </a:cubicBezTo>
                  <a:cubicBezTo>
                    <a:pt x="3647218" y="598648"/>
                    <a:pt x="3641122" y="630271"/>
                    <a:pt x="3579781" y="638081"/>
                  </a:cubicBezTo>
                  <a:cubicBezTo>
                    <a:pt x="3518440" y="645987"/>
                    <a:pt x="3451098" y="638081"/>
                    <a:pt x="3451098" y="638081"/>
                  </a:cubicBezTo>
                  <a:cubicBezTo>
                    <a:pt x="3451098" y="638081"/>
                    <a:pt x="3352991" y="685421"/>
                    <a:pt x="3304032" y="677515"/>
                  </a:cubicBezTo>
                  <a:cubicBezTo>
                    <a:pt x="3304032" y="677515"/>
                    <a:pt x="3285649" y="732760"/>
                    <a:pt x="3205925" y="748571"/>
                  </a:cubicBezTo>
                  <a:cubicBezTo>
                    <a:pt x="3126200" y="764383"/>
                    <a:pt x="3089434" y="685421"/>
                    <a:pt x="3089434" y="685421"/>
                  </a:cubicBezTo>
                  <a:cubicBezTo>
                    <a:pt x="3089434" y="685421"/>
                    <a:pt x="3040380" y="701232"/>
                    <a:pt x="3009710" y="638081"/>
                  </a:cubicBezTo>
                  <a:cubicBezTo>
                    <a:pt x="3009710" y="638081"/>
                    <a:pt x="2936177" y="661799"/>
                    <a:pt x="2917793" y="645987"/>
                  </a:cubicBezTo>
                  <a:cubicBezTo>
                    <a:pt x="2899410" y="630176"/>
                    <a:pt x="2862644" y="724949"/>
                    <a:pt x="2740057" y="693326"/>
                  </a:cubicBezTo>
                  <a:cubicBezTo>
                    <a:pt x="2740057" y="693326"/>
                    <a:pt x="2703290" y="740666"/>
                    <a:pt x="2586800" y="748571"/>
                  </a:cubicBezTo>
                  <a:cubicBezTo>
                    <a:pt x="2470309" y="756477"/>
                    <a:pt x="2384489" y="653798"/>
                    <a:pt x="2384489" y="653798"/>
                  </a:cubicBezTo>
                  <a:cubicBezTo>
                    <a:pt x="2384489" y="653798"/>
                    <a:pt x="2323148" y="669609"/>
                    <a:pt x="2286381" y="653798"/>
                  </a:cubicBezTo>
                  <a:cubicBezTo>
                    <a:pt x="2286381" y="653798"/>
                    <a:pt x="2114741" y="732760"/>
                    <a:pt x="2022824" y="716948"/>
                  </a:cubicBezTo>
                  <a:cubicBezTo>
                    <a:pt x="1930908" y="701137"/>
                    <a:pt x="1851184" y="653798"/>
                    <a:pt x="1851184" y="653798"/>
                  </a:cubicBezTo>
                  <a:cubicBezTo>
                    <a:pt x="1851184" y="653798"/>
                    <a:pt x="1796034" y="709043"/>
                    <a:pt x="1697927" y="709043"/>
                  </a:cubicBezTo>
                  <a:cubicBezTo>
                    <a:pt x="1599819" y="709043"/>
                    <a:pt x="1507903" y="653798"/>
                    <a:pt x="1507903" y="653798"/>
                  </a:cubicBezTo>
                  <a:cubicBezTo>
                    <a:pt x="1507903" y="653798"/>
                    <a:pt x="1446562" y="677515"/>
                    <a:pt x="1397603" y="669609"/>
                  </a:cubicBezTo>
                  <a:cubicBezTo>
                    <a:pt x="1348645" y="661703"/>
                    <a:pt x="1305687" y="614364"/>
                    <a:pt x="1305687" y="614364"/>
                  </a:cubicBezTo>
                  <a:cubicBezTo>
                    <a:pt x="1305687" y="614364"/>
                    <a:pt x="1281208" y="645987"/>
                    <a:pt x="1238250" y="614364"/>
                  </a:cubicBezTo>
                  <a:cubicBezTo>
                    <a:pt x="1238250" y="614364"/>
                    <a:pt x="1232154" y="645987"/>
                    <a:pt x="1176909" y="669609"/>
                  </a:cubicBezTo>
                  <a:cubicBezTo>
                    <a:pt x="1121759" y="693326"/>
                    <a:pt x="974598" y="685421"/>
                    <a:pt x="950119" y="669609"/>
                  </a:cubicBezTo>
                  <a:cubicBezTo>
                    <a:pt x="950119" y="669609"/>
                    <a:pt x="809149" y="724854"/>
                    <a:pt x="717233" y="701232"/>
                  </a:cubicBezTo>
                  <a:cubicBezTo>
                    <a:pt x="625316" y="677515"/>
                    <a:pt x="619125" y="653893"/>
                    <a:pt x="619125" y="653893"/>
                  </a:cubicBezTo>
                  <a:cubicBezTo>
                    <a:pt x="619125" y="653893"/>
                    <a:pt x="576263" y="677610"/>
                    <a:pt x="539401" y="661799"/>
                  </a:cubicBezTo>
                  <a:cubicBezTo>
                    <a:pt x="502634" y="645987"/>
                    <a:pt x="484251" y="614459"/>
                    <a:pt x="484251" y="614459"/>
                  </a:cubicBezTo>
                  <a:cubicBezTo>
                    <a:pt x="484251" y="614459"/>
                    <a:pt x="422910" y="638177"/>
                    <a:pt x="373952" y="638177"/>
                  </a:cubicBezTo>
                  <a:cubicBezTo>
                    <a:pt x="324993" y="638177"/>
                    <a:pt x="300419" y="614459"/>
                    <a:pt x="300419" y="614459"/>
                  </a:cubicBezTo>
                  <a:cubicBezTo>
                    <a:pt x="300419" y="614459"/>
                    <a:pt x="294323" y="638177"/>
                    <a:pt x="251365" y="630271"/>
                  </a:cubicBezTo>
                  <a:cubicBezTo>
                    <a:pt x="208407" y="622365"/>
                    <a:pt x="183928" y="582932"/>
                    <a:pt x="183928" y="582932"/>
                  </a:cubicBezTo>
                  <a:cubicBezTo>
                    <a:pt x="183928" y="582932"/>
                    <a:pt x="153257" y="622365"/>
                    <a:pt x="116491" y="622365"/>
                  </a:cubicBezTo>
                  <a:cubicBezTo>
                    <a:pt x="79724" y="622365"/>
                    <a:pt x="0" y="590742"/>
                    <a:pt x="0" y="590742"/>
                  </a:cubicBezTo>
                  <a:lnTo>
                    <a:pt x="190" y="590742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2B4AA01-A218-1C3E-A7BF-2189E96D05FB}"/>
              </a:ext>
            </a:extLst>
          </p:cNvPr>
          <p:cNvGrpSpPr/>
          <p:nvPr/>
        </p:nvGrpSpPr>
        <p:grpSpPr>
          <a:xfrm>
            <a:off x="8018499" y="625629"/>
            <a:ext cx="6101362" cy="1038052"/>
            <a:chOff x="-4035935" y="4044388"/>
            <a:chExt cx="16384637" cy="2787589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F32C32C-6053-1F1A-569A-455BF67CA673}"/>
                </a:ext>
              </a:extLst>
            </p:cNvPr>
            <p:cNvSpPr/>
            <p:nvPr/>
          </p:nvSpPr>
          <p:spPr>
            <a:xfrm flipH="1">
              <a:off x="-4035935" y="4044388"/>
              <a:ext cx="7541227" cy="2280839"/>
            </a:xfrm>
            <a:custGeom>
              <a:avLst/>
              <a:gdLst>
                <a:gd name="connsiteX0" fmla="*/ 0 w 2652318"/>
                <a:gd name="connsiteY0" fmla="*/ 630704 h 802192"/>
                <a:gd name="connsiteX1" fmla="*/ 63912 w 2652318"/>
                <a:gd name="connsiteY1" fmla="*/ 596985 h 802192"/>
                <a:gd name="connsiteX2" fmla="*/ 98012 w 2652318"/>
                <a:gd name="connsiteY2" fmla="*/ 605463 h 802192"/>
                <a:gd name="connsiteX3" fmla="*/ 123634 w 2652318"/>
                <a:gd name="connsiteY3" fmla="*/ 571744 h 802192"/>
                <a:gd name="connsiteX4" fmla="*/ 157734 w 2652318"/>
                <a:gd name="connsiteY4" fmla="*/ 613940 h 802192"/>
                <a:gd name="connsiteX5" fmla="*/ 208883 w 2652318"/>
                <a:gd name="connsiteY5" fmla="*/ 605463 h 802192"/>
                <a:gd name="connsiteX6" fmla="*/ 247269 w 2652318"/>
                <a:gd name="connsiteY6" fmla="*/ 622322 h 802192"/>
                <a:gd name="connsiteX7" fmla="*/ 247269 w 2652318"/>
                <a:gd name="connsiteY7" fmla="*/ 478971 h 802192"/>
                <a:gd name="connsiteX8" fmla="*/ 298418 w 2652318"/>
                <a:gd name="connsiteY8" fmla="*/ 453634 h 802192"/>
                <a:gd name="connsiteX9" fmla="*/ 306991 w 2652318"/>
                <a:gd name="connsiteY9" fmla="*/ 411438 h 802192"/>
                <a:gd name="connsiteX10" fmla="*/ 366713 w 2652318"/>
                <a:gd name="connsiteY10" fmla="*/ 436775 h 802192"/>
                <a:gd name="connsiteX11" fmla="*/ 422148 w 2652318"/>
                <a:gd name="connsiteY11" fmla="*/ 428298 h 802192"/>
                <a:gd name="connsiteX12" fmla="*/ 439198 w 2652318"/>
                <a:gd name="connsiteY12" fmla="*/ 377720 h 802192"/>
                <a:gd name="connsiteX13" fmla="*/ 486060 w 2652318"/>
                <a:gd name="connsiteY13" fmla="*/ 377720 h 802192"/>
                <a:gd name="connsiteX14" fmla="*/ 571309 w 2652318"/>
                <a:gd name="connsiteY14" fmla="*/ 284946 h 802192"/>
                <a:gd name="connsiteX15" fmla="*/ 669321 w 2652318"/>
                <a:gd name="connsiteY15" fmla="*/ 344001 h 802192"/>
                <a:gd name="connsiteX16" fmla="*/ 733234 w 2652318"/>
                <a:gd name="connsiteY16" fmla="*/ 352479 h 802192"/>
                <a:gd name="connsiteX17" fmla="*/ 750284 w 2652318"/>
                <a:gd name="connsiteY17" fmla="*/ 285042 h 802192"/>
                <a:gd name="connsiteX18" fmla="*/ 784384 w 2652318"/>
                <a:gd name="connsiteY18" fmla="*/ 301901 h 802192"/>
                <a:gd name="connsiteX19" fmla="*/ 805719 w 2652318"/>
                <a:gd name="connsiteY19" fmla="*/ 268182 h 802192"/>
                <a:gd name="connsiteX20" fmla="*/ 856869 w 2652318"/>
                <a:gd name="connsiteY20" fmla="*/ 310378 h 802192"/>
                <a:gd name="connsiteX21" fmla="*/ 908018 w 2652318"/>
                <a:gd name="connsiteY21" fmla="*/ 276660 h 802192"/>
                <a:gd name="connsiteX22" fmla="*/ 1018889 w 2652318"/>
                <a:gd name="connsiteY22" fmla="*/ 116354 h 802192"/>
                <a:gd name="connsiteX23" fmla="*/ 1044511 w 2652318"/>
                <a:gd name="connsiteY23" fmla="*/ 23580 h 802192"/>
                <a:gd name="connsiteX24" fmla="*/ 1099947 w 2652318"/>
                <a:gd name="connsiteY24" fmla="*/ 32058 h 802192"/>
                <a:gd name="connsiteX25" fmla="*/ 1180909 w 2652318"/>
                <a:gd name="connsiteY25" fmla="*/ 15198 h 802192"/>
                <a:gd name="connsiteX26" fmla="*/ 1232059 w 2652318"/>
                <a:gd name="connsiteY26" fmla="*/ 107972 h 802192"/>
                <a:gd name="connsiteX27" fmla="*/ 1261872 w 2652318"/>
                <a:gd name="connsiteY27" fmla="*/ 133308 h 802192"/>
                <a:gd name="connsiteX28" fmla="*/ 1244822 w 2652318"/>
                <a:gd name="connsiteY28" fmla="*/ 200745 h 802192"/>
                <a:gd name="connsiteX29" fmla="*/ 1313021 w 2652318"/>
                <a:gd name="connsiteY29" fmla="*/ 217605 h 802192"/>
                <a:gd name="connsiteX30" fmla="*/ 1338643 w 2652318"/>
                <a:gd name="connsiteY30" fmla="*/ 158550 h 802192"/>
                <a:gd name="connsiteX31" fmla="*/ 1415415 w 2652318"/>
                <a:gd name="connsiteY31" fmla="*/ 167027 h 802192"/>
                <a:gd name="connsiteX32" fmla="*/ 1458087 w 2652318"/>
                <a:gd name="connsiteY32" fmla="*/ 82635 h 802192"/>
                <a:gd name="connsiteX33" fmla="*/ 1547622 w 2652318"/>
                <a:gd name="connsiteY33" fmla="*/ 141690 h 802192"/>
                <a:gd name="connsiteX34" fmla="*/ 1594485 w 2652318"/>
                <a:gd name="connsiteY34" fmla="*/ 150168 h 802192"/>
                <a:gd name="connsiteX35" fmla="*/ 1611535 w 2652318"/>
                <a:gd name="connsiteY35" fmla="*/ 234559 h 802192"/>
                <a:gd name="connsiteX36" fmla="*/ 1696783 w 2652318"/>
                <a:gd name="connsiteY36" fmla="*/ 243036 h 802192"/>
                <a:gd name="connsiteX37" fmla="*/ 1824704 w 2652318"/>
                <a:gd name="connsiteY37" fmla="*/ 192459 h 802192"/>
                <a:gd name="connsiteX38" fmla="*/ 1914239 w 2652318"/>
                <a:gd name="connsiteY38" fmla="*/ 243036 h 802192"/>
                <a:gd name="connsiteX39" fmla="*/ 1978152 w 2652318"/>
                <a:gd name="connsiteY39" fmla="*/ 251514 h 802192"/>
                <a:gd name="connsiteX40" fmla="*/ 2007965 w 2652318"/>
                <a:gd name="connsiteY40" fmla="*/ 327428 h 802192"/>
                <a:gd name="connsiteX41" fmla="*/ 2050637 w 2652318"/>
                <a:gd name="connsiteY41" fmla="*/ 327428 h 802192"/>
                <a:gd name="connsiteX42" fmla="*/ 2029301 w 2652318"/>
                <a:gd name="connsiteY42" fmla="*/ 386483 h 802192"/>
                <a:gd name="connsiteX43" fmla="*/ 2042064 w 2652318"/>
                <a:gd name="connsiteY43" fmla="*/ 420201 h 802192"/>
                <a:gd name="connsiteX44" fmla="*/ 2093214 w 2652318"/>
                <a:gd name="connsiteY44" fmla="*/ 386483 h 802192"/>
                <a:gd name="connsiteX45" fmla="*/ 2148649 w 2652318"/>
                <a:gd name="connsiteY45" fmla="*/ 403342 h 802192"/>
                <a:gd name="connsiteX46" fmla="*/ 2165699 w 2652318"/>
                <a:gd name="connsiteY46" fmla="*/ 335905 h 802192"/>
                <a:gd name="connsiteX47" fmla="*/ 2199798 w 2652318"/>
                <a:gd name="connsiteY47" fmla="*/ 335905 h 802192"/>
                <a:gd name="connsiteX48" fmla="*/ 2221135 w 2652318"/>
                <a:gd name="connsiteY48" fmla="*/ 268468 h 802192"/>
                <a:gd name="connsiteX49" fmla="*/ 2293620 w 2652318"/>
                <a:gd name="connsiteY49" fmla="*/ 361242 h 802192"/>
                <a:gd name="connsiteX50" fmla="*/ 2391632 w 2652318"/>
                <a:gd name="connsiteY50" fmla="*/ 361242 h 802192"/>
                <a:gd name="connsiteX51" fmla="*/ 2391632 w 2652318"/>
                <a:gd name="connsiteY51" fmla="*/ 462492 h 802192"/>
                <a:gd name="connsiteX52" fmla="*/ 2447068 w 2652318"/>
                <a:gd name="connsiteY52" fmla="*/ 487829 h 802192"/>
                <a:gd name="connsiteX53" fmla="*/ 2455640 w 2652318"/>
                <a:gd name="connsiteY53" fmla="*/ 521547 h 802192"/>
                <a:gd name="connsiteX54" fmla="*/ 2553652 w 2652318"/>
                <a:gd name="connsiteY54" fmla="*/ 530025 h 802192"/>
                <a:gd name="connsiteX55" fmla="*/ 2562225 w 2652318"/>
                <a:gd name="connsiteY55" fmla="*/ 546884 h 802192"/>
                <a:gd name="connsiteX56" fmla="*/ 2600611 w 2652318"/>
                <a:gd name="connsiteY56" fmla="*/ 530025 h 802192"/>
                <a:gd name="connsiteX57" fmla="*/ 2634710 w 2652318"/>
                <a:gd name="connsiteY57" fmla="*/ 513165 h 802192"/>
                <a:gd name="connsiteX58" fmla="*/ 2634710 w 2652318"/>
                <a:gd name="connsiteY58" fmla="*/ 614416 h 802192"/>
                <a:gd name="connsiteX59" fmla="*/ 2570797 w 2652318"/>
                <a:gd name="connsiteY59" fmla="*/ 589080 h 802192"/>
                <a:gd name="connsiteX60" fmla="*/ 2536698 w 2652318"/>
                <a:gd name="connsiteY60" fmla="*/ 639657 h 802192"/>
                <a:gd name="connsiteX61" fmla="*/ 2489835 w 2652318"/>
                <a:gd name="connsiteY61" fmla="*/ 681853 h 802192"/>
                <a:gd name="connsiteX62" fmla="*/ 2400300 w 2652318"/>
                <a:gd name="connsiteY62" fmla="*/ 681853 h 802192"/>
                <a:gd name="connsiteX63" fmla="*/ 2298001 w 2652318"/>
                <a:gd name="connsiteY63" fmla="*/ 724049 h 802192"/>
                <a:gd name="connsiteX64" fmla="*/ 2229802 w 2652318"/>
                <a:gd name="connsiteY64" fmla="*/ 799963 h 802192"/>
                <a:gd name="connsiteX65" fmla="*/ 2148840 w 2652318"/>
                <a:gd name="connsiteY65" fmla="*/ 732526 h 802192"/>
                <a:gd name="connsiteX66" fmla="*/ 2093404 w 2652318"/>
                <a:gd name="connsiteY66" fmla="*/ 681948 h 802192"/>
                <a:gd name="connsiteX67" fmla="*/ 2029491 w 2652318"/>
                <a:gd name="connsiteY67" fmla="*/ 690426 h 802192"/>
                <a:gd name="connsiteX68" fmla="*/ 1905857 w 2652318"/>
                <a:gd name="connsiteY68" fmla="*/ 741003 h 802192"/>
                <a:gd name="connsiteX69" fmla="*/ 1799272 w 2652318"/>
                <a:gd name="connsiteY69" fmla="*/ 800058 h 802192"/>
                <a:gd name="connsiteX70" fmla="*/ 1658588 w 2652318"/>
                <a:gd name="connsiteY70" fmla="*/ 698808 h 802192"/>
                <a:gd name="connsiteX71" fmla="*/ 1590389 w 2652318"/>
                <a:gd name="connsiteY71" fmla="*/ 698808 h 802192"/>
                <a:gd name="connsiteX72" fmla="*/ 1407128 w 2652318"/>
                <a:gd name="connsiteY72" fmla="*/ 766245 h 802192"/>
                <a:gd name="connsiteX73" fmla="*/ 1287780 w 2652318"/>
                <a:gd name="connsiteY73" fmla="*/ 698808 h 802192"/>
                <a:gd name="connsiteX74" fmla="*/ 1181195 w 2652318"/>
                <a:gd name="connsiteY74" fmla="*/ 757863 h 802192"/>
                <a:gd name="connsiteX75" fmla="*/ 1049083 w 2652318"/>
                <a:gd name="connsiteY75" fmla="*/ 698808 h 802192"/>
                <a:gd name="connsiteX76" fmla="*/ 972312 w 2652318"/>
                <a:gd name="connsiteY76" fmla="*/ 715667 h 802192"/>
                <a:gd name="connsiteX77" fmla="*/ 908399 w 2652318"/>
                <a:gd name="connsiteY77" fmla="*/ 656612 h 802192"/>
                <a:gd name="connsiteX78" fmla="*/ 861536 w 2652318"/>
                <a:gd name="connsiteY78" fmla="*/ 656612 h 802192"/>
                <a:gd name="connsiteX79" fmla="*/ 818864 w 2652318"/>
                <a:gd name="connsiteY79" fmla="*/ 715667 h 802192"/>
                <a:gd name="connsiteX80" fmla="*/ 661130 w 2652318"/>
                <a:gd name="connsiteY80" fmla="*/ 715667 h 802192"/>
                <a:gd name="connsiteX81" fmla="*/ 499110 w 2652318"/>
                <a:gd name="connsiteY81" fmla="*/ 749385 h 802192"/>
                <a:gd name="connsiteX82" fmla="*/ 430911 w 2652318"/>
                <a:gd name="connsiteY82" fmla="*/ 698808 h 802192"/>
                <a:gd name="connsiteX83" fmla="*/ 375475 w 2652318"/>
                <a:gd name="connsiteY83" fmla="*/ 707285 h 802192"/>
                <a:gd name="connsiteX84" fmla="*/ 337089 w 2652318"/>
                <a:gd name="connsiteY84" fmla="*/ 656707 h 802192"/>
                <a:gd name="connsiteX85" fmla="*/ 260318 w 2652318"/>
                <a:gd name="connsiteY85" fmla="*/ 682044 h 802192"/>
                <a:gd name="connsiteX86" fmla="*/ 209169 w 2652318"/>
                <a:gd name="connsiteY86" fmla="*/ 656707 h 802192"/>
                <a:gd name="connsiteX87" fmla="*/ 175069 w 2652318"/>
                <a:gd name="connsiteY87" fmla="*/ 673566 h 802192"/>
                <a:gd name="connsiteX88" fmla="*/ 128206 w 2652318"/>
                <a:gd name="connsiteY88" fmla="*/ 622989 h 802192"/>
                <a:gd name="connsiteX89" fmla="*/ 81343 w 2652318"/>
                <a:gd name="connsiteY89" fmla="*/ 665184 h 802192"/>
                <a:gd name="connsiteX90" fmla="*/ 381 w 2652318"/>
                <a:gd name="connsiteY90" fmla="*/ 631466 h 802192"/>
                <a:gd name="connsiteX91" fmla="*/ 381 w 2652318"/>
                <a:gd name="connsiteY91" fmla="*/ 631466 h 802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2652318" h="802192">
                  <a:moveTo>
                    <a:pt x="0" y="630704"/>
                  </a:moveTo>
                  <a:cubicBezTo>
                    <a:pt x="8572" y="613845"/>
                    <a:pt x="38385" y="596985"/>
                    <a:pt x="63912" y="596985"/>
                  </a:cubicBezTo>
                  <a:cubicBezTo>
                    <a:pt x="89439" y="596985"/>
                    <a:pt x="98012" y="605463"/>
                    <a:pt x="98012" y="605463"/>
                  </a:cubicBezTo>
                  <a:cubicBezTo>
                    <a:pt x="98012" y="605463"/>
                    <a:pt x="98012" y="554885"/>
                    <a:pt x="123634" y="571744"/>
                  </a:cubicBezTo>
                  <a:cubicBezTo>
                    <a:pt x="149257" y="588603"/>
                    <a:pt x="157734" y="613940"/>
                    <a:pt x="157734" y="613940"/>
                  </a:cubicBezTo>
                  <a:cubicBezTo>
                    <a:pt x="157734" y="613940"/>
                    <a:pt x="187547" y="605463"/>
                    <a:pt x="208883" y="605463"/>
                  </a:cubicBezTo>
                  <a:cubicBezTo>
                    <a:pt x="230219" y="605463"/>
                    <a:pt x="247269" y="622322"/>
                    <a:pt x="247269" y="622322"/>
                  </a:cubicBezTo>
                  <a:cubicBezTo>
                    <a:pt x="247269" y="622322"/>
                    <a:pt x="208883" y="529548"/>
                    <a:pt x="247269" y="478971"/>
                  </a:cubicBezTo>
                  <a:cubicBezTo>
                    <a:pt x="285655" y="428393"/>
                    <a:pt x="298418" y="453634"/>
                    <a:pt x="298418" y="453634"/>
                  </a:cubicBezTo>
                  <a:cubicBezTo>
                    <a:pt x="298418" y="453634"/>
                    <a:pt x="281368" y="419916"/>
                    <a:pt x="306991" y="411438"/>
                  </a:cubicBezTo>
                  <a:cubicBezTo>
                    <a:pt x="332613" y="402961"/>
                    <a:pt x="366713" y="436775"/>
                    <a:pt x="366713" y="436775"/>
                  </a:cubicBezTo>
                  <a:cubicBezTo>
                    <a:pt x="366713" y="436775"/>
                    <a:pt x="400812" y="411438"/>
                    <a:pt x="422148" y="428298"/>
                  </a:cubicBezTo>
                  <a:cubicBezTo>
                    <a:pt x="422148" y="428298"/>
                    <a:pt x="409384" y="394579"/>
                    <a:pt x="439198" y="377720"/>
                  </a:cubicBezTo>
                  <a:cubicBezTo>
                    <a:pt x="469011" y="360861"/>
                    <a:pt x="486060" y="377720"/>
                    <a:pt x="486060" y="377720"/>
                  </a:cubicBezTo>
                  <a:cubicBezTo>
                    <a:pt x="486060" y="377720"/>
                    <a:pt x="515874" y="284946"/>
                    <a:pt x="571309" y="284946"/>
                  </a:cubicBezTo>
                  <a:cubicBezTo>
                    <a:pt x="626745" y="284946"/>
                    <a:pt x="669321" y="344001"/>
                    <a:pt x="669321" y="344001"/>
                  </a:cubicBezTo>
                  <a:lnTo>
                    <a:pt x="733234" y="352479"/>
                  </a:lnTo>
                  <a:cubicBezTo>
                    <a:pt x="733234" y="352479"/>
                    <a:pt x="724662" y="293424"/>
                    <a:pt x="750284" y="285042"/>
                  </a:cubicBezTo>
                  <a:cubicBezTo>
                    <a:pt x="775906" y="276564"/>
                    <a:pt x="784384" y="301901"/>
                    <a:pt x="784384" y="301901"/>
                  </a:cubicBezTo>
                  <a:cubicBezTo>
                    <a:pt x="784384" y="301901"/>
                    <a:pt x="784384" y="268182"/>
                    <a:pt x="805719" y="268182"/>
                  </a:cubicBezTo>
                  <a:cubicBezTo>
                    <a:pt x="827055" y="268182"/>
                    <a:pt x="856869" y="310378"/>
                    <a:pt x="856869" y="310378"/>
                  </a:cubicBezTo>
                  <a:cubicBezTo>
                    <a:pt x="856869" y="310378"/>
                    <a:pt x="886682" y="259800"/>
                    <a:pt x="908018" y="276660"/>
                  </a:cubicBezTo>
                  <a:cubicBezTo>
                    <a:pt x="908018" y="276660"/>
                    <a:pt x="899446" y="99495"/>
                    <a:pt x="1018889" y="116354"/>
                  </a:cubicBezTo>
                  <a:cubicBezTo>
                    <a:pt x="1018889" y="116354"/>
                    <a:pt x="997553" y="48917"/>
                    <a:pt x="1044511" y="23580"/>
                  </a:cubicBezTo>
                  <a:cubicBezTo>
                    <a:pt x="1091374" y="-1756"/>
                    <a:pt x="1099947" y="32058"/>
                    <a:pt x="1099947" y="32058"/>
                  </a:cubicBezTo>
                  <a:cubicBezTo>
                    <a:pt x="1099947" y="32058"/>
                    <a:pt x="1134047" y="-26997"/>
                    <a:pt x="1180909" y="15198"/>
                  </a:cubicBezTo>
                  <a:cubicBezTo>
                    <a:pt x="1227772" y="57394"/>
                    <a:pt x="1236345" y="99590"/>
                    <a:pt x="1232059" y="107972"/>
                  </a:cubicBezTo>
                  <a:cubicBezTo>
                    <a:pt x="1227772" y="116449"/>
                    <a:pt x="1261872" y="91113"/>
                    <a:pt x="1261872" y="133308"/>
                  </a:cubicBezTo>
                  <a:cubicBezTo>
                    <a:pt x="1261872" y="175504"/>
                    <a:pt x="1244822" y="200745"/>
                    <a:pt x="1244822" y="200745"/>
                  </a:cubicBezTo>
                  <a:cubicBezTo>
                    <a:pt x="1244822" y="200745"/>
                    <a:pt x="1295972" y="183886"/>
                    <a:pt x="1313021" y="217605"/>
                  </a:cubicBezTo>
                  <a:cubicBezTo>
                    <a:pt x="1313021" y="217605"/>
                    <a:pt x="1304448" y="175409"/>
                    <a:pt x="1338643" y="158550"/>
                  </a:cubicBezTo>
                  <a:cubicBezTo>
                    <a:pt x="1372743" y="141690"/>
                    <a:pt x="1415415" y="167027"/>
                    <a:pt x="1415415" y="167027"/>
                  </a:cubicBezTo>
                  <a:cubicBezTo>
                    <a:pt x="1415415" y="167027"/>
                    <a:pt x="1415415" y="91113"/>
                    <a:pt x="1458087" y="82635"/>
                  </a:cubicBezTo>
                  <a:cubicBezTo>
                    <a:pt x="1500759" y="74158"/>
                    <a:pt x="1547622" y="141690"/>
                    <a:pt x="1547622" y="141690"/>
                  </a:cubicBezTo>
                  <a:cubicBezTo>
                    <a:pt x="1547622" y="141690"/>
                    <a:pt x="1573244" y="116354"/>
                    <a:pt x="1594485" y="150168"/>
                  </a:cubicBezTo>
                  <a:cubicBezTo>
                    <a:pt x="1615821" y="183886"/>
                    <a:pt x="1611535" y="234559"/>
                    <a:pt x="1611535" y="234559"/>
                  </a:cubicBezTo>
                  <a:cubicBezTo>
                    <a:pt x="1611535" y="234559"/>
                    <a:pt x="1675447" y="209223"/>
                    <a:pt x="1696783" y="243036"/>
                  </a:cubicBezTo>
                  <a:cubicBezTo>
                    <a:pt x="1696783" y="243036"/>
                    <a:pt x="1756505" y="183981"/>
                    <a:pt x="1824704" y="192459"/>
                  </a:cubicBezTo>
                  <a:cubicBezTo>
                    <a:pt x="1892903" y="200936"/>
                    <a:pt x="1914239" y="243036"/>
                    <a:pt x="1914239" y="243036"/>
                  </a:cubicBezTo>
                  <a:cubicBezTo>
                    <a:pt x="1914239" y="243036"/>
                    <a:pt x="1944052" y="192459"/>
                    <a:pt x="1978152" y="251514"/>
                  </a:cubicBezTo>
                  <a:cubicBezTo>
                    <a:pt x="2012251" y="310569"/>
                    <a:pt x="2007965" y="327428"/>
                    <a:pt x="2007965" y="327428"/>
                  </a:cubicBezTo>
                  <a:cubicBezTo>
                    <a:pt x="2007965" y="327428"/>
                    <a:pt x="2037779" y="293709"/>
                    <a:pt x="2050637" y="327428"/>
                  </a:cubicBezTo>
                  <a:cubicBezTo>
                    <a:pt x="2063400" y="361146"/>
                    <a:pt x="2029301" y="386483"/>
                    <a:pt x="2029301" y="386483"/>
                  </a:cubicBezTo>
                  <a:cubicBezTo>
                    <a:pt x="2029301" y="386483"/>
                    <a:pt x="2025015" y="420201"/>
                    <a:pt x="2042064" y="420201"/>
                  </a:cubicBezTo>
                  <a:cubicBezTo>
                    <a:pt x="2059114" y="420201"/>
                    <a:pt x="2054828" y="394865"/>
                    <a:pt x="2093214" y="386483"/>
                  </a:cubicBezTo>
                  <a:cubicBezTo>
                    <a:pt x="2131600" y="378006"/>
                    <a:pt x="2148649" y="403342"/>
                    <a:pt x="2148649" y="403342"/>
                  </a:cubicBezTo>
                  <a:cubicBezTo>
                    <a:pt x="2148649" y="403342"/>
                    <a:pt x="2144363" y="344287"/>
                    <a:pt x="2165699" y="335905"/>
                  </a:cubicBezTo>
                  <a:cubicBezTo>
                    <a:pt x="2187035" y="327428"/>
                    <a:pt x="2199798" y="335905"/>
                    <a:pt x="2199798" y="335905"/>
                  </a:cubicBezTo>
                  <a:cubicBezTo>
                    <a:pt x="2199798" y="335905"/>
                    <a:pt x="2191226" y="268468"/>
                    <a:pt x="2221135" y="268468"/>
                  </a:cubicBezTo>
                  <a:cubicBezTo>
                    <a:pt x="2251043" y="268468"/>
                    <a:pt x="2280856" y="310664"/>
                    <a:pt x="2293620" y="361242"/>
                  </a:cubicBezTo>
                  <a:cubicBezTo>
                    <a:pt x="2293620" y="361242"/>
                    <a:pt x="2370391" y="319046"/>
                    <a:pt x="2391632" y="361242"/>
                  </a:cubicBezTo>
                  <a:cubicBezTo>
                    <a:pt x="2412968" y="403437"/>
                    <a:pt x="2391632" y="462492"/>
                    <a:pt x="2391632" y="462492"/>
                  </a:cubicBezTo>
                  <a:cubicBezTo>
                    <a:pt x="2391632" y="462492"/>
                    <a:pt x="2434304" y="462492"/>
                    <a:pt x="2447068" y="487829"/>
                  </a:cubicBezTo>
                  <a:cubicBezTo>
                    <a:pt x="2459831" y="513165"/>
                    <a:pt x="2455640" y="521547"/>
                    <a:pt x="2455640" y="521547"/>
                  </a:cubicBezTo>
                  <a:cubicBezTo>
                    <a:pt x="2455640" y="521547"/>
                    <a:pt x="2528125" y="496211"/>
                    <a:pt x="2553652" y="530025"/>
                  </a:cubicBezTo>
                  <a:cubicBezTo>
                    <a:pt x="2579275" y="563743"/>
                    <a:pt x="2562225" y="546884"/>
                    <a:pt x="2562225" y="546884"/>
                  </a:cubicBezTo>
                  <a:cubicBezTo>
                    <a:pt x="2562225" y="546884"/>
                    <a:pt x="2587847" y="521547"/>
                    <a:pt x="2600611" y="530025"/>
                  </a:cubicBezTo>
                  <a:cubicBezTo>
                    <a:pt x="2613374" y="538502"/>
                    <a:pt x="2609183" y="470970"/>
                    <a:pt x="2634710" y="513165"/>
                  </a:cubicBezTo>
                  <a:cubicBezTo>
                    <a:pt x="2660237" y="555361"/>
                    <a:pt x="2656046" y="614416"/>
                    <a:pt x="2634710" y="614416"/>
                  </a:cubicBezTo>
                  <a:cubicBezTo>
                    <a:pt x="2613374" y="614416"/>
                    <a:pt x="2570797" y="589080"/>
                    <a:pt x="2570797" y="589080"/>
                  </a:cubicBezTo>
                  <a:cubicBezTo>
                    <a:pt x="2570797" y="589080"/>
                    <a:pt x="2562225" y="639657"/>
                    <a:pt x="2536698" y="639657"/>
                  </a:cubicBezTo>
                  <a:cubicBezTo>
                    <a:pt x="2536698" y="639657"/>
                    <a:pt x="2532412" y="673376"/>
                    <a:pt x="2489835" y="681853"/>
                  </a:cubicBezTo>
                  <a:cubicBezTo>
                    <a:pt x="2447163" y="690330"/>
                    <a:pt x="2400300" y="681853"/>
                    <a:pt x="2400300" y="681853"/>
                  </a:cubicBezTo>
                  <a:cubicBezTo>
                    <a:pt x="2400300" y="681853"/>
                    <a:pt x="2332101" y="732431"/>
                    <a:pt x="2298001" y="724049"/>
                  </a:cubicBezTo>
                  <a:cubicBezTo>
                    <a:pt x="2298001" y="724049"/>
                    <a:pt x="2285238" y="783104"/>
                    <a:pt x="2229802" y="799963"/>
                  </a:cubicBezTo>
                  <a:cubicBezTo>
                    <a:pt x="2174367" y="816822"/>
                    <a:pt x="2148840" y="732526"/>
                    <a:pt x="2148840" y="732526"/>
                  </a:cubicBezTo>
                  <a:cubicBezTo>
                    <a:pt x="2148840" y="732526"/>
                    <a:pt x="2114740" y="749385"/>
                    <a:pt x="2093404" y="681948"/>
                  </a:cubicBezTo>
                  <a:cubicBezTo>
                    <a:pt x="2093404" y="681948"/>
                    <a:pt x="2042255" y="707285"/>
                    <a:pt x="2029491" y="690426"/>
                  </a:cubicBezTo>
                  <a:cubicBezTo>
                    <a:pt x="2016728" y="673566"/>
                    <a:pt x="1991106" y="774817"/>
                    <a:pt x="1905857" y="741003"/>
                  </a:cubicBezTo>
                  <a:cubicBezTo>
                    <a:pt x="1905857" y="741003"/>
                    <a:pt x="1880235" y="791581"/>
                    <a:pt x="1799272" y="800058"/>
                  </a:cubicBezTo>
                  <a:cubicBezTo>
                    <a:pt x="1718310" y="808536"/>
                    <a:pt x="1658588" y="698808"/>
                    <a:pt x="1658588" y="698808"/>
                  </a:cubicBezTo>
                  <a:cubicBezTo>
                    <a:pt x="1658588" y="698808"/>
                    <a:pt x="1615916" y="715667"/>
                    <a:pt x="1590389" y="698808"/>
                  </a:cubicBezTo>
                  <a:cubicBezTo>
                    <a:pt x="1590389" y="698808"/>
                    <a:pt x="1471041" y="783199"/>
                    <a:pt x="1407128" y="766245"/>
                  </a:cubicBezTo>
                  <a:cubicBezTo>
                    <a:pt x="1343215" y="749385"/>
                    <a:pt x="1287780" y="698808"/>
                    <a:pt x="1287780" y="698808"/>
                  </a:cubicBezTo>
                  <a:cubicBezTo>
                    <a:pt x="1287780" y="698808"/>
                    <a:pt x="1249394" y="757863"/>
                    <a:pt x="1181195" y="757863"/>
                  </a:cubicBezTo>
                  <a:cubicBezTo>
                    <a:pt x="1112996" y="757863"/>
                    <a:pt x="1049083" y="698808"/>
                    <a:pt x="1049083" y="698808"/>
                  </a:cubicBezTo>
                  <a:cubicBezTo>
                    <a:pt x="1049083" y="698808"/>
                    <a:pt x="1006411" y="724144"/>
                    <a:pt x="972312" y="715667"/>
                  </a:cubicBezTo>
                  <a:cubicBezTo>
                    <a:pt x="938213" y="707190"/>
                    <a:pt x="908399" y="656612"/>
                    <a:pt x="908399" y="656612"/>
                  </a:cubicBezTo>
                  <a:cubicBezTo>
                    <a:pt x="908399" y="656612"/>
                    <a:pt x="891349" y="690330"/>
                    <a:pt x="861536" y="656612"/>
                  </a:cubicBezTo>
                  <a:cubicBezTo>
                    <a:pt x="861536" y="656612"/>
                    <a:pt x="857250" y="690330"/>
                    <a:pt x="818864" y="715667"/>
                  </a:cubicBezTo>
                  <a:cubicBezTo>
                    <a:pt x="780479" y="741003"/>
                    <a:pt x="678180" y="732526"/>
                    <a:pt x="661130" y="715667"/>
                  </a:cubicBezTo>
                  <a:cubicBezTo>
                    <a:pt x="661130" y="715667"/>
                    <a:pt x="563118" y="774722"/>
                    <a:pt x="499110" y="749385"/>
                  </a:cubicBezTo>
                  <a:cubicBezTo>
                    <a:pt x="435197" y="724049"/>
                    <a:pt x="430911" y="698808"/>
                    <a:pt x="430911" y="698808"/>
                  </a:cubicBezTo>
                  <a:cubicBezTo>
                    <a:pt x="430911" y="698808"/>
                    <a:pt x="401098" y="724144"/>
                    <a:pt x="375475" y="707285"/>
                  </a:cubicBezTo>
                  <a:cubicBezTo>
                    <a:pt x="349853" y="690426"/>
                    <a:pt x="337089" y="656707"/>
                    <a:pt x="337089" y="656707"/>
                  </a:cubicBezTo>
                  <a:cubicBezTo>
                    <a:pt x="337089" y="656707"/>
                    <a:pt x="294418" y="682044"/>
                    <a:pt x="260318" y="682044"/>
                  </a:cubicBezTo>
                  <a:cubicBezTo>
                    <a:pt x="226219" y="682044"/>
                    <a:pt x="209169" y="656707"/>
                    <a:pt x="209169" y="656707"/>
                  </a:cubicBezTo>
                  <a:cubicBezTo>
                    <a:pt x="209169" y="656707"/>
                    <a:pt x="204882" y="682044"/>
                    <a:pt x="175069" y="673566"/>
                  </a:cubicBezTo>
                  <a:cubicBezTo>
                    <a:pt x="145256" y="665089"/>
                    <a:pt x="128206" y="622989"/>
                    <a:pt x="128206" y="622989"/>
                  </a:cubicBezTo>
                  <a:cubicBezTo>
                    <a:pt x="128206" y="622989"/>
                    <a:pt x="106870" y="665184"/>
                    <a:pt x="81343" y="665184"/>
                  </a:cubicBezTo>
                  <a:cubicBezTo>
                    <a:pt x="55816" y="665184"/>
                    <a:pt x="381" y="631466"/>
                    <a:pt x="381" y="631466"/>
                  </a:cubicBezTo>
                  <a:lnTo>
                    <a:pt x="381" y="631466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089E793-BD2A-B116-0FC1-85E242271DEF}"/>
                </a:ext>
              </a:extLst>
            </p:cNvPr>
            <p:cNvSpPr/>
            <p:nvPr/>
          </p:nvSpPr>
          <p:spPr>
            <a:xfrm>
              <a:off x="6880864" y="5178233"/>
              <a:ext cx="5467838" cy="1653744"/>
            </a:xfrm>
            <a:custGeom>
              <a:avLst/>
              <a:gdLst>
                <a:gd name="connsiteX0" fmla="*/ 0 w 2652318"/>
                <a:gd name="connsiteY0" fmla="*/ 630704 h 802192"/>
                <a:gd name="connsiteX1" fmla="*/ 63912 w 2652318"/>
                <a:gd name="connsiteY1" fmla="*/ 596985 h 802192"/>
                <a:gd name="connsiteX2" fmla="*/ 98012 w 2652318"/>
                <a:gd name="connsiteY2" fmla="*/ 605463 h 802192"/>
                <a:gd name="connsiteX3" fmla="*/ 123634 w 2652318"/>
                <a:gd name="connsiteY3" fmla="*/ 571744 h 802192"/>
                <a:gd name="connsiteX4" fmla="*/ 157734 w 2652318"/>
                <a:gd name="connsiteY4" fmla="*/ 613940 h 802192"/>
                <a:gd name="connsiteX5" fmla="*/ 208883 w 2652318"/>
                <a:gd name="connsiteY5" fmla="*/ 605463 h 802192"/>
                <a:gd name="connsiteX6" fmla="*/ 247269 w 2652318"/>
                <a:gd name="connsiteY6" fmla="*/ 622322 h 802192"/>
                <a:gd name="connsiteX7" fmla="*/ 247269 w 2652318"/>
                <a:gd name="connsiteY7" fmla="*/ 478971 h 802192"/>
                <a:gd name="connsiteX8" fmla="*/ 298418 w 2652318"/>
                <a:gd name="connsiteY8" fmla="*/ 453634 h 802192"/>
                <a:gd name="connsiteX9" fmla="*/ 306991 w 2652318"/>
                <a:gd name="connsiteY9" fmla="*/ 411438 h 802192"/>
                <a:gd name="connsiteX10" fmla="*/ 366713 w 2652318"/>
                <a:gd name="connsiteY10" fmla="*/ 436775 h 802192"/>
                <a:gd name="connsiteX11" fmla="*/ 422148 w 2652318"/>
                <a:gd name="connsiteY11" fmla="*/ 428298 h 802192"/>
                <a:gd name="connsiteX12" fmla="*/ 439198 w 2652318"/>
                <a:gd name="connsiteY12" fmla="*/ 377720 h 802192"/>
                <a:gd name="connsiteX13" fmla="*/ 486060 w 2652318"/>
                <a:gd name="connsiteY13" fmla="*/ 377720 h 802192"/>
                <a:gd name="connsiteX14" fmla="*/ 571309 w 2652318"/>
                <a:gd name="connsiteY14" fmla="*/ 284946 h 802192"/>
                <a:gd name="connsiteX15" fmla="*/ 669321 w 2652318"/>
                <a:gd name="connsiteY15" fmla="*/ 344001 h 802192"/>
                <a:gd name="connsiteX16" fmla="*/ 733234 w 2652318"/>
                <a:gd name="connsiteY16" fmla="*/ 352479 h 802192"/>
                <a:gd name="connsiteX17" fmla="*/ 750284 w 2652318"/>
                <a:gd name="connsiteY17" fmla="*/ 285042 h 802192"/>
                <a:gd name="connsiteX18" fmla="*/ 784384 w 2652318"/>
                <a:gd name="connsiteY18" fmla="*/ 301901 h 802192"/>
                <a:gd name="connsiteX19" fmla="*/ 805719 w 2652318"/>
                <a:gd name="connsiteY19" fmla="*/ 268182 h 802192"/>
                <a:gd name="connsiteX20" fmla="*/ 856869 w 2652318"/>
                <a:gd name="connsiteY20" fmla="*/ 310378 h 802192"/>
                <a:gd name="connsiteX21" fmla="*/ 908018 w 2652318"/>
                <a:gd name="connsiteY21" fmla="*/ 276660 h 802192"/>
                <a:gd name="connsiteX22" fmla="*/ 1018889 w 2652318"/>
                <a:gd name="connsiteY22" fmla="*/ 116354 h 802192"/>
                <a:gd name="connsiteX23" fmla="*/ 1044511 w 2652318"/>
                <a:gd name="connsiteY23" fmla="*/ 23580 h 802192"/>
                <a:gd name="connsiteX24" fmla="*/ 1099947 w 2652318"/>
                <a:gd name="connsiteY24" fmla="*/ 32058 h 802192"/>
                <a:gd name="connsiteX25" fmla="*/ 1180909 w 2652318"/>
                <a:gd name="connsiteY25" fmla="*/ 15198 h 802192"/>
                <a:gd name="connsiteX26" fmla="*/ 1232059 w 2652318"/>
                <a:gd name="connsiteY26" fmla="*/ 107972 h 802192"/>
                <a:gd name="connsiteX27" fmla="*/ 1261872 w 2652318"/>
                <a:gd name="connsiteY27" fmla="*/ 133308 h 802192"/>
                <a:gd name="connsiteX28" fmla="*/ 1244822 w 2652318"/>
                <a:gd name="connsiteY28" fmla="*/ 200745 h 802192"/>
                <a:gd name="connsiteX29" fmla="*/ 1313021 w 2652318"/>
                <a:gd name="connsiteY29" fmla="*/ 217605 h 802192"/>
                <a:gd name="connsiteX30" fmla="*/ 1338643 w 2652318"/>
                <a:gd name="connsiteY30" fmla="*/ 158550 h 802192"/>
                <a:gd name="connsiteX31" fmla="*/ 1415415 w 2652318"/>
                <a:gd name="connsiteY31" fmla="*/ 167027 h 802192"/>
                <a:gd name="connsiteX32" fmla="*/ 1458087 w 2652318"/>
                <a:gd name="connsiteY32" fmla="*/ 82635 h 802192"/>
                <a:gd name="connsiteX33" fmla="*/ 1547622 w 2652318"/>
                <a:gd name="connsiteY33" fmla="*/ 141690 h 802192"/>
                <a:gd name="connsiteX34" fmla="*/ 1594485 w 2652318"/>
                <a:gd name="connsiteY34" fmla="*/ 150168 h 802192"/>
                <a:gd name="connsiteX35" fmla="*/ 1611535 w 2652318"/>
                <a:gd name="connsiteY35" fmla="*/ 234559 h 802192"/>
                <a:gd name="connsiteX36" fmla="*/ 1696783 w 2652318"/>
                <a:gd name="connsiteY36" fmla="*/ 243036 h 802192"/>
                <a:gd name="connsiteX37" fmla="*/ 1824704 w 2652318"/>
                <a:gd name="connsiteY37" fmla="*/ 192459 h 802192"/>
                <a:gd name="connsiteX38" fmla="*/ 1914239 w 2652318"/>
                <a:gd name="connsiteY38" fmla="*/ 243036 h 802192"/>
                <a:gd name="connsiteX39" fmla="*/ 1978152 w 2652318"/>
                <a:gd name="connsiteY39" fmla="*/ 251514 h 802192"/>
                <a:gd name="connsiteX40" fmla="*/ 2007965 w 2652318"/>
                <a:gd name="connsiteY40" fmla="*/ 327428 h 802192"/>
                <a:gd name="connsiteX41" fmla="*/ 2050637 w 2652318"/>
                <a:gd name="connsiteY41" fmla="*/ 327428 h 802192"/>
                <a:gd name="connsiteX42" fmla="*/ 2029301 w 2652318"/>
                <a:gd name="connsiteY42" fmla="*/ 386483 h 802192"/>
                <a:gd name="connsiteX43" fmla="*/ 2042064 w 2652318"/>
                <a:gd name="connsiteY43" fmla="*/ 420201 h 802192"/>
                <a:gd name="connsiteX44" fmla="*/ 2093214 w 2652318"/>
                <a:gd name="connsiteY44" fmla="*/ 386483 h 802192"/>
                <a:gd name="connsiteX45" fmla="*/ 2148649 w 2652318"/>
                <a:gd name="connsiteY45" fmla="*/ 403342 h 802192"/>
                <a:gd name="connsiteX46" fmla="*/ 2165699 w 2652318"/>
                <a:gd name="connsiteY46" fmla="*/ 335905 h 802192"/>
                <a:gd name="connsiteX47" fmla="*/ 2199798 w 2652318"/>
                <a:gd name="connsiteY47" fmla="*/ 335905 h 802192"/>
                <a:gd name="connsiteX48" fmla="*/ 2221135 w 2652318"/>
                <a:gd name="connsiteY48" fmla="*/ 268468 h 802192"/>
                <a:gd name="connsiteX49" fmla="*/ 2293620 w 2652318"/>
                <a:gd name="connsiteY49" fmla="*/ 361242 h 802192"/>
                <a:gd name="connsiteX50" fmla="*/ 2391632 w 2652318"/>
                <a:gd name="connsiteY50" fmla="*/ 361242 h 802192"/>
                <a:gd name="connsiteX51" fmla="*/ 2391632 w 2652318"/>
                <a:gd name="connsiteY51" fmla="*/ 462492 h 802192"/>
                <a:gd name="connsiteX52" fmla="*/ 2447068 w 2652318"/>
                <a:gd name="connsiteY52" fmla="*/ 487829 h 802192"/>
                <a:gd name="connsiteX53" fmla="*/ 2455640 w 2652318"/>
                <a:gd name="connsiteY53" fmla="*/ 521547 h 802192"/>
                <a:gd name="connsiteX54" fmla="*/ 2553652 w 2652318"/>
                <a:gd name="connsiteY54" fmla="*/ 530025 h 802192"/>
                <a:gd name="connsiteX55" fmla="*/ 2562225 w 2652318"/>
                <a:gd name="connsiteY55" fmla="*/ 546884 h 802192"/>
                <a:gd name="connsiteX56" fmla="*/ 2600611 w 2652318"/>
                <a:gd name="connsiteY56" fmla="*/ 530025 h 802192"/>
                <a:gd name="connsiteX57" fmla="*/ 2634710 w 2652318"/>
                <a:gd name="connsiteY57" fmla="*/ 513165 h 802192"/>
                <a:gd name="connsiteX58" fmla="*/ 2634710 w 2652318"/>
                <a:gd name="connsiteY58" fmla="*/ 614416 h 802192"/>
                <a:gd name="connsiteX59" fmla="*/ 2570797 w 2652318"/>
                <a:gd name="connsiteY59" fmla="*/ 589080 h 802192"/>
                <a:gd name="connsiteX60" fmla="*/ 2536698 w 2652318"/>
                <a:gd name="connsiteY60" fmla="*/ 639657 h 802192"/>
                <a:gd name="connsiteX61" fmla="*/ 2489835 w 2652318"/>
                <a:gd name="connsiteY61" fmla="*/ 681853 h 802192"/>
                <a:gd name="connsiteX62" fmla="*/ 2400300 w 2652318"/>
                <a:gd name="connsiteY62" fmla="*/ 681853 h 802192"/>
                <a:gd name="connsiteX63" fmla="*/ 2298001 w 2652318"/>
                <a:gd name="connsiteY63" fmla="*/ 724049 h 802192"/>
                <a:gd name="connsiteX64" fmla="*/ 2229802 w 2652318"/>
                <a:gd name="connsiteY64" fmla="*/ 799963 h 802192"/>
                <a:gd name="connsiteX65" fmla="*/ 2148840 w 2652318"/>
                <a:gd name="connsiteY65" fmla="*/ 732526 h 802192"/>
                <a:gd name="connsiteX66" fmla="*/ 2093404 w 2652318"/>
                <a:gd name="connsiteY66" fmla="*/ 681948 h 802192"/>
                <a:gd name="connsiteX67" fmla="*/ 2029491 w 2652318"/>
                <a:gd name="connsiteY67" fmla="*/ 690426 h 802192"/>
                <a:gd name="connsiteX68" fmla="*/ 1905857 w 2652318"/>
                <a:gd name="connsiteY68" fmla="*/ 741003 h 802192"/>
                <a:gd name="connsiteX69" fmla="*/ 1799272 w 2652318"/>
                <a:gd name="connsiteY69" fmla="*/ 800058 h 802192"/>
                <a:gd name="connsiteX70" fmla="*/ 1658588 w 2652318"/>
                <a:gd name="connsiteY70" fmla="*/ 698808 h 802192"/>
                <a:gd name="connsiteX71" fmla="*/ 1590389 w 2652318"/>
                <a:gd name="connsiteY71" fmla="*/ 698808 h 802192"/>
                <a:gd name="connsiteX72" fmla="*/ 1407128 w 2652318"/>
                <a:gd name="connsiteY72" fmla="*/ 766245 h 802192"/>
                <a:gd name="connsiteX73" fmla="*/ 1287780 w 2652318"/>
                <a:gd name="connsiteY73" fmla="*/ 698808 h 802192"/>
                <a:gd name="connsiteX74" fmla="*/ 1181195 w 2652318"/>
                <a:gd name="connsiteY74" fmla="*/ 757863 h 802192"/>
                <a:gd name="connsiteX75" fmla="*/ 1049083 w 2652318"/>
                <a:gd name="connsiteY75" fmla="*/ 698808 h 802192"/>
                <a:gd name="connsiteX76" fmla="*/ 972312 w 2652318"/>
                <a:gd name="connsiteY76" fmla="*/ 715667 h 802192"/>
                <a:gd name="connsiteX77" fmla="*/ 908399 w 2652318"/>
                <a:gd name="connsiteY77" fmla="*/ 656612 h 802192"/>
                <a:gd name="connsiteX78" fmla="*/ 861536 w 2652318"/>
                <a:gd name="connsiteY78" fmla="*/ 656612 h 802192"/>
                <a:gd name="connsiteX79" fmla="*/ 818864 w 2652318"/>
                <a:gd name="connsiteY79" fmla="*/ 715667 h 802192"/>
                <a:gd name="connsiteX80" fmla="*/ 661130 w 2652318"/>
                <a:gd name="connsiteY80" fmla="*/ 715667 h 802192"/>
                <a:gd name="connsiteX81" fmla="*/ 499110 w 2652318"/>
                <a:gd name="connsiteY81" fmla="*/ 749385 h 802192"/>
                <a:gd name="connsiteX82" fmla="*/ 430911 w 2652318"/>
                <a:gd name="connsiteY82" fmla="*/ 698808 h 802192"/>
                <a:gd name="connsiteX83" fmla="*/ 375475 w 2652318"/>
                <a:gd name="connsiteY83" fmla="*/ 707285 h 802192"/>
                <a:gd name="connsiteX84" fmla="*/ 337089 w 2652318"/>
                <a:gd name="connsiteY84" fmla="*/ 656707 h 802192"/>
                <a:gd name="connsiteX85" fmla="*/ 260318 w 2652318"/>
                <a:gd name="connsiteY85" fmla="*/ 682044 h 802192"/>
                <a:gd name="connsiteX86" fmla="*/ 209169 w 2652318"/>
                <a:gd name="connsiteY86" fmla="*/ 656707 h 802192"/>
                <a:gd name="connsiteX87" fmla="*/ 175069 w 2652318"/>
                <a:gd name="connsiteY87" fmla="*/ 673566 h 802192"/>
                <a:gd name="connsiteX88" fmla="*/ 128206 w 2652318"/>
                <a:gd name="connsiteY88" fmla="*/ 622989 h 802192"/>
                <a:gd name="connsiteX89" fmla="*/ 81343 w 2652318"/>
                <a:gd name="connsiteY89" fmla="*/ 665184 h 802192"/>
                <a:gd name="connsiteX90" fmla="*/ 381 w 2652318"/>
                <a:gd name="connsiteY90" fmla="*/ 631466 h 802192"/>
                <a:gd name="connsiteX91" fmla="*/ 381 w 2652318"/>
                <a:gd name="connsiteY91" fmla="*/ 631466 h 802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2652318" h="802192">
                  <a:moveTo>
                    <a:pt x="0" y="630704"/>
                  </a:moveTo>
                  <a:cubicBezTo>
                    <a:pt x="8572" y="613845"/>
                    <a:pt x="38385" y="596985"/>
                    <a:pt x="63912" y="596985"/>
                  </a:cubicBezTo>
                  <a:cubicBezTo>
                    <a:pt x="89439" y="596985"/>
                    <a:pt x="98012" y="605463"/>
                    <a:pt x="98012" y="605463"/>
                  </a:cubicBezTo>
                  <a:cubicBezTo>
                    <a:pt x="98012" y="605463"/>
                    <a:pt x="98012" y="554885"/>
                    <a:pt x="123634" y="571744"/>
                  </a:cubicBezTo>
                  <a:cubicBezTo>
                    <a:pt x="149257" y="588603"/>
                    <a:pt x="157734" y="613940"/>
                    <a:pt x="157734" y="613940"/>
                  </a:cubicBezTo>
                  <a:cubicBezTo>
                    <a:pt x="157734" y="613940"/>
                    <a:pt x="187547" y="605463"/>
                    <a:pt x="208883" y="605463"/>
                  </a:cubicBezTo>
                  <a:cubicBezTo>
                    <a:pt x="230219" y="605463"/>
                    <a:pt x="247269" y="622322"/>
                    <a:pt x="247269" y="622322"/>
                  </a:cubicBezTo>
                  <a:cubicBezTo>
                    <a:pt x="247269" y="622322"/>
                    <a:pt x="208883" y="529548"/>
                    <a:pt x="247269" y="478971"/>
                  </a:cubicBezTo>
                  <a:cubicBezTo>
                    <a:pt x="285655" y="428393"/>
                    <a:pt x="298418" y="453634"/>
                    <a:pt x="298418" y="453634"/>
                  </a:cubicBezTo>
                  <a:cubicBezTo>
                    <a:pt x="298418" y="453634"/>
                    <a:pt x="281368" y="419916"/>
                    <a:pt x="306991" y="411438"/>
                  </a:cubicBezTo>
                  <a:cubicBezTo>
                    <a:pt x="332613" y="402961"/>
                    <a:pt x="366713" y="436775"/>
                    <a:pt x="366713" y="436775"/>
                  </a:cubicBezTo>
                  <a:cubicBezTo>
                    <a:pt x="366713" y="436775"/>
                    <a:pt x="400812" y="411438"/>
                    <a:pt x="422148" y="428298"/>
                  </a:cubicBezTo>
                  <a:cubicBezTo>
                    <a:pt x="422148" y="428298"/>
                    <a:pt x="409384" y="394579"/>
                    <a:pt x="439198" y="377720"/>
                  </a:cubicBezTo>
                  <a:cubicBezTo>
                    <a:pt x="469011" y="360861"/>
                    <a:pt x="486060" y="377720"/>
                    <a:pt x="486060" y="377720"/>
                  </a:cubicBezTo>
                  <a:cubicBezTo>
                    <a:pt x="486060" y="377720"/>
                    <a:pt x="515874" y="284946"/>
                    <a:pt x="571309" y="284946"/>
                  </a:cubicBezTo>
                  <a:cubicBezTo>
                    <a:pt x="626745" y="284946"/>
                    <a:pt x="669321" y="344001"/>
                    <a:pt x="669321" y="344001"/>
                  </a:cubicBezTo>
                  <a:lnTo>
                    <a:pt x="733234" y="352479"/>
                  </a:lnTo>
                  <a:cubicBezTo>
                    <a:pt x="733234" y="352479"/>
                    <a:pt x="724662" y="293424"/>
                    <a:pt x="750284" y="285042"/>
                  </a:cubicBezTo>
                  <a:cubicBezTo>
                    <a:pt x="775906" y="276564"/>
                    <a:pt x="784384" y="301901"/>
                    <a:pt x="784384" y="301901"/>
                  </a:cubicBezTo>
                  <a:cubicBezTo>
                    <a:pt x="784384" y="301901"/>
                    <a:pt x="784384" y="268182"/>
                    <a:pt x="805719" y="268182"/>
                  </a:cubicBezTo>
                  <a:cubicBezTo>
                    <a:pt x="827055" y="268182"/>
                    <a:pt x="856869" y="310378"/>
                    <a:pt x="856869" y="310378"/>
                  </a:cubicBezTo>
                  <a:cubicBezTo>
                    <a:pt x="856869" y="310378"/>
                    <a:pt x="886682" y="259800"/>
                    <a:pt x="908018" y="276660"/>
                  </a:cubicBezTo>
                  <a:cubicBezTo>
                    <a:pt x="908018" y="276660"/>
                    <a:pt x="899446" y="99495"/>
                    <a:pt x="1018889" y="116354"/>
                  </a:cubicBezTo>
                  <a:cubicBezTo>
                    <a:pt x="1018889" y="116354"/>
                    <a:pt x="997553" y="48917"/>
                    <a:pt x="1044511" y="23580"/>
                  </a:cubicBezTo>
                  <a:cubicBezTo>
                    <a:pt x="1091374" y="-1756"/>
                    <a:pt x="1099947" y="32058"/>
                    <a:pt x="1099947" y="32058"/>
                  </a:cubicBezTo>
                  <a:cubicBezTo>
                    <a:pt x="1099947" y="32058"/>
                    <a:pt x="1134047" y="-26997"/>
                    <a:pt x="1180909" y="15198"/>
                  </a:cubicBezTo>
                  <a:cubicBezTo>
                    <a:pt x="1227772" y="57394"/>
                    <a:pt x="1236345" y="99590"/>
                    <a:pt x="1232059" y="107972"/>
                  </a:cubicBezTo>
                  <a:cubicBezTo>
                    <a:pt x="1227772" y="116449"/>
                    <a:pt x="1261872" y="91113"/>
                    <a:pt x="1261872" y="133308"/>
                  </a:cubicBezTo>
                  <a:cubicBezTo>
                    <a:pt x="1261872" y="175504"/>
                    <a:pt x="1244822" y="200745"/>
                    <a:pt x="1244822" y="200745"/>
                  </a:cubicBezTo>
                  <a:cubicBezTo>
                    <a:pt x="1244822" y="200745"/>
                    <a:pt x="1295972" y="183886"/>
                    <a:pt x="1313021" y="217605"/>
                  </a:cubicBezTo>
                  <a:cubicBezTo>
                    <a:pt x="1313021" y="217605"/>
                    <a:pt x="1304448" y="175409"/>
                    <a:pt x="1338643" y="158550"/>
                  </a:cubicBezTo>
                  <a:cubicBezTo>
                    <a:pt x="1372743" y="141690"/>
                    <a:pt x="1415415" y="167027"/>
                    <a:pt x="1415415" y="167027"/>
                  </a:cubicBezTo>
                  <a:cubicBezTo>
                    <a:pt x="1415415" y="167027"/>
                    <a:pt x="1415415" y="91113"/>
                    <a:pt x="1458087" y="82635"/>
                  </a:cubicBezTo>
                  <a:cubicBezTo>
                    <a:pt x="1500759" y="74158"/>
                    <a:pt x="1547622" y="141690"/>
                    <a:pt x="1547622" y="141690"/>
                  </a:cubicBezTo>
                  <a:cubicBezTo>
                    <a:pt x="1547622" y="141690"/>
                    <a:pt x="1573244" y="116354"/>
                    <a:pt x="1594485" y="150168"/>
                  </a:cubicBezTo>
                  <a:cubicBezTo>
                    <a:pt x="1615821" y="183886"/>
                    <a:pt x="1611535" y="234559"/>
                    <a:pt x="1611535" y="234559"/>
                  </a:cubicBezTo>
                  <a:cubicBezTo>
                    <a:pt x="1611535" y="234559"/>
                    <a:pt x="1675447" y="209223"/>
                    <a:pt x="1696783" y="243036"/>
                  </a:cubicBezTo>
                  <a:cubicBezTo>
                    <a:pt x="1696783" y="243036"/>
                    <a:pt x="1756505" y="183981"/>
                    <a:pt x="1824704" y="192459"/>
                  </a:cubicBezTo>
                  <a:cubicBezTo>
                    <a:pt x="1892903" y="200936"/>
                    <a:pt x="1914239" y="243036"/>
                    <a:pt x="1914239" y="243036"/>
                  </a:cubicBezTo>
                  <a:cubicBezTo>
                    <a:pt x="1914239" y="243036"/>
                    <a:pt x="1944052" y="192459"/>
                    <a:pt x="1978152" y="251514"/>
                  </a:cubicBezTo>
                  <a:cubicBezTo>
                    <a:pt x="2012251" y="310569"/>
                    <a:pt x="2007965" y="327428"/>
                    <a:pt x="2007965" y="327428"/>
                  </a:cubicBezTo>
                  <a:cubicBezTo>
                    <a:pt x="2007965" y="327428"/>
                    <a:pt x="2037779" y="293709"/>
                    <a:pt x="2050637" y="327428"/>
                  </a:cubicBezTo>
                  <a:cubicBezTo>
                    <a:pt x="2063400" y="361146"/>
                    <a:pt x="2029301" y="386483"/>
                    <a:pt x="2029301" y="386483"/>
                  </a:cubicBezTo>
                  <a:cubicBezTo>
                    <a:pt x="2029301" y="386483"/>
                    <a:pt x="2025015" y="420201"/>
                    <a:pt x="2042064" y="420201"/>
                  </a:cubicBezTo>
                  <a:cubicBezTo>
                    <a:pt x="2059114" y="420201"/>
                    <a:pt x="2054828" y="394865"/>
                    <a:pt x="2093214" y="386483"/>
                  </a:cubicBezTo>
                  <a:cubicBezTo>
                    <a:pt x="2131600" y="378006"/>
                    <a:pt x="2148649" y="403342"/>
                    <a:pt x="2148649" y="403342"/>
                  </a:cubicBezTo>
                  <a:cubicBezTo>
                    <a:pt x="2148649" y="403342"/>
                    <a:pt x="2144363" y="344287"/>
                    <a:pt x="2165699" y="335905"/>
                  </a:cubicBezTo>
                  <a:cubicBezTo>
                    <a:pt x="2187035" y="327428"/>
                    <a:pt x="2199798" y="335905"/>
                    <a:pt x="2199798" y="335905"/>
                  </a:cubicBezTo>
                  <a:cubicBezTo>
                    <a:pt x="2199798" y="335905"/>
                    <a:pt x="2191226" y="268468"/>
                    <a:pt x="2221135" y="268468"/>
                  </a:cubicBezTo>
                  <a:cubicBezTo>
                    <a:pt x="2251043" y="268468"/>
                    <a:pt x="2280856" y="310664"/>
                    <a:pt x="2293620" y="361242"/>
                  </a:cubicBezTo>
                  <a:cubicBezTo>
                    <a:pt x="2293620" y="361242"/>
                    <a:pt x="2370391" y="319046"/>
                    <a:pt x="2391632" y="361242"/>
                  </a:cubicBezTo>
                  <a:cubicBezTo>
                    <a:pt x="2412968" y="403437"/>
                    <a:pt x="2391632" y="462492"/>
                    <a:pt x="2391632" y="462492"/>
                  </a:cubicBezTo>
                  <a:cubicBezTo>
                    <a:pt x="2391632" y="462492"/>
                    <a:pt x="2434304" y="462492"/>
                    <a:pt x="2447068" y="487829"/>
                  </a:cubicBezTo>
                  <a:cubicBezTo>
                    <a:pt x="2459831" y="513165"/>
                    <a:pt x="2455640" y="521547"/>
                    <a:pt x="2455640" y="521547"/>
                  </a:cubicBezTo>
                  <a:cubicBezTo>
                    <a:pt x="2455640" y="521547"/>
                    <a:pt x="2528125" y="496211"/>
                    <a:pt x="2553652" y="530025"/>
                  </a:cubicBezTo>
                  <a:cubicBezTo>
                    <a:pt x="2579275" y="563743"/>
                    <a:pt x="2562225" y="546884"/>
                    <a:pt x="2562225" y="546884"/>
                  </a:cubicBezTo>
                  <a:cubicBezTo>
                    <a:pt x="2562225" y="546884"/>
                    <a:pt x="2587847" y="521547"/>
                    <a:pt x="2600611" y="530025"/>
                  </a:cubicBezTo>
                  <a:cubicBezTo>
                    <a:pt x="2613374" y="538502"/>
                    <a:pt x="2609183" y="470970"/>
                    <a:pt x="2634710" y="513165"/>
                  </a:cubicBezTo>
                  <a:cubicBezTo>
                    <a:pt x="2660237" y="555361"/>
                    <a:pt x="2656046" y="614416"/>
                    <a:pt x="2634710" y="614416"/>
                  </a:cubicBezTo>
                  <a:cubicBezTo>
                    <a:pt x="2613374" y="614416"/>
                    <a:pt x="2570797" y="589080"/>
                    <a:pt x="2570797" y="589080"/>
                  </a:cubicBezTo>
                  <a:cubicBezTo>
                    <a:pt x="2570797" y="589080"/>
                    <a:pt x="2562225" y="639657"/>
                    <a:pt x="2536698" y="639657"/>
                  </a:cubicBezTo>
                  <a:cubicBezTo>
                    <a:pt x="2536698" y="639657"/>
                    <a:pt x="2532412" y="673376"/>
                    <a:pt x="2489835" y="681853"/>
                  </a:cubicBezTo>
                  <a:cubicBezTo>
                    <a:pt x="2447163" y="690330"/>
                    <a:pt x="2400300" y="681853"/>
                    <a:pt x="2400300" y="681853"/>
                  </a:cubicBezTo>
                  <a:cubicBezTo>
                    <a:pt x="2400300" y="681853"/>
                    <a:pt x="2332101" y="732431"/>
                    <a:pt x="2298001" y="724049"/>
                  </a:cubicBezTo>
                  <a:cubicBezTo>
                    <a:pt x="2298001" y="724049"/>
                    <a:pt x="2285238" y="783104"/>
                    <a:pt x="2229802" y="799963"/>
                  </a:cubicBezTo>
                  <a:cubicBezTo>
                    <a:pt x="2174367" y="816822"/>
                    <a:pt x="2148840" y="732526"/>
                    <a:pt x="2148840" y="732526"/>
                  </a:cubicBezTo>
                  <a:cubicBezTo>
                    <a:pt x="2148840" y="732526"/>
                    <a:pt x="2114740" y="749385"/>
                    <a:pt x="2093404" y="681948"/>
                  </a:cubicBezTo>
                  <a:cubicBezTo>
                    <a:pt x="2093404" y="681948"/>
                    <a:pt x="2042255" y="707285"/>
                    <a:pt x="2029491" y="690426"/>
                  </a:cubicBezTo>
                  <a:cubicBezTo>
                    <a:pt x="2016728" y="673566"/>
                    <a:pt x="1991106" y="774817"/>
                    <a:pt x="1905857" y="741003"/>
                  </a:cubicBezTo>
                  <a:cubicBezTo>
                    <a:pt x="1905857" y="741003"/>
                    <a:pt x="1880235" y="791581"/>
                    <a:pt x="1799272" y="800058"/>
                  </a:cubicBezTo>
                  <a:cubicBezTo>
                    <a:pt x="1718310" y="808536"/>
                    <a:pt x="1658588" y="698808"/>
                    <a:pt x="1658588" y="698808"/>
                  </a:cubicBezTo>
                  <a:cubicBezTo>
                    <a:pt x="1658588" y="698808"/>
                    <a:pt x="1615916" y="715667"/>
                    <a:pt x="1590389" y="698808"/>
                  </a:cubicBezTo>
                  <a:cubicBezTo>
                    <a:pt x="1590389" y="698808"/>
                    <a:pt x="1471041" y="783199"/>
                    <a:pt x="1407128" y="766245"/>
                  </a:cubicBezTo>
                  <a:cubicBezTo>
                    <a:pt x="1343215" y="749385"/>
                    <a:pt x="1287780" y="698808"/>
                    <a:pt x="1287780" y="698808"/>
                  </a:cubicBezTo>
                  <a:cubicBezTo>
                    <a:pt x="1287780" y="698808"/>
                    <a:pt x="1249394" y="757863"/>
                    <a:pt x="1181195" y="757863"/>
                  </a:cubicBezTo>
                  <a:cubicBezTo>
                    <a:pt x="1112996" y="757863"/>
                    <a:pt x="1049083" y="698808"/>
                    <a:pt x="1049083" y="698808"/>
                  </a:cubicBezTo>
                  <a:cubicBezTo>
                    <a:pt x="1049083" y="698808"/>
                    <a:pt x="1006411" y="724144"/>
                    <a:pt x="972312" y="715667"/>
                  </a:cubicBezTo>
                  <a:cubicBezTo>
                    <a:pt x="938213" y="707190"/>
                    <a:pt x="908399" y="656612"/>
                    <a:pt x="908399" y="656612"/>
                  </a:cubicBezTo>
                  <a:cubicBezTo>
                    <a:pt x="908399" y="656612"/>
                    <a:pt x="891349" y="690330"/>
                    <a:pt x="861536" y="656612"/>
                  </a:cubicBezTo>
                  <a:cubicBezTo>
                    <a:pt x="861536" y="656612"/>
                    <a:pt x="857250" y="690330"/>
                    <a:pt x="818864" y="715667"/>
                  </a:cubicBezTo>
                  <a:cubicBezTo>
                    <a:pt x="780479" y="741003"/>
                    <a:pt x="678180" y="732526"/>
                    <a:pt x="661130" y="715667"/>
                  </a:cubicBezTo>
                  <a:cubicBezTo>
                    <a:pt x="661130" y="715667"/>
                    <a:pt x="563118" y="774722"/>
                    <a:pt x="499110" y="749385"/>
                  </a:cubicBezTo>
                  <a:cubicBezTo>
                    <a:pt x="435197" y="724049"/>
                    <a:pt x="430911" y="698808"/>
                    <a:pt x="430911" y="698808"/>
                  </a:cubicBezTo>
                  <a:cubicBezTo>
                    <a:pt x="430911" y="698808"/>
                    <a:pt x="401098" y="724144"/>
                    <a:pt x="375475" y="707285"/>
                  </a:cubicBezTo>
                  <a:cubicBezTo>
                    <a:pt x="349853" y="690426"/>
                    <a:pt x="337089" y="656707"/>
                    <a:pt x="337089" y="656707"/>
                  </a:cubicBezTo>
                  <a:cubicBezTo>
                    <a:pt x="337089" y="656707"/>
                    <a:pt x="294418" y="682044"/>
                    <a:pt x="260318" y="682044"/>
                  </a:cubicBezTo>
                  <a:cubicBezTo>
                    <a:pt x="226219" y="682044"/>
                    <a:pt x="209169" y="656707"/>
                    <a:pt x="209169" y="656707"/>
                  </a:cubicBezTo>
                  <a:cubicBezTo>
                    <a:pt x="209169" y="656707"/>
                    <a:pt x="204882" y="682044"/>
                    <a:pt x="175069" y="673566"/>
                  </a:cubicBezTo>
                  <a:cubicBezTo>
                    <a:pt x="145256" y="665089"/>
                    <a:pt x="128206" y="622989"/>
                    <a:pt x="128206" y="622989"/>
                  </a:cubicBezTo>
                  <a:cubicBezTo>
                    <a:pt x="128206" y="622989"/>
                    <a:pt x="106870" y="665184"/>
                    <a:pt x="81343" y="665184"/>
                  </a:cubicBezTo>
                  <a:cubicBezTo>
                    <a:pt x="55816" y="665184"/>
                    <a:pt x="381" y="631466"/>
                    <a:pt x="381" y="631466"/>
                  </a:cubicBezTo>
                  <a:lnTo>
                    <a:pt x="381" y="631466"/>
                  </a:lnTo>
                  <a:close/>
                </a:path>
              </a:pathLst>
            </a:custGeom>
            <a:solidFill>
              <a:srgbClr val="7F7F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AE23A309-DBAF-78B6-785F-A9F32790DA2C}"/>
                </a:ext>
              </a:extLst>
            </p:cNvPr>
            <p:cNvSpPr/>
            <p:nvPr/>
          </p:nvSpPr>
          <p:spPr>
            <a:xfrm>
              <a:off x="3981999" y="4800083"/>
              <a:ext cx="5492354" cy="1649252"/>
            </a:xfrm>
            <a:custGeom>
              <a:avLst/>
              <a:gdLst>
                <a:gd name="connsiteX0" fmla="*/ 14478 w 2664210"/>
                <a:gd name="connsiteY0" fmla="*/ 472888 h 800013"/>
                <a:gd name="connsiteX1" fmla="*/ 14478 w 2664210"/>
                <a:gd name="connsiteY1" fmla="*/ 504415 h 800013"/>
                <a:gd name="connsiteX2" fmla="*/ 104013 w 2664210"/>
                <a:gd name="connsiteY2" fmla="*/ 491842 h 800013"/>
                <a:gd name="connsiteX3" fmla="*/ 128397 w 2664210"/>
                <a:gd name="connsiteY3" fmla="*/ 517084 h 800013"/>
                <a:gd name="connsiteX4" fmla="*/ 177260 w 2664210"/>
                <a:gd name="connsiteY4" fmla="*/ 517084 h 800013"/>
                <a:gd name="connsiteX5" fmla="*/ 274891 w 2664210"/>
                <a:gd name="connsiteY5" fmla="*/ 517084 h 800013"/>
                <a:gd name="connsiteX6" fmla="*/ 356235 w 2664210"/>
                <a:gd name="connsiteY6" fmla="*/ 617858 h 800013"/>
                <a:gd name="connsiteX7" fmla="*/ 502729 w 2664210"/>
                <a:gd name="connsiteY7" fmla="*/ 661959 h 800013"/>
                <a:gd name="connsiteX8" fmla="*/ 608552 w 2664210"/>
                <a:gd name="connsiteY8" fmla="*/ 636718 h 800013"/>
                <a:gd name="connsiteX9" fmla="*/ 698087 w 2664210"/>
                <a:gd name="connsiteY9" fmla="*/ 680818 h 800013"/>
                <a:gd name="connsiteX10" fmla="*/ 934117 w 2664210"/>
                <a:gd name="connsiteY10" fmla="*/ 680818 h 800013"/>
                <a:gd name="connsiteX11" fmla="*/ 1186339 w 2664210"/>
                <a:gd name="connsiteY11" fmla="*/ 762733 h 800013"/>
                <a:gd name="connsiteX12" fmla="*/ 1463040 w 2664210"/>
                <a:gd name="connsiteY12" fmla="*/ 743874 h 800013"/>
                <a:gd name="connsiteX13" fmla="*/ 1585055 w 2664210"/>
                <a:gd name="connsiteY13" fmla="*/ 743874 h 800013"/>
                <a:gd name="connsiteX14" fmla="*/ 1747838 w 2664210"/>
                <a:gd name="connsiteY14" fmla="*/ 762733 h 800013"/>
                <a:gd name="connsiteX15" fmla="*/ 2024539 w 2664210"/>
                <a:gd name="connsiteY15" fmla="*/ 787975 h 800013"/>
                <a:gd name="connsiteX16" fmla="*/ 2114074 w 2664210"/>
                <a:gd name="connsiteY16" fmla="*/ 725014 h 800013"/>
                <a:gd name="connsiteX17" fmla="*/ 2236089 w 2664210"/>
                <a:gd name="connsiteY17" fmla="*/ 699773 h 800013"/>
                <a:gd name="connsiteX18" fmla="*/ 2520886 w 2664210"/>
                <a:gd name="connsiteY18" fmla="*/ 687200 h 800013"/>
                <a:gd name="connsiteX19" fmla="*/ 2561558 w 2664210"/>
                <a:gd name="connsiteY19" fmla="*/ 636813 h 800013"/>
                <a:gd name="connsiteX20" fmla="*/ 2642902 w 2664210"/>
                <a:gd name="connsiteY20" fmla="*/ 573853 h 800013"/>
                <a:gd name="connsiteX21" fmla="*/ 2626614 w 2664210"/>
                <a:gd name="connsiteY21" fmla="*/ 504511 h 800013"/>
                <a:gd name="connsiteX22" fmla="*/ 2642902 w 2664210"/>
                <a:gd name="connsiteY22" fmla="*/ 447837 h 800013"/>
                <a:gd name="connsiteX23" fmla="*/ 2553367 w 2664210"/>
                <a:gd name="connsiteY23" fmla="*/ 447837 h 800013"/>
                <a:gd name="connsiteX24" fmla="*/ 2480120 w 2664210"/>
                <a:gd name="connsiteY24" fmla="*/ 391163 h 800013"/>
                <a:gd name="connsiteX25" fmla="*/ 2382488 w 2664210"/>
                <a:gd name="connsiteY25" fmla="*/ 410023 h 800013"/>
                <a:gd name="connsiteX26" fmla="*/ 2349913 w 2664210"/>
                <a:gd name="connsiteY26" fmla="*/ 359635 h 800013"/>
                <a:gd name="connsiteX27" fmla="*/ 2235994 w 2664210"/>
                <a:gd name="connsiteY27" fmla="*/ 372208 h 800013"/>
                <a:gd name="connsiteX28" fmla="*/ 2154651 w 2664210"/>
                <a:gd name="connsiteY28" fmla="*/ 340681 h 800013"/>
                <a:gd name="connsiteX29" fmla="*/ 1918621 w 2664210"/>
                <a:gd name="connsiteY29" fmla="*/ 359540 h 800013"/>
                <a:gd name="connsiteX30" fmla="*/ 1902333 w 2664210"/>
                <a:gd name="connsiteY30" fmla="*/ 290198 h 800013"/>
                <a:gd name="connsiteX31" fmla="*/ 1829086 w 2664210"/>
                <a:gd name="connsiteY31" fmla="*/ 227238 h 800013"/>
                <a:gd name="connsiteX32" fmla="*/ 1755839 w 2664210"/>
                <a:gd name="connsiteY32" fmla="*/ 258766 h 800013"/>
                <a:gd name="connsiteX33" fmla="*/ 1666304 w 2664210"/>
                <a:gd name="connsiteY33" fmla="*/ 227238 h 800013"/>
                <a:gd name="connsiteX34" fmla="*/ 1641920 w 2664210"/>
                <a:gd name="connsiteY34" fmla="*/ 176851 h 800013"/>
                <a:gd name="connsiteX35" fmla="*/ 1552384 w 2664210"/>
                <a:gd name="connsiteY35" fmla="*/ 157991 h 800013"/>
                <a:gd name="connsiteX36" fmla="*/ 1544288 w 2664210"/>
                <a:gd name="connsiteY36" fmla="*/ 101317 h 800013"/>
                <a:gd name="connsiteX37" fmla="*/ 1479232 w 2664210"/>
                <a:gd name="connsiteY37" fmla="*/ 107604 h 800013"/>
                <a:gd name="connsiteX38" fmla="*/ 1471136 w 2664210"/>
                <a:gd name="connsiteY38" fmla="*/ 44644 h 800013"/>
                <a:gd name="connsiteX39" fmla="*/ 1397889 w 2664210"/>
                <a:gd name="connsiteY39" fmla="*/ 44644 h 800013"/>
                <a:gd name="connsiteX40" fmla="*/ 1332833 w 2664210"/>
                <a:gd name="connsiteY40" fmla="*/ 543 h 800013"/>
                <a:gd name="connsiteX41" fmla="*/ 1235202 w 2664210"/>
                <a:gd name="connsiteY41" fmla="*/ 44644 h 800013"/>
                <a:gd name="connsiteX42" fmla="*/ 1137571 w 2664210"/>
                <a:gd name="connsiteY42" fmla="*/ 57217 h 800013"/>
                <a:gd name="connsiteX43" fmla="*/ 1080611 w 2664210"/>
                <a:gd name="connsiteY43" fmla="*/ 145418 h 800013"/>
                <a:gd name="connsiteX44" fmla="*/ 869061 w 2664210"/>
                <a:gd name="connsiteY44" fmla="*/ 151705 h 800013"/>
                <a:gd name="connsiteX45" fmla="*/ 706279 w 2664210"/>
                <a:gd name="connsiteY45" fmla="*/ 202092 h 800013"/>
                <a:gd name="connsiteX46" fmla="*/ 657416 w 2664210"/>
                <a:gd name="connsiteY46" fmla="*/ 220951 h 800013"/>
                <a:gd name="connsiteX47" fmla="*/ 567880 w 2664210"/>
                <a:gd name="connsiteY47" fmla="*/ 183137 h 800013"/>
                <a:gd name="connsiteX48" fmla="*/ 494633 w 2664210"/>
                <a:gd name="connsiteY48" fmla="*/ 265052 h 800013"/>
                <a:gd name="connsiteX49" fmla="*/ 348139 w 2664210"/>
                <a:gd name="connsiteY49" fmla="*/ 271339 h 800013"/>
                <a:gd name="connsiteX50" fmla="*/ 266795 w 2664210"/>
                <a:gd name="connsiteY50" fmla="*/ 309153 h 800013"/>
                <a:gd name="connsiteX51" fmla="*/ 283083 w 2664210"/>
                <a:gd name="connsiteY51" fmla="*/ 302866 h 800013"/>
                <a:gd name="connsiteX52" fmla="*/ 177260 w 2664210"/>
                <a:gd name="connsiteY52" fmla="*/ 258766 h 800013"/>
                <a:gd name="connsiteX53" fmla="*/ 120301 w 2664210"/>
                <a:gd name="connsiteY53" fmla="*/ 340681 h 800013"/>
                <a:gd name="connsiteX54" fmla="*/ 38958 w 2664210"/>
                <a:gd name="connsiteY54" fmla="*/ 397354 h 800013"/>
                <a:gd name="connsiteX55" fmla="*/ 14573 w 2664210"/>
                <a:gd name="connsiteY55" fmla="*/ 472983 h 800013"/>
                <a:gd name="connsiteX56" fmla="*/ 14573 w 2664210"/>
                <a:gd name="connsiteY56" fmla="*/ 472983 h 800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64210" h="800013">
                  <a:moveTo>
                    <a:pt x="14478" y="472888"/>
                  </a:moveTo>
                  <a:cubicBezTo>
                    <a:pt x="14478" y="472888"/>
                    <a:pt x="-18098" y="498129"/>
                    <a:pt x="14478" y="504415"/>
                  </a:cubicBezTo>
                  <a:cubicBezTo>
                    <a:pt x="47054" y="510702"/>
                    <a:pt x="104013" y="491842"/>
                    <a:pt x="104013" y="491842"/>
                  </a:cubicBezTo>
                  <a:cubicBezTo>
                    <a:pt x="104013" y="491842"/>
                    <a:pt x="87725" y="504415"/>
                    <a:pt x="128397" y="517084"/>
                  </a:cubicBezTo>
                  <a:cubicBezTo>
                    <a:pt x="169069" y="529657"/>
                    <a:pt x="177260" y="517084"/>
                    <a:pt x="177260" y="517084"/>
                  </a:cubicBezTo>
                  <a:cubicBezTo>
                    <a:pt x="177260" y="517084"/>
                    <a:pt x="234220" y="542325"/>
                    <a:pt x="274891" y="517084"/>
                  </a:cubicBezTo>
                  <a:cubicBezTo>
                    <a:pt x="274891" y="517084"/>
                    <a:pt x="258604" y="567471"/>
                    <a:pt x="356235" y="617858"/>
                  </a:cubicBezTo>
                  <a:cubicBezTo>
                    <a:pt x="453866" y="668245"/>
                    <a:pt x="502729" y="661959"/>
                    <a:pt x="502729" y="661959"/>
                  </a:cubicBezTo>
                  <a:lnTo>
                    <a:pt x="608552" y="636718"/>
                  </a:lnTo>
                  <a:cubicBezTo>
                    <a:pt x="608552" y="636718"/>
                    <a:pt x="592264" y="661959"/>
                    <a:pt x="698087" y="680818"/>
                  </a:cubicBezTo>
                  <a:cubicBezTo>
                    <a:pt x="803910" y="699678"/>
                    <a:pt x="934117" y="680818"/>
                    <a:pt x="934117" y="680818"/>
                  </a:cubicBezTo>
                  <a:cubicBezTo>
                    <a:pt x="934117" y="680818"/>
                    <a:pt x="1039939" y="756447"/>
                    <a:pt x="1186339" y="762733"/>
                  </a:cubicBezTo>
                  <a:cubicBezTo>
                    <a:pt x="1332833" y="769020"/>
                    <a:pt x="1463040" y="743874"/>
                    <a:pt x="1463040" y="743874"/>
                  </a:cubicBezTo>
                  <a:cubicBezTo>
                    <a:pt x="1463040" y="743874"/>
                    <a:pt x="1544384" y="762733"/>
                    <a:pt x="1585055" y="743874"/>
                  </a:cubicBezTo>
                  <a:cubicBezTo>
                    <a:pt x="1585055" y="743874"/>
                    <a:pt x="1645825" y="762733"/>
                    <a:pt x="1747838" y="762733"/>
                  </a:cubicBezTo>
                  <a:cubicBezTo>
                    <a:pt x="1764126" y="762733"/>
                    <a:pt x="1894332" y="825694"/>
                    <a:pt x="2024539" y="787975"/>
                  </a:cubicBezTo>
                  <a:cubicBezTo>
                    <a:pt x="2154745" y="750160"/>
                    <a:pt x="2114074" y="725014"/>
                    <a:pt x="2114074" y="725014"/>
                  </a:cubicBezTo>
                  <a:cubicBezTo>
                    <a:pt x="2114074" y="725014"/>
                    <a:pt x="2171033" y="737587"/>
                    <a:pt x="2236089" y="699773"/>
                  </a:cubicBezTo>
                  <a:cubicBezTo>
                    <a:pt x="2236089" y="699773"/>
                    <a:pt x="2463927" y="718633"/>
                    <a:pt x="2520886" y="687200"/>
                  </a:cubicBezTo>
                  <a:cubicBezTo>
                    <a:pt x="2577846" y="655672"/>
                    <a:pt x="2561558" y="636813"/>
                    <a:pt x="2561558" y="636813"/>
                  </a:cubicBezTo>
                  <a:cubicBezTo>
                    <a:pt x="2561558" y="636813"/>
                    <a:pt x="2602230" y="598999"/>
                    <a:pt x="2642902" y="573853"/>
                  </a:cubicBezTo>
                  <a:cubicBezTo>
                    <a:pt x="2683574" y="548611"/>
                    <a:pt x="2659190" y="510892"/>
                    <a:pt x="2626614" y="504511"/>
                  </a:cubicBezTo>
                  <a:cubicBezTo>
                    <a:pt x="2626614" y="504511"/>
                    <a:pt x="2667286" y="466696"/>
                    <a:pt x="2642902" y="447837"/>
                  </a:cubicBezTo>
                  <a:cubicBezTo>
                    <a:pt x="2618518" y="428977"/>
                    <a:pt x="2553367" y="447837"/>
                    <a:pt x="2553367" y="447837"/>
                  </a:cubicBezTo>
                  <a:cubicBezTo>
                    <a:pt x="2553367" y="447837"/>
                    <a:pt x="2537079" y="403736"/>
                    <a:pt x="2480120" y="391163"/>
                  </a:cubicBezTo>
                  <a:cubicBezTo>
                    <a:pt x="2423160" y="378590"/>
                    <a:pt x="2382488" y="410023"/>
                    <a:pt x="2382488" y="410023"/>
                  </a:cubicBezTo>
                  <a:cubicBezTo>
                    <a:pt x="2382488" y="410023"/>
                    <a:pt x="2415064" y="378495"/>
                    <a:pt x="2349913" y="359635"/>
                  </a:cubicBezTo>
                  <a:cubicBezTo>
                    <a:pt x="2284857" y="340776"/>
                    <a:pt x="2235994" y="372208"/>
                    <a:pt x="2235994" y="372208"/>
                  </a:cubicBezTo>
                  <a:cubicBezTo>
                    <a:pt x="2235994" y="372208"/>
                    <a:pt x="2203419" y="346967"/>
                    <a:pt x="2154651" y="340681"/>
                  </a:cubicBezTo>
                  <a:cubicBezTo>
                    <a:pt x="2105883" y="334394"/>
                    <a:pt x="1967484" y="353254"/>
                    <a:pt x="1918621" y="359540"/>
                  </a:cubicBezTo>
                  <a:cubicBezTo>
                    <a:pt x="1869757" y="365827"/>
                    <a:pt x="1902333" y="315439"/>
                    <a:pt x="1902333" y="290198"/>
                  </a:cubicBezTo>
                  <a:cubicBezTo>
                    <a:pt x="1902333" y="264957"/>
                    <a:pt x="1861661" y="227238"/>
                    <a:pt x="1829086" y="227238"/>
                  </a:cubicBezTo>
                  <a:cubicBezTo>
                    <a:pt x="1796510" y="227238"/>
                    <a:pt x="1755839" y="258766"/>
                    <a:pt x="1755839" y="258766"/>
                  </a:cubicBezTo>
                  <a:cubicBezTo>
                    <a:pt x="1755839" y="258766"/>
                    <a:pt x="1731454" y="220951"/>
                    <a:pt x="1666304" y="227238"/>
                  </a:cubicBezTo>
                  <a:cubicBezTo>
                    <a:pt x="1666304" y="227238"/>
                    <a:pt x="1682592" y="201997"/>
                    <a:pt x="1641920" y="176851"/>
                  </a:cubicBezTo>
                  <a:cubicBezTo>
                    <a:pt x="1601248" y="151705"/>
                    <a:pt x="1552384" y="157991"/>
                    <a:pt x="1552384" y="157991"/>
                  </a:cubicBezTo>
                  <a:cubicBezTo>
                    <a:pt x="1552384" y="157991"/>
                    <a:pt x="1568672" y="113890"/>
                    <a:pt x="1544288" y="101317"/>
                  </a:cubicBezTo>
                  <a:cubicBezTo>
                    <a:pt x="1519904" y="88744"/>
                    <a:pt x="1479232" y="107604"/>
                    <a:pt x="1479232" y="107604"/>
                  </a:cubicBezTo>
                  <a:cubicBezTo>
                    <a:pt x="1479232" y="107604"/>
                    <a:pt x="1519904" y="57217"/>
                    <a:pt x="1471136" y="44644"/>
                  </a:cubicBezTo>
                  <a:cubicBezTo>
                    <a:pt x="1422273" y="32071"/>
                    <a:pt x="1397889" y="44644"/>
                    <a:pt x="1397889" y="44644"/>
                  </a:cubicBezTo>
                  <a:cubicBezTo>
                    <a:pt x="1397889" y="44644"/>
                    <a:pt x="1405985" y="-5744"/>
                    <a:pt x="1332833" y="543"/>
                  </a:cubicBezTo>
                  <a:cubicBezTo>
                    <a:pt x="1259681" y="6829"/>
                    <a:pt x="1235202" y="44644"/>
                    <a:pt x="1235202" y="44644"/>
                  </a:cubicBezTo>
                  <a:cubicBezTo>
                    <a:pt x="1235202" y="44644"/>
                    <a:pt x="1202627" y="19402"/>
                    <a:pt x="1137571" y="57217"/>
                  </a:cubicBezTo>
                  <a:cubicBezTo>
                    <a:pt x="1072515" y="95031"/>
                    <a:pt x="1080611" y="145418"/>
                    <a:pt x="1080611" y="145418"/>
                  </a:cubicBezTo>
                  <a:cubicBezTo>
                    <a:pt x="1080611" y="145418"/>
                    <a:pt x="926020" y="120177"/>
                    <a:pt x="869061" y="151705"/>
                  </a:cubicBezTo>
                  <a:cubicBezTo>
                    <a:pt x="869061" y="151705"/>
                    <a:pt x="763238" y="126463"/>
                    <a:pt x="706279" y="202092"/>
                  </a:cubicBezTo>
                  <a:cubicBezTo>
                    <a:pt x="706279" y="202092"/>
                    <a:pt x="681895" y="227333"/>
                    <a:pt x="657416" y="220951"/>
                  </a:cubicBezTo>
                  <a:cubicBezTo>
                    <a:pt x="633032" y="214665"/>
                    <a:pt x="633032" y="170564"/>
                    <a:pt x="567880" y="183137"/>
                  </a:cubicBezTo>
                  <a:cubicBezTo>
                    <a:pt x="502825" y="195710"/>
                    <a:pt x="494633" y="239811"/>
                    <a:pt x="494633" y="265052"/>
                  </a:cubicBezTo>
                  <a:cubicBezTo>
                    <a:pt x="494633" y="265052"/>
                    <a:pt x="413290" y="239811"/>
                    <a:pt x="348139" y="271339"/>
                  </a:cubicBezTo>
                  <a:cubicBezTo>
                    <a:pt x="282988" y="302866"/>
                    <a:pt x="266795" y="309153"/>
                    <a:pt x="266795" y="309153"/>
                  </a:cubicBezTo>
                  <a:lnTo>
                    <a:pt x="283083" y="302866"/>
                  </a:lnTo>
                  <a:cubicBezTo>
                    <a:pt x="283083" y="302866"/>
                    <a:pt x="266795" y="233524"/>
                    <a:pt x="177260" y="258766"/>
                  </a:cubicBezTo>
                  <a:cubicBezTo>
                    <a:pt x="87725" y="284007"/>
                    <a:pt x="120301" y="340681"/>
                    <a:pt x="120301" y="340681"/>
                  </a:cubicBezTo>
                  <a:cubicBezTo>
                    <a:pt x="120301" y="340681"/>
                    <a:pt x="63341" y="346967"/>
                    <a:pt x="38958" y="397354"/>
                  </a:cubicBezTo>
                  <a:cubicBezTo>
                    <a:pt x="14573" y="447742"/>
                    <a:pt x="14573" y="472983"/>
                    <a:pt x="14573" y="472983"/>
                  </a:cubicBezTo>
                  <a:lnTo>
                    <a:pt x="14573" y="472983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9BEDC06-9C5C-BB51-57C6-E8C6D76449EF}"/>
                </a:ext>
              </a:extLst>
            </p:cNvPr>
            <p:cNvSpPr/>
            <p:nvPr/>
          </p:nvSpPr>
          <p:spPr>
            <a:xfrm>
              <a:off x="-1313853" y="5180422"/>
              <a:ext cx="7861709" cy="1547518"/>
            </a:xfrm>
            <a:custGeom>
              <a:avLst/>
              <a:gdLst>
                <a:gd name="connsiteX0" fmla="*/ 190 w 3813528"/>
                <a:gd name="connsiteY0" fmla="*/ 590742 h 750664"/>
                <a:gd name="connsiteX1" fmla="*/ 92107 w 3813528"/>
                <a:gd name="connsiteY1" fmla="*/ 559119 h 750664"/>
                <a:gd name="connsiteX2" fmla="*/ 141161 w 3813528"/>
                <a:gd name="connsiteY2" fmla="*/ 567025 h 750664"/>
                <a:gd name="connsiteX3" fmla="*/ 177927 w 3813528"/>
                <a:gd name="connsiteY3" fmla="*/ 535402 h 750664"/>
                <a:gd name="connsiteX4" fmla="*/ 226981 w 3813528"/>
                <a:gd name="connsiteY4" fmla="*/ 574835 h 750664"/>
                <a:gd name="connsiteX5" fmla="*/ 300514 w 3813528"/>
                <a:gd name="connsiteY5" fmla="*/ 566930 h 750664"/>
                <a:gd name="connsiteX6" fmla="*/ 355664 w 3813528"/>
                <a:gd name="connsiteY6" fmla="*/ 582741 h 750664"/>
                <a:gd name="connsiteX7" fmla="*/ 355664 w 3813528"/>
                <a:gd name="connsiteY7" fmla="*/ 448534 h 750664"/>
                <a:gd name="connsiteX8" fmla="*/ 429197 w 3813528"/>
                <a:gd name="connsiteY8" fmla="*/ 424817 h 750664"/>
                <a:gd name="connsiteX9" fmla="*/ 441484 w 3813528"/>
                <a:gd name="connsiteY9" fmla="*/ 385383 h 750664"/>
                <a:gd name="connsiteX10" fmla="*/ 527304 w 3813528"/>
                <a:gd name="connsiteY10" fmla="*/ 409100 h 750664"/>
                <a:gd name="connsiteX11" fmla="*/ 607028 w 3813528"/>
                <a:gd name="connsiteY11" fmla="*/ 401195 h 750664"/>
                <a:gd name="connsiteX12" fmla="*/ 631508 w 3813528"/>
                <a:gd name="connsiteY12" fmla="*/ 353855 h 750664"/>
                <a:gd name="connsiteX13" fmla="*/ 698945 w 3813528"/>
                <a:gd name="connsiteY13" fmla="*/ 353855 h 750664"/>
                <a:gd name="connsiteX14" fmla="*/ 821531 w 3813528"/>
                <a:gd name="connsiteY14" fmla="*/ 266987 h 750664"/>
                <a:gd name="connsiteX15" fmla="*/ 962501 w 3813528"/>
                <a:gd name="connsiteY15" fmla="*/ 322232 h 750664"/>
                <a:gd name="connsiteX16" fmla="*/ 1054418 w 3813528"/>
                <a:gd name="connsiteY16" fmla="*/ 330138 h 750664"/>
                <a:gd name="connsiteX17" fmla="*/ 1078897 w 3813528"/>
                <a:gd name="connsiteY17" fmla="*/ 266987 h 750664"/>
                <a:gd name="connsiteX18" fmla="*/ 1127951 w 3813528"/>
                <a:gd name="connsiteY18" fmla="*/ 282799 h 750664"/>
                <a:gd name="connsiteX19" fmla="*/ 1158621 w 3813528"/>
                <a:gd name="connsiteY19" fmla="*/ 251176 h 750664"/>
                <a:gd name="connsiteX20" fmla="*/ 1232154 w 3813528"/>
                <a:gd name="connsiteY20" fmla="*/ 290609 h 750664"/>
                <a:gd name="connsiteX21" fmla="*/ 1305687 w 3813528"/>
                <a:gd name="connsiteY21" fmla="*/ 258986 h 750664"/>
                <a:gd name="connsiteX22" fmla="*/ 1465040 w 3813528"/>
                <a:gd name="connsiteY22" fmla="*/ 108968 h 750664"/>
                <a:gd name="connsiteX23" fmla="*/ 1501807 w 3813528"/>
                <a:gd name="connsiteY23" fmla="*/ 22100 h 750664"/>
                <a:gd name="connsiteX24" fmla="*/ 1581531 w 3813528"/>
                <a:gd name="connsiteY24" fmla="*/ 30005 h 750664"/>
                <a:gd name="connsiteX25" fmla="*/ 1698022 w 3813528"/>
                <a:gd name="connsiteY25" fmla="*/ 14194 h 750664"/>
                <a:gd name="connsiteX26" fmla="*/ 1771555 w 3813528"/>
                <a:gd name="connsiteY26" fmla="*/ 101062 h 750664"/>
                <a:gd name="connsiteX27" fmla="*/ 1814417 w 3813528"/>
                <a:gd name="connsiteY27" fmla="*/ 124779 h 750664"/>
                <a:gd name="connsiteX28" fmla="*/ 1789938 w 3813528"/>
                <a:gd name="connsiteY28" fmla="*/ 187930 h 750664"/>
                <a:gd name="connsiteX29" fmla="*/ 1888046 w 3813528"/>
                <a:gd name="connsiteY29" fmla="*/ 203741 h 750664"/>
                <a:gd name="connsiteX30" fmla="*/ 1924812 w 3813528"/>
                <a:gd name="connsiteY30" fmla="*/ 148496 h 750664"/>
                <a:gd name="connsiteX31" fmla="*/ 2035112 w 3813528"/>
                <a:gd name="connsiteY31" fmla="*/ 156402 h 750664"/>
                <a:gd name="connsiteX32" fmla="*/ 2096453 w 3813528"/>
                <a:gd name="connsiteY32" fmla="*/ 77440 h 750664"/>
                <a:gd name="connsiteX33" fmla="*/ 2225135 w 3813528"/>
                <a:gd name="connsiteY33" fmla="*/ 132685 h 750664"/>
                <a:gd name="connsiteX34" fmla="*/ 2292572 w 3813528"/>
                <a:gd name="connsiteY34" fmla="*/ 140591 h 750664"/>
                <a:gd name="connsiteX35" fmla="*/ 2317052 w 3813528"/>
                <a:gd name="connsiteY35" fmla="*/ 219553 h 750664"/>
                <a:gd name="connsiteX36" fmla="*/ 2439638 w 3813528"/>
                <a:gd name="connsiteY36" fmla="*/ 227459 h 750664"/>
                <a:gd name="connsiteX37" fmla="*/ 2623566 w 3813528"/>
                <a:gd name="connsiteY37" fmla="*/ 180119 h 750664"/>
                <a:gd name="connsiteX38" fmla="*/ 2752249 w 3813528"/>
                <a:gd name="connsiteY38" fmla="*/ 227459 h 750664"/>
                <a:gd name="connsiteX39" fmla="*/ 2844165 w 3813528"/>
                <a:gd name="connsiteY39" fmla="*/ 235364 h 750664"/>
                <a:gd name="connsiteX40" fmla="*/ 2887027 w 3813528"/>
                <a:gd name="connsiteY40" fmla="*/ 306421 h 750664"/>
                <a:gd name="connsiteX41" fmla="*/ 2948369 w 3813528"/>
                <a:gd name="connsiteY41" fmla="*/ 306421 h 750664"/>
                <a:gd name="connsiteX42" fmla="*/ 2917698 w 3813528"/>
                <a:gd name="connsiteY42" fmla="*/ 361666 h 750664"/>
                <a:gd name="connsiteX43" fmla="*/ 2936081 w 3813528"/>
                <a:gd name="connsiteY43" fmla="*/ 393289 h 750664"/>
                <a:gd name="connsiteX44" fmla="*/ 3009614 w 3813528"/>
                <a:gd name="connsiteY44" fmla="*/ 361666 h 750664"/>
                <a:gd name="connsiteX45" fmla="*/ 3089339 w 3813528"/>
                <a:gd name="connsiteY45" fmla="*/ 377477 h 750664"/>
                <a:gd name="connsiteX46" fmla="*/ 3113818 w 3813528"/>
                <a:gd name="connsiteY46" fmla="*/ 314327 h 750664"/>
                <a:gd name="connsiteX47" fmla="*/ 3162872 w 3813528"/>
                <a:gd name="connsiteY47" fmla="*/ 314327 h 750664"/>
                <a:gd name="connsiteX48" fmla="*/ 3193542 w 3813528"/>
                <a:gd name="connsiteY48" fmla="*/ 251176 h 750664"/>
                <a:gd name="connsiteX49" fmla="*/ 3297746 w 3813528"/>
                <a:gd name="connsiteY49" fmla="*/ 338044 h 750664"/>
                <a:gd name="connsiteX50" fmla="*/ 3438716 w 3813528"/>
                <a:gd name="connsiteY50" fmla="*/ 338044 h 750664"/>
                <a:gd name="connsiteX51" fmla="*/ 3438716 w 3813528"/>
                <a:gd name="connsiteY51" fmla="*/ 432818 h 750664"/>
                <a:gd name="connsiteX52" fmla="*/ 3518440 w 3813528"/>
                <a:gd name="connsiteY52" fmla="*/ 456535 h 750664"/>
                <a:gd name="connsiteX53" fmla="*/ 3530727 w 3813528"/>
                <a:gd name="connsiteY53" fmla="*/ 488158 h 750664"/>
                <a:gd name="connsiteX54" fmla="*/ 3671697 w 3813528"/>
                <a:gd name="connsiteY54" fmla="*/ 496064 h 750664"/>
                <a:gd name="connsiteX55" fmla="*/ 3683984 w 3813528"/>
                <a:gd name="connsiteY55" fmla="*/ 511875 h 750664"/>
                <a:gd name="connsiteX56" fmla="*/ 3739134 w 3813528"/>
                <a:gd name="connsiteY56" fmla="*/ 496064 h 750664"/>
                <a:gd name="connsiteX57" fmla="*/ 3788188 w 3813528"/>
                <a:gd name="connsiteY57" fmla="*/ 480252 h 750664"/>
                <a:gd name="connsiteX58" fmla="*/ 3788188 w 3813528"/>
                <a:gd name="connsiteY58" fmla="*/ 575026 h 750664"/>
                <a:gd name="connsiteX59" fmla="*/ 3696272 w 3813528"/>
                <a:gd name="connsiteY59" fmla="*/ 551309 h 750664"/>
                <a:gd name="connsiteX60" fmla="*/ 3647218 w 3813528"/>
                <a:gd name="connsiteY60" fmla="*/ 598648 h 750664"/>
                <a:gd name="connsiteX61" fmla="*/ 3579781 w 3813528"/>
                <a:gd name="connsiteY61" fmla="*/ 638081 h 750664"/>
                <a:gd name="connsiteX62" fmla="*/ 3451098 w 3813528"/>
                <a:gd name="connsiteY62" fmla="*/ 638081 h 750664"/>
                <a:gd name="connsiteX63" fmla="*/ 3304032 w 3813528"/>
                <a:gd name="connsiteY63" fmla="*/ 677515 h 750664"/>
                <a:gd name="connsiteX64" fmla="*/ 3205925 w 3813528"/>
                <a:gd name="connsiteY64" fmla="*/ 748571 h 750664"/>
                <a:gd name="connsiteX65" fmla="*/ 3089434 w 3813528"/>
                <a:gd name="connsiteY65" fmla="*/ 685421 h 750664"/>
                <a:gd name="connsiteX66" fmla="*/ 3009710 w 3813528"/>
                <a:gd name="connsiteY66" fmla="*/ 638081 h 750664"/>
                <a:gd name="connsiteX67" fmla="*/ 2917793 w 3813528"/>
                <a:gd name="connsiteY67" fmla="*/ 645987 h 750664"/>
                <a:gd name="connsiteX68" fmla="*/ 2740057 w 3813528"/>
                <a:gd name="connsiteY68" fmla="*/ 693326 h 750664"/>
                <a:gd name="connsiteX69" fmla="*/ 2586800 w 3813528"/>
                <a:gd name="connsiteY69" fmla="*/ 748571 h 750664"/>
                <a:gd name="connsiteX70" fmla="*/ 2384489 w 3813528"/>
                <a:gd name="connsiteY70" fmla="*/ 653798 h 750664"/>
                <a:gd name="connsiteX71" fmla="*/ 2286381 w 3813528"/>
                <a:gd name="connsiteY71" fmla="*/ 653798 h 750664"/>
                <a:gd name="connsiteX72" fmla="*/ 2022824 w 3813528"/>
                <a:gd name="connsiteY72" fmla="*/ 716948 h 750664"/>
                <a:gd name="connsiteX73" fmla="*/ 1851184 w 3813528"/>
                <a:gd name="connsiteY73" fmla="*/ 653798 h 750664"/>
                <a:gd name="connsiteX74" fmla="*/ 1697927 w 3813528"/>
                <a:gd name="connsiteY74" fmla="*/ 709043 h 750664"/>
                <a:gd name="connsiteX75" fmla="*/ 1507903 w 3813528"/>
                <a:gd name="connsiteY75" fmla="*/ 653798 h 750664"/>
                <a:gd name="connsiteX76" fmla="*/ 1397603 w 3813528"/>
                <a:gd name="connsiteY76" fmla="*/ 669609 h 750664"/>
                <a:gd name="connsiteX77" fmla="*/ 1305687 w 3813528"/>
                <a:gd name="connsiteY77" fmla="*/ 614364 h 750664"/>
                <a:gd name="connsiteX78" fmla="*/ 1238250 w 3813528"/>
                <a:gd name="connsiteY78" fmla="*/ 614364 h 750664"/>
                <a:gd name="connsiteX79" fmla="*/ 1176909 w 3813528"/>
                <a:gd name="connsiteY79" fmla="*/ 669609 h 750664"/>
                <a:gd name="connsiteX80" fmla="*/ 950119 w 3813528"/>
                <a:gd name="connsiteY80" fmla="*/ 669609 h 750664"/>
                <a:gd name="connsiteX81" fmla="*/ 717233 w 3813528"/>
                <a:gd name="connsiteY81" fmla="*/ 701232 h 750664"/>
                <a:gd name="connsiteX82" fmla="*/ 619125 w 3813528"/>
                <a:gd name="connsiteY82" fmla="*/ 653893 h 750664"/>
                <a:gd name="connsiteX83" fmla="*/ 539401 w 3813528"/>
                <a:gd name="connsiteY83" fmla="*/ 661799 h 750664"/>
                <a:gd name="connsiteX84" fmla="*/ 484251 w 3813528"/>
                <a:gd name="connsiteY84" fmla="*/ 614459 h 750664"/>
                <a:gd name="connsiteX85" fmla="*/ 373952 w 3813528"/>
                <a:gd name="connsiteY85" fmla="*/ 638177 h 750664"/>
                <a:gd name="connsiteX86" fmla="*/ 300419 w 3813528"/>
                <a:gd name="connsiteY86" fmla="*/ 614459 h 750664"/>
                <a:gd name="connsiteX87" fmla="*/ 251365 w 3813528"/>
                <a:gd name="connsiteY87" fmla="*/ 630271 h 750664"/>
                <a:gd name="connsiteX88" fmla="*/ 183928 w 3813528"/>
                <a:gd name="connsiteY88" fmla="*/ 582932 h 750664"/>
                <a:gd name="connsiteX89" fmla="*/ 116491 w 3813528"/>
                <a:gd name="connsiteY89" fmla="*/ 622365 h 750664"/>
                <a:gd name="connsiteX90" fmla="*/ 0 w 3813528"/>
                <a:gd name="connsiteY90" fmla="*/ 590742 h 750664"/>
                <a:gd name="connsiteX91" fmla="*/ 190 w 3813528"/>
                <a:gd name="connsiteY91" fmla="*/ 590742 h 750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3813528" h="750664">
                  <a:moveTo>
                    <a:pt x="190" y="590742"/>
                  </a:moveTo>
                  <a:cubicBezTo>
                    <a:pt x="12478" y="574931"/>
                    <a:pt x="55340" y="559119"/>
                    <a:pt x="92107" y="559119"/>
                  </a:cubicBezTo>
                  <a:cubicBezTo>
                    <a:pt x="128873" y="559119"/>
                    <a:pt x="141161" y="567025"/>
                    <a:pt x="141161" y="567025"/>
                  </a:cubicBezTo>
                  <a:cubicBezTo>
                    <a:pt x="141161" y="567025"/>
                    <a:pt x="141161" y="519686"/>
                    <a:pt x="177927" y="535402"/>
                  </a:cubicBezTo>
                  <a:cubicBezTo>
                    <a:pt x="214694" y="551213"/>
                    <a:pt x="226981" y="574835"/>
                    <a:pt x="226981" y="574835"/>
                  </a:cubicBezTo>
                  <a:cubicBezTo>
                    <a:pt x="226981" y="574835"/>
                    <a:pt x="269843" y="566930"/>
                    <a:pt x="300514" y="566930"/>
                  </a:cubicBezTo>
                  <a:cubicBezTo>
                    <a:pt x="331184" y="566930"/>
                    <a:pt x="355664" y="582741"/>
                    <a:pt x="355664" y="582741"/>
                  </a:cubicBezTo>
                  <a:cubicBezTo>
                    <a:pt x="355664" y="582741"/>
                    <a:pt x="300514" y="495873"/>
                    <a:pt x="355664" y="448534"/>
                  </a:cubicBezTo>
                  <a:cubicBezTo>
                    <a:pt x="410813" y="401195"/>
                    <a:pt x="429197" y="424817"/>
                    <a:pt x="429197" y="424817"/>
                  </a:cubicBezTo>
                  <a:cubicBezTo>
                    <a:pt x="429197" y="424817"/>
                    <a:pt x="404717" y="393194"/>
                    <a:pt x="441484" y="385383"/>
                  </a:cubicBezTo>
                  <a:cubicBezTo>
                    <a:pt x="478250" y="377477"/>
                    <a:pt x="527304" y="409100"/>
                    <a:pt x="527304" y="409100"/>
                  </a:cubicBezTo>
                  <a:cubicBezTo>
                    <a:pt x="527304" y="409100"/>
                    <a:pt x="576358" y="385383"/>
                    <a:pt x="607028" y="401195"/>
                  </a:cubicBezTo>
                  <a:cubicBezTo>
                    <a:pt x="607028" y="401195"/>
                    <a:pt x="588645" y="369572"/>
                    <a:pt x="631508" y="353855"/>
                  </a:cubicBezTo>
                  <a:cubicBezTo>
                    <a:pt x="674370" y="338044"/>
                    <a:pt x="698945" y="353855"/>
                    <a:pt x="698945" y="353855"/>
                  </a:cubicBezTo>
                  <a:cubicBezTo>
                    <a:pt x="698945" y="353855"/>
                    <a:pt x="741807" y="266987"/>
                    <a:pt x="821531" y="266987"/>
                  </a:cubicBezTo>
                  <a:cubicBezTo>
                    <a:pt x="901256" y="266987"/>
                    <a:pt x="962501" y="322232"/>
                    <a:pt x="962501" y="322232"/>
                  </a:cubicBezTo>
                  <a:lnTo>
                    <a:pt x="1054418" y="330138"/>
                  </a:lnTo>
                  <a:cubicBezTo>
                    <a:pt x="1054418" y="330138"/>
                    <a:pt x="1042130" y="274893"/>
                    <a:pt x="1078897" y="266987"/>
                  </a:cubicBezTo>
                  <a:cubicBezTo>
                    <a:pt x="1115663" y="259082"/>
                    <a:pt x="1127951" y="282799"/>
                    <a:pt x="1127951" y="282799"/>
                  </a:cubicBezTo>
                  <a:cubicBezTo>
                    <a:pt x="1127951" y="282799"/>
                    <a:pt x="1127951" y="251176"/>
                    <a:pt x="1158621" y="251176"/>
                  </a:cubicBezTo>
                  <a:cubicBezTo>
                    <a:pt x="1189292" y="251176"/>
                    <a:pt x="1232154" y="290609"/>
                    <a:pt x="1232154" y="290609"/>
                  </a:cubicBezTo>
                  <a:cubicBezTo>
                    <a:pt x="1232154" y="290609"/>
                    <a:pt x="1275017" y="243270"/>
                    <a:pt x="1305687" y="258986"/>
                  </a:cubicBezTo>
                  <a:cubicBezTo>
                    <a:pt x="1305687" y="258986"/>
                    <a:pt x="1293400" y="93156"/>
                    <a:pt x="1465040" y="108968"/>
                  </a:cubicBezTo>
                  <a:cubicBezTo>
                    <a:pt x="1465040" y="108968"/>
                    <a:pt x="1434370" y="45817"/>
                    <a:pt x="1501807" y="22100"/>
                  </a:cubicBezTo>
                  <a:cubicBezTo>
                    <a:pt x="1569244" y="-1618"/>
                    <a:pt x="1581531" y="30005"/>
                    <a:pt x="1581531" y="30005"/>
                  </a:cubicBezTo>
                  <a:cubicBezTo>
                    <a:pt x="1581531" y="30005"/>
                    <a:pt x="1630585" y="-25240"/>
                    <a:pt x="1698022" y="14194"/>
                  </a:cubicBezTo>
                  <a:cubicBezTo>
                    <a:pt x="1765459" y="53627"/>
                    <a:pt x="1777746" y="93156"/>
                    <a:pt x="1771555" y="101062"/>
                  </a:cubicBezTo>
                  <a:cubicBezTo>
                    <a:pt x="1765459" y="108968"/>
                    <a:pt x="1814417" y="85250"/>
                    <a:pt x="1814417" y="124779"/>
                  </a:cubicBezTo>
                  <a:cubicBezTo>
                    <a:pt x="1814417" y="164308"/>
                    <a:pt x="1789938" y="187930"/>
                    <a:pt x="1789938" y="187930"/>
                  </a:cubicBezTo>
                  <a:cubicBezTo>
                    <a:pt x="1789938" y="187930"/>
                    <a:pt x="1863471" y="172118"/>
                    <a:pt x="1888046" y="203741"/>
                  </a:cubicBezTo>
                  <a:cubicBezTo>
                    <a:pt x="1888046" y="203741"/>
                    <a:pt x="1875758" y="164308"/>
                    <a:pt x="1924812" y="148496"/>
                  </a:cubicBezTo>
                  <a:cubicBezTo>
                    <a:pt x="1973866" y="132685"/>
                    <a:pt x="2035112" y="156402"/>
                    <a:pt x="2035112" y="156402"/>
                  </a:cubicBezTo>
                  <a:cubicBezTo>
                    <a:pt x="2035112" y="156402"/>
                    <a:pt x="2035112" y="85346"/>
                    <a:pt x="2096453" y="77440"/>
                  </a:cubicBezTo>
                  <a:cubicBezTo>
                    <a:pt x="2157794" y="69534"/>
                    <a:pt x="2225135" y="132685"/>
                    <a:pt x="2225135" y="132685"/>
                  </a:cubicBezTo>
                  <a:cubicBezTo>
                    <a:pt x="2225135" y="132685"/>
                    <a:pt x="2261902" y="108968"/>
                    <a:pt x="2292572" y="140591"/>
                  </a:cubicBezTo>
                  <a:cubicBezTo>
                    <a:pt x="2323243" y="172214"/>
                    <a:pt x="2317052" y="219553"/>
                    <a:pt x="2317052" y="219553"/>
                  </a:cubicBezTo>
                  <a:cubicBezTo>
                    <a:pt x="2317052" y="219553"/>
                    <a:pt x="2408968" y="195836"/>
                    <a:pt x="2439638" y="227459"/>
                  </a:cubicBezTo>
                  <a:cubicBezTo>
                    <a:pt x="2439638" y="227459"/>
                    <a:pt x="2525459" y="172214"/>
                    <a:pt x="2623566" y="180119"/>
                  </a:cubicBezTo>
                  <a:cubicBezTo>
                    <a:pt x="2721674" y="188025"/>
                    <a:pt x="2752249" y="227459"/>
                    <a:pt x="2752249" y="227459"/>
                  </a:cubicBezTo>
                  <a:cubicBezTo>
                    <a:pt x="2752249" y="227459"/>
                    <a:pt x="2795111" y="180119"/>
                    <a:pt x="2844165" y="235364"/>
                  </a:cubicBezTo>
                  <a:cubicBezTo>
                    <a:pt x="2893219" y="290609"/>
                    <a:pt x="2887027" y="306421"/>
                    <a:pt x="2887027" y="306421"/>
                  </a:cubicBezTo>
                  <a:cubicBezTo>
                    <a:pt x="2887027" y="306421"/>
                    <a:pt x="2929890" y="274798"/>
                    <a:pt x="2948369" y="306421"/>
                  </a:cubicBezTo>
                  <a:cubicBezTo>
                    <a:pt x="2966752" y="338044"/>
                    <a:pt x="2917698" y="361666"/>
                    <a:pt x="2917698" y="361666"/>
                  </a:cubicBezTo>
                  <a:cubicBezTo>
                    <a:pt x="2917698" y="361666"/>
                    <a:pt x="2911602" y="393289"/>
                    <a:pt x="2936081" y="393289"/>
                  </a:cubicBezTo>
                  <a:cubicBezTo>
                    <a:pt x="2960561" y="393289"/>
                    <a:pt x="2954465" y="369572"/>
                    <a:pt x="3009614" y="361666"/>
                  </a:cubicBezTo>
                  <a:cubicBezTo>
                    <a:pt x="3064764" y="353760"/>
                    <a:pt x="3089339" y="377477"/>
                    <a:pt x="3089339" y="377477"/>
                  </a:cubicBezTo>
                  <a:cubicBezTo>
                    <a:pt x="3089339" y="377477"/>
                    <a:pt x="3083243" y="322232"/>
                    <a:pt x="3113818" y="314327"/>
                  </a:cubicBezTo>
                  <a:cubicBezTo>
                    <a:pt x="3144488" y="306421"/>
                    <a:pt x="3162872" y="314327"/>
                    <a:pt x="3162872" y="314327"/>
                  </a:cubicBezTo>
                  <a:cubicBezTo>
                    <a:pt x="3162872" y="314327"/>
                    <a:pt x="3150584" y="251176"/>
                    <a:pt x="3193542" y="251176"/>
                  </a:cubicBezTo>
                  <a:cubicBezTo>
                    <a:pt x="3236500" y="251176"/>
                    <a:pt x="3279362" y="290609"/>
                    <a:pt x="3297746" y="338044"/>
                  </a:cubicBezTo>
                  <a:cubicBezTo>
                    <a:pt x="3297746" y="338044"/>
                    <a:pt x="3408045" y="298610"/>
                    <a:pt x="3438716" y="338044"/>
                  </a:cubicBezTo>
                  <a:cubicBezTo>
                    <a:pt x="3469386" y="377477"/>
                    <a:pt x="3438716" y="432818"/>
                    <a:pt x="3438716" y="432818"/>
                  </a:cubicBezTo>
                  <a:cubicBezTo>
                    <a:pt x="3438716" y="432818"/>
                    <a:pt x="3500057" y="432818"/>
                    <a:pt x="3518440" y="456535"/>
                  </a:cubicBezTo>
                  <a:cubicBezTo>
                    <a:pt x="3536823" y="480252"/>
                    <a:pt x="3530727" y="488158"/>
                    <a:pt x="3530727" y="488158"/>
                  </a:cubicBezTo>
                  <a:cubicBezTo>
                    <a:pt x="3530727" y="488158"/>
                    <a:pt x="3634931" y="464441"/>
                    <a:pt x="3671697" y="496064"/>
                  </a:cubicBezTo>
                  <a:cubicBezTo>
                    <a:pt x="3708464" y="527687"/>
                    <a:pt x="3683984" y="511875"/>
                    <a:pt x="3683984" y="511875"/>
                  </a:cubicBezTo>
                  <a:cubicBezTo>
                    <a:pt x="3683984" y="511875"/>
                    <a:pt x="3720751" y="488158"/>
                    <a:pt x="3739134" y="496064"/>
                  </a:cubicBezTo>
                  <a:cubicBezTo>
                    <a:pt x="3757517" y="503969"/>
                    <a:pt x="3751421" y="440819"/>
                    <a:pt x="3788188" y="480252"/>
                  </a:cubicBezTo>
                  <a:cubicBezTo>
                    <a:pt x="3824954" y="519686"/>
                    <a:pt x="3818858" y="575026"/>
                    <a:pt x="3788188" y="575026"/>
                  </a:cubicBezTo>
                  <a:cubicBezTo>
                    <a:pt x="3757517" y="575026"/>
                    <a:pt x="3696272" y="551309"/>
                    <a:pt x="3696272" y="551309"/>
                  </a:cubicBezTo>
                  <a:cubicBezTo>
                    <a:pt x="3696272" y="551309"/>
                    <a:pt x="3683984" y="598648"/>
                    <a:pt x="3647218" y="598648"/>
                  </a:cubicBezTo>
                  <a:cubicBezTo>
                    <a:pt x="3647218" y="598648"/>
                    <a:pt x="3641122" y="630271"/>
                    <a:pt x="3579781" y="638081"/>
                  </a:cubicBezTo>
                  <a:cubicBezTo>
                    <a:pt x="3518440" y="645987"/>
                    <a:pt x="3451098" y="638081"/>
                    <a:pt x="3451098" y="638081"/>
                  </a:cubicBezTo>
                  <a:cubicBezTo>
                    <a:pt x="3451098" y="638081"/>
                    <a:pt x="3352991" y="685421"/>
                    <a:pt x="3304032" y="677515"/>
                  </a:cubicBezTo>
                  <a:cubicBezTo>
                    <a:pt x="3304032" y="677515"/>
                    <a:pt x="3285649" y="732760"/>
                    <a:pt x="3205925" y="748571"/>
                  </a:cubicBezTo>
                  <a:cubicBezTo>
                    <a:pt x="3126200" y="764383"/>
                    <a:pt x="3089434" y="685421"/>
                    <a:pt x="3089434" y="685421"/>
                  </a:cubicBezTo>
                  <a:cubicBezTo>
                    <a:pt x="3089434" y="685421"/>
                    <a:pt x="3040380" y="701232"/>
                    <a:pt x="3009710" y="638081"/>
                  </a:cubicBezTo>
                  <a:cubicBezTo>
                    <a:pt x="3009710" y="638081"/>
                    <a:pt x="2936177" y="661799"/>
                    <a:pt x="2917793" y="645987"/>
                  </a:cubicBezTo>
                  <a:cubicBezTo>
                    <a:pt x="2899410" y="630176"/>
                    <a:pt x="2862644" y="724949"/>
                    <a:pt x="2740057" y="693326"/>
                  </a:cubicBezTo>
                  <a:cubicBezTo>
                    <a:pt x="2740057" y="693326"/>
                    <a:pt x="2703290" y="740666"/>
                    <a:pt x="2586800" y="748571"/>
                  </a:cubicBezTo>
                  <a:cubicBezTo>
                    <a:pt x="2470309" y="756477"/>
                    <a:pt x="2384489" y="653798"/>
                    <a:pt x="2384489" y="653798"/>
                  </a:cubicBezTo>
                  <a:cubicBezTo>
                    <a:pt x="2384489" y="653798"/>
                    <a:pt x="2323148" y="669609"/>
                    <a:pt x="2286381" y="653798"/>
                  </a:cubicBezTo>
                  <a:cubicBezTo>
                    <a:pt x="2286381" y="653798"/>
                    <a:pt x="2114741" y="732760"/>
                    <a:pt x="2022824" y="716948"/>
                  </a:cubicBezTo>
                  <a:cubicBezTo>
                    <a:pt x="1930908" y="701137"/>
                    <a:pt x="1851184" y="653798"/>
                    <a:pt x="1851184" y="653798"/>
                  </a:cubicBezTo>
                  <a:cubicBezTo>
                    <a:pt x="1851184" y="653798"/>
                    <a:pt x="1796034" y="709043"/>
                    <a:pt x="1697927" y="709043"/>
                  </a:cubicBezTo>
                  <a:cubicBezTo>
                    <a:pt x="1599819" y="709043"/>
                    <a:pt x="1507903" y="653798"/>
                    <a:pt x="1507903" y="653798"/>
                  </a:cubicBezTo>
                  <a:cubicBezTo>
                    <a:pt x="1507903" y="653798"/>
                    <a:pt x="1446562" y="677515"/>
                    <a:pt x="1397603" y="669609"/>
                  </a:cubicBezTo>
                  <a:cubicBezTo>
                    <a:pt x="1348645" y="661703"/>
                    <a:pt x="1305687" y="614364"/>
                    <a:pt x="1305687" y="614364"/>
                  </a:cubicBezTo>
                  <a:cubicBezTo>
                    <a:pt x="1305687" y="614364"/>
                    <a:pt x="1281208" y="645987"/>
                    <a:pt x="1238250" y="614364"/>
                  </a:cubicBezTo>
                  <a:cubicBezTo>
                    <a:pt x="1238250" y="614364"/>
                    <a:pt x="1232154" y="645987"/>
                    <a:pt x="1176909" y="669609"/>
                  </a:cubicBezTo>
                  <a:cubicBezTo>
                    <a:pt x="1121759" y="693326"/>
                    <a:pt x="974598" y="685421"/>
                    <a:pt x="950119" y="669609"/>
                  </a:cubicBezTo>
                  <a:cubicBezTo>
                    <a:pt x="950119" y="669609"/>
                    <a:pt x="809149" y="724854"/>
                    <a:pt x="717233" y="701232"/>
                  </a:cubicBezTo>
                  <a:cubicBezTo>
                    <a:pt x="625316" y="677515"/>
                    <a:pt x="619125" y="653893"/>
                    <a:pt x="619125" y="653893"/>
                  </a:cubicBezTo>
                  <a:cubicBezTo>
                    <a:pt x="619125" y="653893"/>
                    <a:pt x="576263" y="677610"/>
                    <a:pt x="539401" y="661799"/>
                  </a:cubicBezTo>
                  <a:cubicBezTo>
                    <a:pt x="502634" y="645987"/>
                    <a:pt x="484251" y="614459"/>
                    <a:pt x="484251" y="614459"/>
                  </a:cubicBezTo>
                  <a:cubicBezTo>
                    <a:pt x="484251" y="614459"/>
                    <a:pt x="422910" y="638177"/>
                    <a:pt x="373952" y="638177"/>
                  </a:cubicBezTo>
                  <a:cubicBezTo>
                    <a:pt x="324993" y="638177"/>
                    <a:pt x="300419" y="614459"/>
                    <a:pt x="300419" y="614459"/>
                  </a:cubicBezTo>
                  <a:cubicBezTo>
                    <a:pt x="300419" y="614459"/>
                    <a:pt x="294323" y="638177"/>
                    <a:pt x="251365" y="630271"/>
                  </a:cubicBezTo>
                  <a:cubicBezTo>
                    <a:pt x="208407" y="622365"/>
                    <a:pt x="183928" y="582932"/>
                    <a:pt x="183928" y="582932"/>
                  </a:cubicBezTo>
                  <a:cubicBezTo>
                    <a:pt x="183928" y="582932"/>
                    <a:pt x="153257" y="622365"/>
                    <a:pt x="116491" y="622365"/>
                  </a:cubicBezTo>
                  <a:cubicBezTo>
                    <a:pt x="79724" y="622365"/>
                    <a:pt x="0" y="590742"/>
                    <a:pt x="0" y="590742"/>
                  </a:cubicBezTo>
                  <a:lnTo>
                    <a:pt x="190" y="590742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7" name="Graphic 6">
            <a:extLst>
              <a:ext uri="{FF2B5EF4-FFF2-40B4-BE49-F238E27FC236}">
                <a16:creationId xmlns:a16="http://schemas.microsoft.com/office/drawing/2014/main" id="{A700AA1C-D5AD-347D-60C4-5AFB100C4590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3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452693" y="5149046"/>
            <a:ext cx="15218131" cy="2418882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7BC831C7-8F20-01F0-89C1-E0E2C07678F8}"/>
              </a:ext>
            </a:extLst>
          </p:cNvPr>
          <p:cNvGrpSpPr/>
          <p:nvPr/>
        </p:nvGrpSpPr>
        <p:grpSpPr>
          <a:xfrm>
            <a:off x="14203680" y="5149046"/>
            <a:ext cx="15218131" cy="2418882"/>
            <a:chOff x="-1749058" y="5314362"/>
            <a:chExt cx="15218131" cy="2418882"/>
          </a:xfrm>
        </p:grpSpPr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A6D043C3-59E1-98B3-DAFE-E9BDEF530C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lum bright="3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-1749058" y="5314362"/>
              <a:ext cx="15218131" cy="2418882"/>
            </a:xfrm>
            <a:prstGeom prst="rect">
              <a:avLst/>
            </a:prstGeom>
          </p:spPr>
        </p:pic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48BBADF8-673D-DE4E-5E59-B0054CEFFD6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937942" y="6238875"/>
              <a:ext cx="552450" cy="1238250"/>
            </a:xfrm>
            <a:prstGeom prst="rect">
              <a:avLst/>
            </a:prstGeom>
          </p:spPr>
        </p:pic>
      </p:grpSp>
      <p:pic>
        <p:nvPicPr>
          <p:cNvPr id="33" name="!!lostred2">
            <a:extLst>
              <a:ext uri="{FF2B5EF4-FFF2-40B4-BE49-F238E27FC236}">
                <a16:creationId xmlns:a16="http://schemas.microsoft.com/office/drawing/2014/main" id="{6FADB573-7D14-D8EF-D059-323761A6D5DD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95" r="195"/>
          <a:stretch/>
        </p:blipFill>
        <p:spPr>
          <a:xfrm rot="641032">
            <a:off x="2984763" y="2527590"/>
            <a:ext cx="315033" cy="295548"/>
          </a:xfrm>
          <a:prstGeom prst="rect">
            <a:avLst/>
          </a:prstGeom>
        </p:spPr>
      </p:pic>
      <p:pic>
        <p:nvPicPr>
          <p:cNvPr id="34" name="!!lostred3">
            <a:extLst>
              <a:ext uri="{FF2B5EF4-FFF2-40B4-BE49-F238E27FC236}">
                <a16:creationId xmlns:a16="http://schemas.microsoft.com/office/drawing/2014/main" id="{A9936A5A-EACC-0634-1F98-D7DBD711D018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95" r="195"/>
          <a:stretch/>
        </p:blipFill>
        <p:spPr>
          <a:xfrm rot="324508" flipH="1">
            <a:off x="9414629" y="2527591"/>
            <a:ext cx="315033" cy="295548"/>
          </a:xfrm>
          <a:prstGeom prst="rect">
            <a:avLst/>
          </a:prstGeom>
        </p:spPr>
      </p:pic>
      <p:pic>
        <p:nvPicPr>
          <p:cNvPr id="69" name="!!tree">
            <a:extLst>
              <a:ext uri="{FF2B5EF4-FFF2-40B4-BE49-F238E27FC236}">
                <a16:creationId xmlns:a16="http://schemas.microsoft.com/office/drawing/2014/main" id="{D8A66FFA-84F4-608C-B4E5-54FD6C1404F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707107" y="5149046"/>
            <a:ext cx="1035783" cy="2518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370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33333E-6 L -0.91159 -3.33333E-6 " pathEditMode="relative" rAng="0" ptsTypes="AA">
                                      <p:cBhvr>
                                        <p:cTn id="6" dur="2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586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33333E-6 L -0.91159 -3.33333E-6 " pathEditMode="relative" rAng="0" ptsTypes="AA">
                                      <p:cBhvr>
                                        <p:cTn id="8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586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375E-6 2.22222E-6 L 4.375E-6 0.00023 C 0.0026 -0.00139 0.00533 -0.00278 0.00794 -0.0044 C 0.01002 -0.00556 0.01132 -0.00741 0.01393 -0.00834 L 0.01979 -0.01019 C 0.02513 -0.01551 0.02005 -0.01111 0.02721 -0.01505 C 0.02864 -0.01597 0.02968 -0.0169 0.03112 -0.01759 C 0.03424 -0.01922 0.04427 -0.02199 0.04661 -0.02246 C 0.05039 -0.02338 0.05442 -0.02338 0.05859 -0.02384 L 0.08815 -0.02292 C 0.08971 -0.02292 0.09114 -0.02292 0.0927 -0.02246 C 0.11367 -0.01713 0.1026 -0.01875 0.12461 -0.01181 C 0.13033 -0.00996 0.13671 -0.00857 0.14257 -0.00672 C 0.14362 -0.00648 0.1444 -0.00579 0.14544 -0.00533 C 0.14765 -0.0044 0.14974 -0.00324 0.15221 -0.00232 C 0.15364 -0.00209 0.16536 0.00231 0.1707 0.00347 C 0.17174 0.0037 0.17278 0.0037 0.17382 0.00393 L 0.18046 0.00509 C 0.19375 0.00463 0.20716 0.00509 0.22057 0.0044 C 0.22408 0.0044 0.22734 0.00347 0.23099 0.00301 C 0.23841 0.00208 0.24583 0.00139 0.25325 0.00046 C 0.27877 -0.00255 0.25989 -0.0007 0.27317 -0.00209 C 0.27734 -0.00301 0.28112 -0.00394 0.28528 -0.00486 C 0.29023 -0.00579 0.29531 -0.00625 0.30013 -0.00741 C 0.30481 -0.00834 0.3095 -0.00996 0.31419 -0.01111 C 0.32591 -0.01435 0.32356 -0.0132 0.33281 -0.01597 C 0.33528 -0.0169 0.33763 -0.01783 0.34036 -0.01852 C 0.35312 -0.02176 0.36315 -0.02338 0.37656 -0.02477 C 0.38099 -0.02547 0.38554 -0.02547 0.3901 -0.0257 C 0.39895 -0.02523 0.40794 -0.02523 0.41666 -0.02384 C 0.4194 -0.02361 0.42122 -0.02199 0.42343 -0.02107 C 0.42591 -0.01991 0.42851 -0.01922 0.43086 -0.01806 C 0.43567 -0.01597 0.43997 -0.0132 0.44505 -0.01111 C 0.44895 -0.00972 0.46367 -0.00371 0.46731 -0.00301 C 0.4858 0.00023 0.45976 -0.00417 0.47994 -0.00093 C 0.48294 -0.00047 0.4858 2.22222E-6 0.48893 0.00046 L 0.52226 -0.00047 C 0.52408 -0.00047 0.52773 -0.00093 0.52773 -0.0007 " pathEditMode="relative" rAng="0" ptsTypes="AAAAAAAAAAAAAAAAAAAAAAAAAAAAAAAAAAAAAA">
                                      <p:cBhvr>
                                        <p:cTn id="10" dur="2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80" y="-104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00039 -0.00069 L 0.00039 -0.00069 C -0.00521 0.0044 -0.01329 0.0132 -0.0198 0.01598 C -0.0224 0.01713 -0.02526 0.01875 -0.028 0.01968 C -0.03555 0.02269 -0.0362 0.02223 -0.04349 0.02408 C -0.0448 0.02431 -0.04597 0.025 -0.04727 0.025 C -0.05261 0.02547 -0.05782 0.02547 -0.06316 0.0257 C -0.07566 0.025 -0.08829 0.02523 -0.10079 0.02408 C -0.10339 0.02361 -0.10586 0.02199 -0.10834 0.0213 C -0.10964 0.02084 -0.11094 0.02084 -0.11224 0.02084 C -0.11615 0.01968 -0.11993 0.01806 -0.12383 0.01713 C -0.128 0.01598 -0.13217 0.01482 -0.13633 0.01389 C -0.13816 0.0132 -0.14011 0.01273 -0.14193 0.01227 C -0.15144 0.00949 -0.14063 0.01273 -0.14766 0.00996 C -0.14922 0.00949 -0.15092 0.00903 -0.15261 0.00834 L -0.17526 0.00209 C -0.18581 0.00579 -0.17618 0.00255 -0.19662 0.00625 C -0.19909 0.00672 -0.20157 0.00741 -0.20391 0.00787 C -0.21081 0.01273 -0.2056 0.00949 -0.21667 0.01551 C -0.2336 0.02454 -0.21771 0.01667 -0.23256 0.02292 C -0.2336 0.02338 -0.23451 0.02408 -0.23555 0.02454 C -0.23829 0.0257 -0.24115 0.02616 -0.24388 0.02732 C -0.24597 0.02801 -0.24792 0.02917 -0.24987 0.02986 C -0.25092 0.03033 -0.25196 0.0301 -0.253 0.03056 C -0.26211 0.0331 -0.26276 0.03426 -0.27318 0.03635 C -0.29857 0.04121 -0.27618 0.03565 -0.29336 0.03889 C -0.30951 0.04213 -0.29506 0.04098 -0.31407 0.0419 C -0.33256 0.04028 -0.36224 0.04051 -0.38073 0.0294 C -0.38256 0.02824 -0.38438 0.02732 -0.38607 0.02616 C -0.38881 0.02431 -0.39154 0.02199 -0.39441 0.02037 C -0.4004 0.01667 -0.40665 0.01412 -0.4125 0.00996 C -0.41394 0.00903 -0.4155 0.00741 -0.41693 0.00672 C -0.42344 0.00394 -0.44024 -0.00185 -0.44649 -0.00347 C -0.45092 -0.0044 -0.45547 -0.00486 -0.46003 -0.00532 L -0.49167 -0.00509 C -0.49349 -0.00486 -0.49519 -0.00416 -0.49701 -0.00393 C -0.49766 -0.0037 -0.49857 -0.00347 -0.49922 -0.00347 L -0.50495 -0.00231 C -0.50638 -0.00185 -0.50795 -0.00139 -0.50938 -0.00115 C -0.51342 -0.00092 -0.51732 -0.00092 -0.5211 -0.00069 C -0.52279 -0.00023 -0.52448 0.00023 -0.52605 0.00047 C -0.52735 0.0007 -0.52865 0.00047 -0.52982 0.00093 C -0.53047 0.00116 -0.53099 0.00232 -0.53178 0.00255 C -0.53243 0.00301 -0.53321 0.00301 -0.53399 0.00301 C -0.53633 0.00463 -0.53503 0.00417 -0.53803 0.00417 " pathEditMode="relative" rAng="0" ptsTypes="AAAAAAAAAAAAAAAAAAAAAAAAAAAAAAAAAAAAAAAAAAAAA">
                                      <p:cBhvr>
                                        <p:cTn id="1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927" y="1898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5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33333E-6 L -0.91159 -3.33333E-6 " pathEditMode="relative" rAng="0" ptsTypes="AA">
                                      <p:cBhvr>
                                        <p:cTn id="20" dur="2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586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5B3A144F-0B47-C214-335E-4173596CCEB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flipH="1">
            <a:off x="16357756" y="-6349477"/>
            <a:ext cx="43388026" cy="14467721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7B33EBE2-D8A1-B316-F4A4-A8B7940D6D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696980" y="-10210800"/>
            <a:ext cx="7723974" cy="187833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972D4CF-5F17-93FD-F344-1D6A00505B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4278775" y="-5628521"/>
            <a:ext cx="20749550" cy="13529056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2E919D5E-431A-8B81-6CFB-E6C5BB204F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263710" y="1857165"/>
            <a:ext cx="1989170" cy="4837299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53506B2C-8D9B-EB20-5560-EB383E04942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268218" y="-1305970"/>
            <a:ext cx="3401941" cy="8272902"/>
          </a:xfrm>
          <a:prstGeom prst="rect">
            <a:avLst/>
          </a:prstGeom>
        </p:spPr>
      </p:pic>
      <p:pic>
        <p:nvPicPr>
          <p:cNvPr id="15" name="!!green">
            <a:extLst>
              <a:ext uri="{FF2B5EF4-FFF2-40B4-BE49-F238E27FC236}">
                <a16:creationId xmlns:a16="http://schemas.microsoft.com/office/drawing/2014/main" id="{D5CF8F8C-44C6-0AC9-F0F7-DCEEE73ADF5C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 rot="1253753" flipH="1">
            <a:off x="4127760" y="2521558"/>
            <a:ext cx="961356" cy="896975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0C4BE202-DDDE-1485-2215-3FEC7D050A5B}"/>
              </a:ext>
            </a:extLst>
          </p:cNvPr>
          <p:cNvGrpSpPr/>
          <p:nvPr/>
        </p:nvGrpSpPr>
        <p:grpSpPr>
          <a:xfrm>
            <a:off x="-649517" y="2414999"/>
            <a:ext cx="13654850" cy="4328724"/>
            <a:chOff x="-649517" y="2414999"/>
            <a:chExt cx="13654850" cy="4328724"/>
          </a:xfrm>
        </p:grpSpPr>
        <p:pic>
          <p:nvPicPr>
            <p:cNvPr id="11" name="Picture 10" descr="A picture containing night sky&#10;&#10;Description automatically generated">
              <a:extLst>
                <a:ext uri="{FF2B5EF4-FFF2-40B4-BE49-F238E27FC236}">
                  <a16:creationId xmlns:a16="http://schemas.microsoft.com/office/drawing/2014/main" id="{9AB11AAA-DC8B-B55D-4401-D9076957C39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alphaModFix amt="39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49517" y="3148676"/>
              <a:ext cx="13387150" cy="3595047"/>
            </a:xfrm>
            <a:prstGeom prst="rect">
              <a:avLst/>
            </a:prstGeom>
          </p:spPr>
        </p:pic>
        <p:pic>
          <p:nvPicPr>
            <p:cNvPr id="12" name="Picture 11" descr="A picture containing night sky&#10;&#10;Description automatically generated">
              <a:extLst>
                <a:ext uri="{FF2B5EF4-FFF2-40B4-BE49-F238E27FC236}">
                  <a16:creationId xmlns:a16="http://schemas.microsoft.com/office/drawing/2014/main" id="{BD94C565-3FBB-90E0-09CB-A0B15AD842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alphaModFix amt="4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81817" y="2414999"/>
              <a:ext cx="13387150" cy="3595047"/>
            </a:xfrm>
            <a:prstGeom prst="rect">
              <a:avLst/>
            </a:prstGeom>
          </p:spPr>
        </p:pic>
      </p:grpSp>
      <p:pic>
        <p:nvPicPr>
          <p:cNvPr id="29" name="Graphic 28">
            <a:extLst>
              <a:ext uri="{FF2B5EF4-FFF2-40B4-BE49-F238E27FC236}">
                <a16:creationId xmlns:a16="http://schemas.microsoft.com/office/drawing/2014/main" id="{BC856AD6-254D-854E-92A7-68D0D7D0D34C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516275" y="4584822"/>
            <a:ext cx="1065921" cy="1095886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855963D3-2148-D31E-25A5-25A889DC7EF5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80653" y="3039800"/>
            <a:ext cx="1065652" cy="1098284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5C2F207B-D1DF-02C4-64CA-504958D94E9B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5564050" y="4884081"/>
            <a:ext cx="1063899" cy="1089535"/>
          </a:xfrm>
          <a:prstGeom prst="rect">
            <a:avLst/>
          </a:prstGeom>
        </p:spPr>
      </p:pic>
      <p:pic>
        <p:nvPicPr>
          <p:cNvPr id="41" name="Graphic 40">
            <a:extLst>
              <a:ext uri="{FF2B5EF4-FFF2-40B4-BE49-F238E27FC236}">
                <a16:creationId xmlns:a16="http://schemas.microsoft.com/office/drawing/2014/main" id="{F4B6C5C3-7054-8B9C-50C1-AEF5A5613806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5659983" y="3839433"/>
            <a:ext cx="1063899" cy="1089535"/>
          </a:xfrm>
          <a:prstGeom prst="rect">
            <a:avLst/>
          </a:prstGeom>
        </p:spPr>
      </p:pic>
      <p:pic>
        <p:nvPicPr>
          <p:cNvPr id="44" name="Graphic 43">
            <a:extLst>
              <a:ext uri="{FF2B5EF4-FFF2-40B4-BE49-F238E27FC236}">
                <a16:creationId xmlns:a16="http://schemas.microsoft.com/office/drawing/2014/main" id="{67F086F4-795B-24BE-ED47-1052AF220B41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411" r="411"/>
          <a:stretch/>
        </p:blipFill>
        <p:spPr>
          <a:xfrm rot="3837928">
            <a:off x="3508991" y="4183465"/>
            <a:ext cx="1063630" cy="1098284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9EE8296E-8705-2BBD-1901-1A4A7215036F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 rot="3837928">
            <a:off x="7079374" y="3574690"/>
            <a:ext cx="1063899" cy="1089535"/>
          </a:xfrm>
          <a:prstGeom prst="rect">
            <a:avLst/>
          </a:prstGeom>
        </p:spPr>
      </p:pic>
      <p:pic>
        <p:nvPicPr>
          <p:cNvPr id="46" name="Graphic 45">
            <a:extLst>
              <a:ext uri="{FF2B5EF4-FFF2-40B4-BE49-F238E27FC236}">
                <a16:creationId xmlns:a16="http://schemas.microsoft.com/office/drawing/2014/main" id="{B78735B6-5A28-90C2-EF88-C22DDB6751F8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5218799" y="2914010"/>
            <a:ext cx="1065921" cy="1095886"/>
          </a:xfrm>
          <a:prstGeom prst="rect">
            <a:avLst/>
          </a:prstGeom>
        </p:spPr>
      </p:pic>
      <p:pic>
        <p:nvPicPr>
          <p:cNvPr id="47" name="Graphic 46">
            <a:extLst>
              <a:ext uri="{FF2B5EF4-FFF2-40B4-BE49-F238E27FC236}">
                <a16:creationId xmlns:a16="http://schemas.microsoft.com/office/drawing/2014/main" id="{3AA15B95-5134-9C2B-28D6-A7832EBECB2A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 rot="3045859">
            <a:off x="4611831" y="3885933"/>
            <a:ext cx="1065921" cy="1095886"/>
          </a:xfrm>
          <a:prstGeom prst="rect">
            <a:avLst/>
          </a:prstGeom>
        </p:spPr>
      </p:pic>
      <p:pic>
        <p:nvPicPr>
          <p:cNvPr id="48" name="Graphic 47">
            <a:extLst>
              <a:ext uri="{FF2B5EF4-FFF2-40B4-BE49-F238E27FC236}">
                <a16:creationId xmlns:a16="http://schemas.microsoft.com/office/drawing/2014/main" id="{768EA541-329D-E459-75A2-89E5F1F41C4C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7503865" y="4461300"/>
            <a:ext cx="1063899" cy="1089535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26AE77A1-551F-12E3-7A51-1ABC8780915B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 rot="3863362">
            <a:off x="4287212" y="4902631"/>
            <a:ext cx="1065921" cy="1095886"/>
          </a:xfrm>
          <a:prstGeom prst="rect">
            <a:avLst/>
          </a:prstGeom>
        </p:spPr>
      </p:pic>
      <p:pic>
        <p:nvPicPr>
          <p:cNvPr id="50" name="Graphic 49">
            <a:extLst>
              <a:ext uri="{FF2B5EF4-FFF2-40B4-BE49-F238E27FC236}">
                <a16:creationId xmlns:a16="http://schemas.microsoft.com/office/drawing/2014/main" id="{202B5563-1677-C8F7-AF80-72C795CAF499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 rot="246148">
            <a:off x="6894289" y="5352245"/>
            <a:ext cx="1065921" cy="1095886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DAD20F1E-4C60-621A-2045-0DA7ABDE477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-3956646" y="5906933"/>
            <a:ext cx="20105291" cy="173535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F48B5DB7-4A34-7E73-F5A0-4EB9C38879AF}"/>
              </a:ext>
            </a:extLst>
          </p:cNvPr>
          <p:cNvGrpSpPr/>
          <p:nvPr/>
        </p:nvGrpSpPr>
        <p:grpSpPr>
          <a:xfrm>
            <a:off x="15915309" y="5906933"/>
            <a:ext cx="39577150" cy="1735351"/>
            <a:chOff x="-882121" y="5906933"/>
            <a:chExt cx="39577150" cy="1735351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773D9D1B-D268-E4C8-8A22-03957E3EF969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-882121" y="5906933"/>
              <a:ext cx="20105291" cy="1735351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164B08B9-EBEB-04CB-1BDA-A6E45D0E94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8589738" y="5906933"/>
              <a:ext cx="20105291" cy="17353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29390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2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7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500000">
                                      <p:cBhvr>
                                        <p:cTn id="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500000">
                                      <p:cBhvr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500000"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500000">
                                      <p:cBhvr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500000">
                                      <p:cBhvr>
                                        <p:cTn id="1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500000">
                                      <p:cBhvr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500000">
                                      <p:cBhvr>
                                        <p:cTn id="2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500000">
                                      <p:cBhvr>
                                        <p:cTn id="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2" presetClass="exit" presetSubtype="2" accel="10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75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" presetClass="exit" presetSubtype="2" ac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75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" presetClass="exit" presetSubtype="2" accel="10000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75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xit" presetSubtype="2" ac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75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xit" presetSubtype="2" ac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75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" presetClass="exit" presetSubtype="2" accel="10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75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" presetClass="exit" presetSubtype="2" accel="100000" fill="hold" nodeType="withEffect">
                                  <p:stCondLst>
                                    <p:cond delay="10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75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75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" presetClass="exit" presetSubtype="2" accel="10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75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75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" presetClass="exit" presetSubtype="2" accel="100000" fill="hold" nodeType="withEffect">
                                  <p:stCondLst>
                                    <p:cond delay="13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75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75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" presetClass="exit" presetSubtype="2" ac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" dur="75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75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" presetClass="exit" presetSubtype="2" accel="100000" fill="hold" nodeType="withEffect">
                                  <p:stCondLst>
                                    <p:cond delay="16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75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75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0B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6972D4CF-5F17-93FD-F344-1D6A00505B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23378484" y="-5628521"/>
            <a:ext cx="20749550" cy="13529056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16D50F3B-9EE1-4457-38FA-9C811D531D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5886295" y="1857165"/>
            <a:ext cx="1989170" cy="4837299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DD9509F6-FF84-FDB4-CEFA-AD2B0E22D63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 flipH="1">
            <a:off x="-2665531" y="-6349477"/>
            <a:ext cx="43388026" cy="14467721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B2F84C10-A5AA-367B-3688-F50EDAFDCFE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234013" y="-10210800"/>
            <a:ext cx="7723974" cy="18783300"/>
          </a:xfrm>
          <a:prstGeom prst="rect">
            <a:avLst/>
          </a:prstGeom>
        </p:spPr>
      </p:pic>
      <p:pic>
        <p:nvPicPr>
          <p:cNvPr id="15" name="!!green">
            <a:extLst>
              <a:ext uri="{FF2B5EF4-FFF2-40B4-BE49-F238E27FC236}">
                <a16:creationId xmlns:a16="http://schemas.microsoft.com/office/drawing/2014/main" id="{D5CF8F8C-44C6-0AC9-F0F7-DCEEE73ADF5C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 rot="1253753" flipH="1">
            <a:off x="5615322" y="70217"/>
            <a:ext cx="961356" cy="896975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BC856AD6-254D-854E-92A7-68D0D7D0D34C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 rot="6331327">
            <a:off x="7299437" y="2573457"/>
            <a:ext cx="1065921" cy="1095886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855963D3-2148-D31E-25A5-25A889DC7EF5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 rot="5400000">
            <a:off x="4624840" y="1511944"/>
            <a:ext cx="1065652" cy="1098284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5C2F207B-D1DF-02C4-64CA-504958D94E9B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 rot="6544849">
            <a:off x="6351864" y="1160785"/>
            <a:ext cx="1063899" cy="1089535"/>
          </a:xfrm>
          <a:prstGeom prst="rect">
            <a:avLst/>
          </a:prstGeom>
        </p:spPr>
      </p:pic>
      <p:pic>
        <p:nvPicPr>
          <p:cNvPr id="41" name="Graphic 40">
            <a:extLst>
              <a:ext uri="{FF2B5EF4-FFF2-40B4-BE49-F238E27FC236}">
                <a16:creationId xmlns:a16="http://schemas.microsoft.com/office/drawing/2014/main" id="{F4B6C5C3-7054-8B9C-50C1-AEF5A5613806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 rot="5097234">
            <a:off x="3925813" y="2863518"/>
            <a:ext cx="1063899" cy="1089535"/>
          </a:xfrm>
          <a:prstGeom prst="rect">
            <a:avLst/>
          </a:prstGeom>
        </p:spPr>
      </p:pic>
      <p:pic>
        <p:nvPicPr>
          <p:cNvPr id="44" name="Graphic 43">
            <a:extLst>
              <a:ext uri="{FF2B5EF4-FFF2-40B4-BE49-F238E27FC236}">
                <a16:creationId xmlns:a16="http://schemas.microsoft.com/office/drawing/2014/main" id="{67F086F4-795B-24BE-ED47-1052AF220B41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411" r="411"/>
          <a:stretch/>
        </p:blipFill>
        <p:spPr>
          <a:xfrm rot="5853753">
            <a:off x="3462353" y="4077156"/>
            <a:ext cx="1063630" cy="1098284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9EE8296E-8705-2BBD-1901-1A4A7215036F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 rot="6087997">
            <a:off x="1794636" y="4169493"/>
            <a:ext cx="1063899" cy="1089535"/>
          </a:xfrm>
          <a:prstGeom prst="rect">
            <a:avLst/>
          </a:prstGeom>
        </p:spPr>
      </p:pic>
      <p:pic>
        <p:nvPicPr>
          <p:cNvPr id="46" name="Graphic 45">
            <a:extLst>
              <a:ext uri="{FF2B5EF4-FFF2-40B4-BE49-F238E27FC236}">
                <a16:creationId xmlns:a16="http://schemas.microsoft.com/office/drawing/2014/main" id="{B78735B6-5A28-90C2-EF88-C22DDB6751F8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 rot="5987602">
            <a:off x="5541454" y="3990079"/>
            <a:ext cx="1065921" cy="1095886"/>
          </a:xfrm>
          <a:prstGeom prst="rect">
            <a:avLst/>
          </a:prstGeom>
        </p:spPr>
      </p:pic>
      <p:pic>
        <p:nvPicPr>
          <p:cNvPr id="47" name="Graphic 46">
            <a:extLst>
              <a:ext uri="{FF2B5EF4-FFF2-40B4-BE49-F238E27FC236}">
                <a16:creationId xmlns:a16="http://schemas.microsoft.com/office/drawing/2014/main" id="{3AA15B95-5134-9C2B-28D6-A7832EBECB2A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 rot="3045859">
            <a:off x="2211340" y="3098572"/>
            <a:ext cx="1065921" cy="1095886"/>
          </a:xfrm>
          <a:prstGeom prst="rect">
            <a:avLst/>
          </a:prstGeom>
        </p:spPr>
      </p:pic>
      <p:pic>
        <p:nvPicPr>
          <p:cNvPr id="48" name="Graphic 47">
            <a:extLst>
              <a:ext uri="{FF2B5EF4-FFF2-40B4-BE49-F238E27FC236}">
                <a16:creationId xmlns:a16="http://schemas.microsoft.com/office/drawing/2014/main" id="{768EA541-329D-E459-75A2-89E5F1F41C4C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 rot="5400000">
            <a:off x="5706808" y="2673640"/>
            <a:ext cx="1063899" cy="1089535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26AE77A1-551F-12E3-7A51-1ABC8780915B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 rot="5248511">
            <a:off x="2981834" y="1770265"/>
            <a:ext cx="1065921" cy="1095886"/>
          </a:xfrm>
          <a:prstGeom prst="rect">
            <a:avLst/>
          </a:prstGeom>
        </p:spPr>
      </p:pic>
      <p:pic>
        <p:nvPicPr>
          <p:cNvPr id="50" name="Graphic 49">
            <a:extLst>
              <a:ext uri="{FF2B5EF4-FFF2-40B4-BE49-F238E27FC236}">
                <a16:creationId xmlns:a16="http://schemas.microsoft.com/office/drawing/2014/main" id="{202B5563-1677-C8F7-AF80-72C795CAF499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 rot="6084611">
            <a:off x="7939310" y="980317"/>
            <a:ext cx="1065921" cy="1095886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EF582940-2A7B-74D8-91E8-92020D4CE495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 rot="6544849">
            <a:off x="7301577" y="3882493"/>
            <a:ext cx="1063899" cy="1089535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C2E2ADEB-0DC6-FAB7-EB24-70DA844C1D1F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 rot="6544849">
            <a:off x="8888808" y="2295129"/>
            <a:ext cx="1063899" cy="1089535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11ABB328-5697-7213-199C-D4DDC6E141D4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 rot="6084611">
            <a:off x="9105868" y="3610688"/>
            <a:ext cx="1065921" cy="1095886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15373FE0-3077-AD6D-8D39-667216CE990D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 rot="5987602">
            <a:off x="7120859" y="-216473"/>
            <a:ext cx="1065921" cy="1095886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C7530383-5443-7057-3A01-D8AF6510E2A0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 rot="6544849">
            <a:off x="3824328" y="210137"/>
            <a:ext cx="1063899" cy="1089535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506FCF21-8D4A-04D8-03DF-9EBA02DE68B8}"/>
              </a:ext>
            </a:extLst>
          </p:cNvPr>
          <p:cNvGrpSpPr/>
          <p:nvPr/>
        </p:nvGrpSpPr>
        <p:grpSpPr>
          <a:xfrm>
            <a:off x="-19877243" y="2414999"/>
            <a:ext cx="13654850" cy="4328724"/>
            <a:chOff x="-649517" y="2414999"/>
            <a:chExt cx="13654850" cy="4328724"/>
          </a:xfrm>
        </p:grpSpPr>
        <p:pic>
          <p:nvPicPr>
            <p:cNvPr id="20" name="Picture 19" descr="A picture containing night sky&#10;&#10;Description automatically generated">
              <a:extLst>
                <a:ext uri="{FF2B5EF4-FFF2-40B4-BE49-F238E27FC236}">
                  <a16:creationId xmlns:a16="http://schemas.microsoft.com/office/drawing/2014/main" id="{2F9DABC6-3B9A-CCDB-C606-F2B5BEF186F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alphaModFix amt="39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49517" y="3148676"/>
              <a:ext cx="13387150" cy="3595047"/>
            </a:xfrm>
            <a:prstGeom prst="rect">
              <a:avLst/>
            </a:prstGeom>
          </p:spPr>
        </p:pic>
        <p:pic>
          <p:nvPicPr>
            <p:cNvPr id="21" name="Picture 20" descr="A picture containing night sky&#10;&#10;Description automatically generated">
              <a:extLst>
                <a:ext uri="{FF2B5EF4-FFF2-40B4-BE49-F238E27FC236}">
                  <a16:creationId xmlns:a16="http://schemas.microsoft.com/office/drawing/2014/main" id="{DA3F5291-31DA-86E2-CC5F-961E5D0C06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alphaModFix amt="4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81817" y="2414999"/>
              <a:ext cx="13387150" cy="3595047"/>
            </a:xfrm>
            <a:prstGeom prst="rect">
              <a:avLst/>
            </a:prstGeom>
          </p:spPr>
        </p:pic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BFE7E074-FA73-0152-FD03-D3011C0BC0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4881787" y="-1305970"/>
            <a:ext cx="3401941" cy="8272902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DAD20F1E-4C60-621A-2045-0DA7ABDE477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-23056355" y="5906933"/>
            <a:ext cx="20105291" cy="1735351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1EDD9827-A7DD-5480-029D-4D5407A6F844}"/>
              </a:ext>
            </a:extLst>
          </p:cNvPr>
          <p:cNvGrpSpPr/>
          <p:nvPr/>
        </p:nvGrpSpPr>
        <p:grpSpPr>
          <a:xfrm>
            <a:off x="-4509241" y="5906933"/>
            <a:ext cx="39577150" cy="1735351"/>
            <a:chOff x="-882121" y="5906933"/>
            <a:chExt cx="39577150" cy="1735351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148AD752-4CA1-8378-93F4-8E31467A5B4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-882121" y="5906933"/>
              <a:ext cx="20105291" cy="1735351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BBF01A74-BCF9-87BB-A42A-7880F9319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8589738" y="5906933"/>
              <a:ext cx="20105291" cy="17353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524687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3000">
        <p159:morph option="byObjec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decel="100000" fill="hold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decel="10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decel="100000" fill="hold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decel="10000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decel="10000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0B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DD9509F6-FF84-FDB4-CEFA-AD2B0E22D63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flipH="1">
            <a:off x="-2665531" y="-6349477"/>
            <a:ext cx="43388026" cy="14467721"/>
          </a:xfrm>
          <a:prstGeom prst="rect">
            <a:avLst/>
          </a:prstGeom>
        </p:spPr>
      </p:pic>
      <p:pic>
        <p:nvPicPr>
          <p:cNvPr id="12" name="!!tree">
            <a:extLst>
              <a:ext uri="{FF2B5EF4-FFF2-40B4-BE49-F238E27FC236}">
                <a16:creationId xmlns:a16="http://schemas.microsoft.com/office/drawing/2014/main" id="{B2F84C10-A5AA-367B-3688-F50EDAFDCF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34013" y="-10210800"/>
            <a:ext cx="7723974" cy="187833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1EDD9827-A7DD-5480-029D-4D5407A6F844}"/>
              </a:ext>
            </a:extLst>
          </p:cNvPr>
          <p:cNvGrpSpPr/>
          <p:nvPr/>
        </p:nvGrpSpPr>
        <p:grpSpPr>
          <a:xfrm>
            <a:off x="-4509241" y="5906933"/>
            <a:ext cx="39577150" cy="1735351"/>
            <a:chOff x="-882121" y="5906933"/>
            <a:chExt cx="39577150" cy="1735351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148AD752-4CA1-8378-93F4-8E31467A5B4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-882121" y="5906933"/>
              <a:ext cx="20105291" cy="1735351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BBF01A74-BCF9-87BB-A42A-7880F9319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8589738" y="5906933"/>
              <a:ext cx="20105291" cy="1735351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68F9EF32-1B7F-E8D5-5B7B-BC3FC7A8BC7C}"/>
              </a:ext>
            </a:extLst>
          </p:cNvPr>
          <p:cNvGrpSpPr/>
          <p:nvPr/>
        </p:nvGrpSpPr>
        <p:grpSpPr>
          <a:xfrm>
            <a:off x="1781818" y="-201491"/>
            <a:ext cx="8404954" cy="5447701"/>
            <a:chOff x="1781818" y="-201491"/>
            <a:chExt cx="8404954" cy="5447701"/>
          </a:xfrm>
        </p:grpSpPr>
        <p:pic>
          <p:nvPicPr>
            <p:cNvPr id="15" name="!!green">
              <a:extLst>
                <a:ext uri="{FF2B5EF4-FFF2-40B4-BE49-F238E27FC236}">
                  <a16:creationId xmlns:a16="http://schemas.microsoft.com/office/drawing/2014/main" id="{D5CF8F8C-44C6-0AC9-F0F7-DCEEE73ADF5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 rot="1253753" flipH="1">
              <a:off x="5615322" y="70217"/>
              <a:ext cx="961356" cy="896975"/>
            </a:xfrm>
            <a:prstGeom prst="rect">
              <a:avLst/>
            </a:prstGeom>
          </p:spPr>
        </p:pic>
        <p:pic>
          <p:nvPicPr>
            <p:cNvPr id="29" name="Graphic 28">
              <a:extLst>
                <a:ext uri="{FF2B5EF4-FFF2-40B4-BE49-F238E27FC236}">
                  <a16:creationId xmlns:a16="http://schemas.microsoft.com/office/drawing/2014/main" id="{BC856AD6-254D-854E-92A7-68D0D7D0D34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/>
          </p:blipFill>
          <p:spPr>
            <a:xfrm rot="6331327">
              <a:off x="7299437" y="2573457"/>
              <a:ext cx="1065921" cy="1095886"/>
            </a:xfrm>
            <a:prstGeom prst="rect">
              <a:avLst/>
            </a:prstGeom>
          </p:spPr>
        </p:pic>
        <p:pic>
          <p:nvPicPr>
            <p:cNvPr id="33" name="Graphic 32">
              <a:extLst>
                <a:ext uri="{FF2B5EF4-FFF2-40B4-BE49-F238E27FC236}">
                  <a16:creationId xmlns:a16="http://schemas.microsoft.com/office/drawing/2014/main" id="{855963D3-2148-D31E-25A5-25A889DC7E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/>
          </p:blipFill>
          <p:spPr>
            <a:xfrm rot="5400000">
              <a:off x="4624840" y="1511944"/>
              <a:ext cx="1065652" cy="1098284"/>
            </a:xfrm>
            <a:prstGeom prst="rect">
              <a:avLst/>
            </a:prstGeom>
          </p:spPr>
        </p:pic>
        <p:pic>
          <p:nvPicPr>
            <p:cNvPr id="37" name="Graphic 36">
              <a:extLst>
                <a:ext uri="{FF2B5EF4-FFF2-40B4-BE49-F238E27FC236}">
                  <a16:creationId xmlns:a16="http://schemas.microsoft.com/office/drawing/2014/main" id="{5C2F207B-D1DF-02C4-64CA-504958D94E9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 rot="6544849">
              <a:off x="6351864" y="1160785"/>
              <a:ext cx="1063899" cy="1089535"/>
            </a:xfrm>
            <a:prstGeom prst="rect">
              <a:avLst/>
            </a:prstGeom>
          </p:spPr>
        </p:pic>
        <p:pic>
          <p:nvPicPr>
            <p:cNvPr id="41" name="Graphic 40">
              <a:extLst>
                <a:ext uri="{FF2B5EF4-FFF2-40B4-BE49-F238E27FC236}">
                  <a16:creationId xmlns:a16="http://schemas.microsoft.com/office/drawing/2014/main" id="{F4B6C5C3-7054-8B9C-50C1-AEF5A56138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 rot="5097234">
              <a:off x="3925813" y="2863518"/>
              <a:ext cx="1063899" cy="1089535"/>
            </a:xfrm>
            <a:prstGeom prst="rect">
              <a:avLst/>
            </a:prstGeom>
          </p:spPr>
        </p:pic>
        <p:pic>
          <p:nvPicPr>
            <p:cNvPr id="44" name="Graphic 43">
              <a:extLst>
                <a:ext uri="{FF2B5EF4-FFF2-40B4-BE49-F238E27FC236}">
                  <a16:creationId xmlns:a16="http://schemas.microsoft.com/office/drawing/2014/main" id="{67F086F4-795B-24BE-ED47-1052AF220B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 l="411" r="411"/>
            <a:stretch/>
          </p:blipFill>
          <p:spPr>
            <a:xfrm rot="5853753">
              <a:off x="3462353" y="4077156"/>
              <a:ext cx="1063630" cy="1098284"/>
            </a:xfrm>
            <a:prstGeom prst="rect">
              <a:avLst/>
            </a:prstGeom>
          </p:spPr>
        </p:pic>
        <p:pic>
          <p:nvPicPr>
            <p:cNvPr id="45" name="Graphic 44">
              <a:extLst>
                <a:ext uri="{FF2B5EF4-FFF2-40B4-BE49-F238E27FC236}">
                  <a16:creationId xmlns:a16="http://schemas.microsoft.com/office/drawing/2014/main" id="{9EE8296E-8705-2BBD-1901-1A4A721503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 rot="6087997">
              <a:off x="1794636" y="4169493"/>
              <a:ext cx="1063899" cy="1089535"/>
            </a:xfrm>
            <a:prstGeom prst="rect">
              <a:avLst/>
            </a:prstGeom>
          </p:spPr>
        </p:pic>
        <p:pic>
          <p:nvPicPr>
            <p:cNvPr id="46" name="Graphic 45">
              <a:extLst>
                <a:ext uri="{FF2B5EF4-FFF2-40B4-BE49-F238E27FC236}">
                  <a16:creationId xmlns:a16="http://schemas.microsoft.com/office/drawing/2014/main" id="{B78735B6-5A28-90C2-EF88-C22DDB6751F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/>
          </p:blipFill>
          <p:spPr>
            <a:xfrm rot="5987602">
              <a:off x="5541454" y="3990079"/>
              <a:ext cx="1065921" cy="1095886"/>
            </a:xfrm>
            <a:prstGeom prst="rect">
              <a:avLst/>
            </a:prstGeom>
          </p:spPr>
        </p:pic>
        <p:pic>
          <p:nvPicPr>
            <p:cNvPr id="47" name="Graphic 46">
              <a:extLst>
                <a:ext uri="{FF2B5EF4-FFF2-40B4-BE49-F238E27FC236}">
                  <a16:creationId xmlns:a16="http://schemas.microsoft.com/office/drawing/2014/main" id="{3AA15B95-5134-9C2B-28D6-A7832EBECB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/>
          </p:blipFill>
          <p:spPr>
            <a:xfrm rot="3045859">
              <a:off x="2211340" y="3098572"/>
              <a:ext cx="1065921" cy="1095886"/>
            </a:xfrm>
            <a:prstGeom prst="rect">
              <a:avLst/>
            </a:prstGeom>
          </p:spPr>
        </p:pic>
        <p:pic>
          <p:nvPicPr>
            <p:cNvPr id="48" name="Graphic 47">
              <a:extLst>
                <a:ext uri="{FF2B5EF4-FFF2-40B4-BE49-F238E27FC236}">
                  <a16:creationId xmlns:a16="http://schemas.microsoft.com/office/drawing/2014/main" id="{768EA541-329D-E459-75A2-89E5F1F41C4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 rot="5400000">
              <a:off x="5706808" y="2673640"/>
              <a:ext cx="1063899" cy="1089535"/>
            </a:xfrm>
            <a:prstGeom prst="rect">
              <a:avLst/>
            </a:prstGeom>
          </p:spPr>
        </p:pic>
        <p:pic>
          <p:nvPicPr>
            <p:cNvPr id="49" name="Graphic 48">
              <a:extLst>
                <a:ext uri="{FF2B5EF4-FFF2-40B4-BE49-F238E27FC236}">
                  <a16:creationId xmlns:a16="http://schemas.microsoft.com/office/drawing/2014/main" id="{26AE77A1-551F-12E3-7A51-1ABC8780915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/>
          </p:blipFill>
          <p:spPr>
            <a:xfrm rot="5248511">
              <a:off x="2981834" y="1770265"/>
              <a:ext cx="1065921" cy="1095886"/>
            </a:xfrm>
            <a:prstGeom prst="rect">
              <a:avLst/>
            </a:prstGeom>
          </p:spPr>
        </p:pic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202B5563-1677-C8F7-AF80-72C795CAF49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/>
          </p:blipFill>
          <p:spPr>
            <a:xfrm rot="6084611">
              <a:off x="7939310" y="980317"/>
              <a:ext cx="1065921" cy="1095886"/>
            </a:xfrm>
            <a:prstGeom prst="rect">
              <a:avLst/>
            </a:prstGeom>
          </p:spPr>
        </p:pic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EF582940-2A7B-74D8-91E8-92020D4CE49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 rot="6544849">
              <a:off x="7301577" y="3882493"/>
              <a:ext cx="1063899" cy="1089535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C2E2ADEB-0DC6-FAB7-EB24-70DA844C1D1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 rot="6544849">
              <a:off x="8888808" y="2295129"/>
              <a:ext cx="1063899" cy="1089535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11ABB328-5697-7213-199C-D4DDC6E141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/>
          </p:blipFill>
          <p:spPr>
            <a:xfrm rot="6084611">
              <a:off x="9105868" y="3610688"/>
              <a:ext cx="1065921" cy="1095886"/>
            </a:xfrm>
            <a:prstGeom prst="rect">
              <a:avLst/>
            </a:prstGeom>
          </p:spPr>
        </p:pic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15373FE0-3077-AD6D-8D39-667216CE99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/>
          </p:blipFill>
          <p:spPr>
            <a:xfrm rot="5987602">
              <a:off x="7120859" y="-216473"/>
              <a:ext cx="1065921" cy="1095886"/>
            </a:xfrm>
            <a:prstGeom prst="rect">
              <a:avLst/>
            </a:prstGeom>
          </p:spPr>
        </p:pic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C7530383-5443-7057-3A01-D8AF6510E2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 rot="6544849">
              <a:off x="3824328" y="210137"/>
              <a:ext cx="1063899" cy="1089535"/>
            </a:xfrm>
            <a:prstGeom prst="rect">
              <a:avLst/>
            </a:prstGeom>
          </p:spPr>
        </p:pic>
      </p:grpSp>
      <p:pic>
        <p:nvPicPr>
          <p:cNvPr id="11" name="Graphic 10">
            <a:extLst>
              <a:ext uri="{FF2B5EF4-FFF2-40B4-BE49-F238E27FC236}">
                <a16:creationId xmlns:a16="http://schemas.microsoft.com/office/drawing/2014/main" id="{1038487A-55FF-0F05-112F-4BE41EDC0493}"/>
              </a:ext>
            </a:extLst>
          </p:cNvPr>
          <p:cNvPicPr>
            <a:picLocks noChangeAspect="1"/>
          </p:cNvPicPr>
          <p:nvPr/>
        </p:nvPicPr>
        <p:blipFill>
          <a:blip r:embed="rId14">
            <a:lum bright="3000"/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-452693" y="15063287"/>
            <a:ext cx="15218131" cy="2418882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0A4EB7D9-0CBF-AA71-B68E-EBE9C3FE3E29}"/>
              </a:ext>
            </a:extLst>
          </p:cNvPr>
          <p:cNvGrpSpPr/>
          <p:nvPr/>
        </p:nvGrpSpPr>
        <p:grpSpPr>
          <a:xfrm>
            <a:off x="14203680" y="15063287"/>
            <a:ext cx="15218131" cy="2418882"/>
            <a:chOff x="-1749058" y="5314362"/>
            <a:chExt cx="15218131" cy="2418882"/>
          </a:xfrm>
        </p:grpSpPr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41C3B7B6-EC82-D9DE-A1B7-4A9CFE0799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lum bright="3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-1749058" y="5314362"/>
              <a:ext cx="15218131" cy="2418882"/>
            </a:xfrm>
            <a:prstGeom prst="rect">
              <a:avLst/>
            </a:prstGeom>
          </p:spPr>
        </p:pic>
        <p:pic>
          <p:nvPicPr>
            <p:cNvPr id="21" name="Graphic 20">
              <a:extLst>
                <a:ext uri="{FF2B5EF4-FFF2-40B4-BE49-F238E27FC236}">
                  <a16:creationId xmlns:a16="http://schemas.microsoft.com/office/drawing/2014/main" id="{83C2CCB7-0B42-8D2D-BF80-6AFA4E7B47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7937942" y="6238875"/>
              <a:ext cx="552450" cy="1238250"/>
            </a:xfrm>
            <a:prstGeom prst="rect">
              <a:avLst/>
            </a:prstGeom>
          </p:spPr>
        </p:pic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4DD8A06E-22A4-92EF-5B80-66A99B88F782}"/>
              </a:ext>
            </a:extLst>
          </p:cNvPr>
          <p:cNvPicPr>
            <a:picLocks noChangeAspect="1"/>
          </p:cNvPicPr>
          <p:nvPr/>
        </p:nvPicPr>
        <p:blipFill>
          <a:blip r:embed="rId18">
            <a:alphaModFix amt="70000"/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9742890" y="-12296049"/>
            <a:ext cx="1814155" cy="1814155"/>
          </a:xfrm>
          <a:prstGeom prst="rect">
            <a:avLst/>
          </a:prstGeom>
          <a:effectLst>
            <a:glow rad="495300">
              <a:schemeClr val="bg1">
                <a:alpha val="32000"/>
              </a:schemeClr>
            </a:glow>
          </a:effec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3BAF455F-6464-F14C-FF41-5D194CE5D56E}"/>
              </a:ext>
            </a:extLst>
          </p:cNvPr>
          <p:cNvGrpSpPr/>
          <p:nvPr/>
        </p:nvGrpSpPr>
        <p:grpSpPr>
          <a:xfrm>
            <a:off x="6380419" y="-8905842"/>
            <a:ext cx="5553353" cy="760219"/>
            <a:chOff x="-4035935" y="4044388"/>
            <a:chExt cx="20363182" cy="2787589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58CA19F-40B9-4FE3-35A4-E1DA22FA041F}"/>
                </a:ext>
              </a:extLst>
            </p:cNvPr>
            <p:cNvSpPr/>
            <p:nvPr/>
          </p:nvSpPr>
          <p:spPr>
            <a:xfrm flipH="1">
              <a:off x="-4035935" y="4044388"/>
              <a:ext cx="7541227" cy="2280839"/>
            </a:xfrm>
            <a:custGeom>
              <a:avLst/>
              <a:gdLst>
                <a:gd name="connsiteX0" fmla="*/ 0 w 2652318"/>
                <a:gd name="connsiteY0" fmla="*/ 630704 h 802192"/>
                <a:gd name="connsiteX1" fmla="*/ 63912 w 2652318"/>
                <a:gd name="connsiteY1" fmla="*/ 596985 h 802192"/>
                <a:gd name="connsiteX2" fmla="*/ 98012 w 2652318"/>
                <a:gd name="connsiteY2" fmla="*/ 605463 h 802192"/>
                <a:gd name="connsiteX3" fmla="*/ 123634 w 2652318"/>
                <a:gd name="connsiteY3" fmla="*/ 571744 h 802192"/>
                <a:gd name="connsiteX4" fmla="*/ 157734 w 2652318"/>
                <a:gd name="connsiteY4" fmla="*/ 613940 h 802192"/>
                <a:gd name="connsiteX5" fmla="*/ 208883 w 2652318"/>
                <a:gd name="connsiteY5" fmla="*/ 605463 h 802192"/>
                <a:gd name="connsiteX6" fmla="*/ 247269 w 2652318"/>
                <a:gd name="connsiteY6" fmla="*/ 622322 h 802192"/>
                <a:gd name="connsiteX7" fmla="*/ 247269 w 2652318"/>
                <a:gd name="connsiteY7" fmla="*/ 478971 h 802192"/>
                <a:gd name="connsiteX8" fmla="*/ 298418 w 2652318"/>
                <a:gd name="connsiteY8" fmla="*/ 453634 h 802192"/>
                <a:gd name="connsiteX9" fmla="*/ 306991 w 2652318"/>
                <a:gd name="connsiteY9" fmla="*/ 411438 h 802192"/>
                <a:gd name="connsiteX10" fmla="*/ 366713 w 2652318"/>
                <a:gd name="connsiteY10" fmla="*/ 436775 h 802192"/>
                <a:gd name="connsiteX11" fmla="*/ 422148 w 2652318"/>
                <a:gd name="connsiteY11" fmla="*/ 428298 h 802192"/>
                <a:gd name="connsiteX12" fmla="*/ 439198 w 2652318"/>
                <a:gd name="connsiteY12" fmla="*/ 377720 h 802192"/>
                <a:gd name="connsiteX13" fmla="*/ 486060 w 2652318"/>
                <a:gd name="connsiteY13" fmla="*/ 377720 h 802192"/>
                <a:gd name="connsiteX14" fmla="*/ 571309 w 2652318"/>
                <a:gd name="connsiteY14" fmla="*/ 284946 h 802192"/>
                <a:gd name="connsiteX15" fmla="*/ 669321 w 2652318"/>
                <a:gd name="connsiteY15" fmla="*/ 344001 h 802192"/>
                <a:gd name="connsiteX16" fmla="*/ 733234 w 2652318"/>
                <a:gd name="connsiteY16" fmla="*/ 352479 h 802192"/>
                <a:gd name="connsiteX17" fmla="*/ 750284 w 2652318"/>
                <a:gd name="connsiteY17" fmla="*/ 285042 h 802192"/>
                <a:gd name="connsiteX18" fmla="*/ 784384 w 2652318"/>
                <a:gd name="connsiteY18" fmla="*/ 301901 h 802192"/>
                <a:gd name="connsiteX19" fmla="*/ 805719 w 2652318"/>
                <a:gd name="connsiteY19" fmla="*/ 268182 h 802192"/>
                <a:gd name="connsiteX20" fmla="*/ 856869 w 2652318"/>
                <a:gd name="connsiteY20" fmla="*/ 310378 h 802192"/>
                <a:gd name="connsiteX21" fmla="*/ 908018 w 2652318"/>
                <a:gd name="connsiteY21" fmla="*/ 276660 h 802192"/>
                <a:gd name="connsiteX22" fmla="*/ 1018889 w 2652318"/>
                <a:gd name="connsiteY22" fmla="*/ 116354 h 802192"/>
                <a:gd name="connsiteX23" fmla="*/ 1044511 w 2652318"/>
                <a:gd name="connsiteY23" fmla="*/ 23580 h 802192"/>
                <a:gd name="connsiteX24" fmla="*/ 1099947 w 2652318"/>
                <a:gd name="connsiteY24" fmla="*/ 32058 h 802192"/>
                <a:gd name="connsiteX25" fmla="*/ 1180909 w 2652318"/>
                <a:gd name="connsiteY25" fmla="*/ 15198 h 802192"/>
                <a:gd name="connsiteX26" fmla="*/ 1232059 w 2652318"/>
                <a:gd name="connsiteY26" fmla="*/ 107972 h 802192"/>
                <a:gd name="connsiteX27" fmla="*/ 1261872 w 2652318"/>
                <a:gd name="connsiteY27" fmla="*/ 133308 h 802192"/>
                <a:gd name="connsiteX28" fmla="*/ 1244822 w 2652318"/>
                <a:gd name="connsiteY28" fmla="*/ 200745 h 802192"/>
                <a:gd name="connsiteX29" fmla="*/ 1313021 w 2652318"/>
                <a:gd name="connsiteY29" fmla="*/ 217605 h 802192"/>
                <a:gd name="connsiteX30" fmla="*/ 1338643 w 2652318"/>
                <a:gd name="connsiteY30" fmla="*/ 158550 h 802192"/>
                <a:gd name="connsiteX31" fmla="*/ 1415415 w 2652318"/>
                <a:gd name="connsiteY31" fmla="*/ 167027 h 802192"/>
                <a:gd name="connsiteX32" fmla="*/ 1458087 w 2652318"/>
                <a:gd name="connsiteY32" fmla="*/ 82635 h 802192"/>
                <a:gd name="connsiteX33" fmla="*/ 1547622 w 2652318"/>
                <a:gd name="connsiteY33" fmla="*/ 141690 h 802192"/>
                <a:gd name="connsiteX34" fmla="*/ 1594485 w 2652318"/>
                <a:gd name="connsiteY34" fmla="*/ 150168 h 802192"/>
                <a:gd name="connsiteX35" fmla="*/ 1611535 w 2652318"/>
                <a:gd name="connsiteY35" fmla="*/ 234559 h 802192"/>
                <a:gd name="connsiteX36" fmla="*/ 1696783 w 2652318"/>
                <a:gd name="connsiteY36" fmla="*/ 243036 h 802192"/>
                <a:gd name="connsiteX37" fmla="*/ 1824704 w 2652318"/>
                <a:gd name="connsiteY37" fmla="*/ 192459 h 802192"/>
                <a:gd name="connsiteX38" fmla="*/ 1914239 w 2652318"/>
                <a:gd name="connsiteY38" fmla="*/ 243036 h 802192"/>
                <a:gd name="connsiteX39" fmla="*/ 1978152 w 2652318"/>
                <a:gd name="connsiteY39" fmla="*/ 251514 h 802192"/>
                <a:gd name="connsiteX40" fmla="*/ 2007965 w 2652318"/>
                <a:gd name="connsiteY40" fmla="*/ 327428 h 802192"/>
                <a:gd name="connsiteX41" fmla="*/ 2050637 w 2652318"/>
                <a:gd name="connsiteY41" fmla="*/ 327428 h 802192"/>
                <a:gd name="connsiteX42" fmla="*/ 2029301 w 2652318"/>
                <a:gd name="connsiteY42" fmla="*/ 386483 h 802192"/>
                <a:gd name="connsiteX43" fmla="*/ 2042064 w 2652318"/>
                <a:gd name="connsiteY43" fmla="*/ 420201 h 802192"/>
                <a:gd name="connsiteX44" fmla="*/ 2093214 w 2652318"/>
                <a:gd name="connsiteY44" fmla="*/ 386483 h 802192"/>
                <a:gd name="connsiteX45" fmla="*/ 2148649 w 2652318"/>
                <a:gd name="connsiteY45" fmla="*/ 403342 h 802192"/>
                <a:gd name="connsiteX46" fmla="*/ 2165699 w 2652318"/>
                <a:gd name="connsiteY46" fmla="*/ 335905 h 802192"/>
                <a:gd name="connsiteX47" fmla="*/ 2199798 w 2652318"/>
                <a:gd name="connsiteY47" fmla="*/ 335905 h 802192"/>
                <a:gd name="connsiteX48" fmla="*/ 2221135 w 2652318"/>
                <a:gd name="connsiteY48" fmla="*/ 268468 h 802192"/>
                <a:gd name="connsiteX49" fmla="*/ 2293620 w 2652318"/>
                <a:gd name="connsiteY49" fmla="*/ 361242 h 802192"/>
                <a:gd name="connsiteX50" fmla="*/ 2391632 w 2652318"/>
                <a:gd name="connsiteY50" fmla="*/ 361242 h 802192"/>
                <a:gd name="connsiteX51" fmla="*/ 2391632 w 2652318"/>
                <a:gd name="connsiteY51" fmla="*/ 462492 h 802192"/>
                <a:gd name="connsiteX52" fmla="*/ 2447068 w 2652318"/>
                <a:gd name="connsiteY52" fmla="*/ 487829 h 802192"/>
                <a:gd name="connsiteX53" fmla="*/ 2455640 w 2652318"/>
                <a:gd name="connsiteY53" fmla="*/ 521547 h 802192"/>
                <a:gd name="connsiteX54" fmla="*/ 2553652 w 2652318"/>
                <a:gd name="connsiteY54" fmla="*/ 530025 h 802192"/>
                <a:gd name="connsiteX55" fmla="*/ 2562225 w 2652318"/>
                <a:gd name="connsiteY55" fmla="*/ 546884 h 802192"/>
                <a:gd name="connsiteX56" fmla="*/ 2600611 w 2652318"/>
                <a:gd name="connsiteY56" fmla="*/ 530025 h 802192"/>
                <a:gd name="connsiteX57" fmla="*/ 2634710 w 2652318"/>
                <a:gd name="connsiteY57" fmla="*/ 513165 h 802192"/>
                <a:gd name="connsiteX58" fmla="*/ 2634710 w 2652318"/>
                <a:gd name="connsiteY58" fmla="*/ 614416 h 802192"/>
                <a:gd name="connsiteX59" fmla="*/ 2570797 w 2652318"/>
                <a:gd name="connsiteY59" fmla="*/ 589080 h 802192"/>
                <a:gd name="connsiteX60" fmla="*/ 2536698 w 2652318"/>
                <a:gd name="connsiteY60" fmla="*/ 639657 h 802192"/>
                <a:gd name="connsiteX61" fmla="*/ 2489835 w 2652318"/>
                <a:gd name="connsiteY61" fmla="*/ 681853 h 802192"/>
                <a:gd name="connsiteX62" fmla="*/ 2400300 w 2652318"/>
                <a:gd name="connsiteY62" fmla="*/ 681853 h 802192"/>
                <a:gd name="connsiteX63" fmla="*/ 2298001 w 2652318"/>
                <a:gd name="connsiteY63" fmla="*/ 724049 h 802192"/>
                <a:gd name="connsiteX64" fmla="*/ 2229802 w 2652318"/>
                <a:gd name="connsiteY64" fmla="*/ 799963 h 802192"/>
                <a:gd name="connsiteX65" fmla="*/ 2148840 w 2652318"/>
                <a:gd name="connsiteY65" fmla="*/ 732526 h 802192"/>
                <a:gd name="connsiteX66" fmla="*/ 2093404 w 2652318"/>
                <a:gd name="connsiteY66" fmla="*/ 681948 h 802192"/>
                <a:gd name="connsiteX67" fmla="*/ 2029491 w 2652318"/>
                <a:gd name="connsiteY67" fmla="*/ 690426 h 802192"/>
                <a:gd name="connsiteX68" fmla="*/ 1905857 w 2652318"/>
                <a:gd name="connsiteY68" fmla="*/ 741003 h 802192"/>
                <a:gd name="connsiteX69" fmla="*/ 1799272 w 2652318"/>
                <a:gd name="connsiteY69" fmla="*/ 800058 h 802192"/>
                <a:gd name="connsiteX70" fmla="*/ 1658588 w 2652318"/>
                <a:gd name="connsiteY70" fmla="*/ 698808 h 802192"/>
                <a:gd name="connsiteX71" fmla="*/ 1590389 w 2652318"/>
                <a:gd name="connsiteY71" fmla="*/ 698808 h 802192"/>
                <a:gd name="connsiteX72" fmla="*/ 1407128 w 2652318"/>
                <a:gd name="connsiteY72" fmla="*/ 766245 h 802192"/>
                <a:gd name="connsiteX73" fmla="*/ 1287780 w 2652318"/>
                <a:gd name="connsiteY73" fmla="*/ 698808 h 802192"/>
                <a:gd name="connsiteX74" fmla="*/ 1181195 w 2652318"/>
                <a:gd name="connsiteY74" fmla="*/ 757863 h 802192"/>
                <a:gd name="connsiteX75" fmla="*/ 1049083 w 2652318"/>
                <a:gd name="connsiteY75" fmla="*/ 698808 h 802192"/>
                <a:gd name="connsiteX76" fmla="*/ 972312 w 2652318"/>
                <a:gd name="connsiteY76" fmla="*/ 715667 h 802192"/>
                <a:gd name="connsiteX77" fmla="*/ 908399 w 2652318"/>
                <a:gd name="connsiteY77" fmla="*/ 656612 h 802192"/>
                <a:gd name="connsiteX78" fmla="*/ 861536 w 2652318"/>
                <a:gd name="connsiteY78" fmla="*/ 656612 h 802192"/>
                <a:gd name="connsiteX79" fmla="*/ 818864 w 2652318"/>
                <a:gd name="connsiteY79" fmla="*/ 715667 h 802192"/>
                <a:gd name="connsiteX80" fmla="*/ 661130 w 2652318"/>
                <a:gd name="connsiteY80" fmla="*/ 715667 h 802192"/>
                <a:gd name="connsiteX81" fmla="*/ 499110 w 2652318"/>
                <a:gd name="connsiteY81" fmla="*/ 749385 h 802192"/>
                <a:gd name="connsiteX82" fmla="*/ 430911 w 2652318"/>
                <a:gd name="connsiteY82" fmla="*/ 698808 h 802192"/>
                <a:gd name="connsiteX83" fmla="*/ 375475 w 2652318"/>
                <a:gd name="connsiteY83" fmla="*/ 707285 h 802192"/>
                <a:gd name="connsiteX84" fmla="*/ 337089 w 2652318"/>
                <a:gd name="connsiteY84" fmla="*/ 656707 h 802192"/>
                <a:gd name="connsiteX85" fmla="*/ 260318 w 2652318"/>
                <a:gd name="connsiteY85" fmla="*/ 682044 h 802192"/>
                <a:gd name="connsiteX86" fmla="*/ 209169 w 2652318"/>
                <a:gd name="connsiteY86" fmla="*/ 656707 h 802192"/>
                <a:gd name="connsiteX87" fmla="*/ 175069 w 2652318"/>
                <a:gd name="connsiteY87" fmla="*/ 673566 h 802192"/>
                <a:gd name="connsiteX88" fmla="*/ 128206 w 2652318"/>
                <a:gd name="connsiteY88" fmla="*/ 622989 h 802192"/>
                <a:gd name="connsiteX89" fmla="*/ 81343 w 2652318"/>
                <a:gd name="connsiteY89" fmla="*/ 665184 h 802192"/>
                <a:gd name="connsiteX90" fmla="*/ 381 w 2652318"/>
                <a:gd name="connsiteY90" fmla="*/ 631466 h 802192"/>
                <a:gd name="connsiteX91" fmla="*/ 381 w 2652318"/>
                <a:gd name="connsiteY91" fmla="*/ 631466 h 802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2652318" h="802192">
                  <a:moveTo>
                    <a:pt x="0" y="630704"/>
                  </a:moveTo>
                  <a:cubicBezTo>
                    <a:pt x="8572" y="613845"/>
                    <a:pt x="38385" y="596985"/>
                    <a:pt x="63912" y="596985"/>
                  </a:cubicBezTo>
                  <a:cubicBezTo>
                    <a:pt x="89439" y="596985"/>
                    <a:pt x="98012" y="605463"/>
                    <a:pt x="98012" y="605463"/>
                  </a:cubicBezTo>
                  <a:cubicBezTo>
                    <a:pt x="98012" y="605463"/>
                    <a:pt x="98012" y="554885"/>
                    <a:pt x="123634" y="571744"/>
                  </a:cubicBezTo>
                  <a:cubicBezTo>
                    <a:pt x="149257" y="588603"/>
                    <a:pt x="157734" y="613940"/>
                    <a:pt x="157734" y="613940"/>
                  </a:cubicBezTo>
                  <a:cubicBezTo>
                    <a:pt x="157734" y="613940"/>
                    <a:pt x="187547" y="605463"/>
                    <a:pt x="208883" y="605463"/>
                  </a:cubicBezTo>
                  <a:cubicBezTo>
                    <a:pt x="230219" y="605463"/>
                    <a:pt x="247269" y="622322"/>
                    <a:pt x="247269" y="622322"/>
                  </a:cubicBezTo>
                  <a:cubicBezTo>
                    <a:pt x="247269" y="622322"/>
                    <a:pt x="208883" y="529548"/>
                    <a:pt x="247269" y="478971"/>
                  </a:cubicBezTo>
                  <a:cubicBezTo>
                    <a:pt x="285655" y="428393"/>
                    <a:pt x="298418" y="453634"/>
                    <a:pt x="298418" y="453634"/>
                  </a:cubicBezTo>
                  <a:cubicBezTo>
                    <a:pt x="298418" y="453634"/>
                    <a:pt x="281368" y="419916"/>
                    <a:pt x="306991" y="411438"/>
                  </a:cubicBezTo>
                  <a:cubicBezTo>
                    <a:pt x="332613" y="402961"/>
                    <a:pt x="366713" y="436775"/>
                    <a:pt x="366713" y="436775"/>
                  </a:cubicBezTo>
                  <a:cubicBezTo>
                    <a:pt x="366713" y="436775"/>
                    <a:pt x="400812" y="411438"/>
                    <a:pt x="422148" y="428298"/>
                  </a:cubicBezTo>
                  <a:cubicBezTo>
                    <a:pt x="422148" y="428298"/>
                    <a:pt x="409384" y="394579"/>
                    <a:pt x="439198" y="377720"/>
                  </a:cubicBezTo>
                  <a:cubicBezTo>
                    <a:pt x="469011" y="360861"/>
                    <a:pt x="486060" y="377720"/>
                    <a:pt x="486060" y="377720"/>
                  </a:cubicBezTo>
                  <a:cubicBezTo>
                    <a:pt x="486060" y="377720"/>
                    <a:pt x="515874" y="284946"/>
                    <a:pt x="571309" y="284946"/>
                  </a:cubicBezTo>
                  <a:cubicBezTo>
                    <a:pt x="626745" y="284946"/>
                    <a:pt x="669321" y="344001"/>
                    <a:pt x="669321" y="344001"/>
                  </a:cubicBezTo>
                  <a:lnTo>
                    <a:pt x="733234" y="352479"/>
                  </a:lnTo>
                  <a:cubicBezTo>
                    <a:pt x="733234" y="352479"/>
                    <a:pt x="724662" y="293424"/>
                    <a:pt x="750284" y="285042"/>
                  </a:cubicBezTo>
                  <a:cubicBezTo>
                    <a:pt x="775906" y="276564"/>
                    <a:pt x="784384" y="301901"/>
                    <a:pt x="784384" y="301901"/>
                  </a:cubicBezTo>
                  <a:cubicBezTo>
                    <a:pt x="784384" y="301901"/>
                    <a:pt x="784384" y="268182"/>
                    <a:pt x="805719" y="268182"/>
                  </a:cubicBezTo>
                  <a:cubicBezTo>
                    <a:pt x="827055" y="268182"/>
                    <a:pt x="856869" y="310378"/>
                    <a:pt x="856869" y="310378"/>
                  </a:cubicBezTo>
                  <a:cubicBezTo>
                    <a:pt x="856869" y="310378"/>
                    <a:pt x="886682" y="259800"/>
                    <a:pt x="908018" y="276660"/>
                  </a:cubicBezTo>
                  <a:cubicBezTo>
                    <a:pt x="908018" y="276660"/>
                    <a:pt x="899446" y="99495"/>
                    <a:pt x="1018889" y="116354"/>
                  </a:cubicBezTo>
                  <a:cubicBezTo>
                    <a:pt x="1018889" y="116354"/>
                    <a:pt x="997553" y="48917"/>
                    <a:pt x="1044511" y="23580"/>
                  </a:cubicBezTo>
                  <a:cubicBezTo>
                    <a:pt x="1091374" y="-1756"/>
                    <a:pt x="1099947" y="32058"/>
                    <a:pt x="1099947" y="32058"/>
                  </a:cubicBezTo>
                  <a:cubicBezTo>
                    <a:pt x="1099947" y="32058"/>
                    <a:pt x="1134047" y="-26997"/>
                    <a:pt x="1180909" y="15198"/>
                  </a:cubicBezTo>
                  <a:cubicBezTo>
                    <a:pt x="1227772" y="57394"/>
                    <a:pt x="1236345" y="99590"/>
                    <a:pt x="1232059" y="107972"/>
                  </a:cubicBezTo>
                  <a:cubicBezTo>
                    <a:pt x="1227772" y="116449"/>
                    <a:pt x="1261872" y="91113"/>
                    <a:pt x="1261872" y="133308"/>
                  </a:cubicBezTo>
                  <a:cubicBezTo>
                    <a:pt x="1261872" y="175504"/>
                    <a:pt x="1244822" y="200745"/>
                    <a:pt x="1244822" y="200745"/>
                  </a:cubicBezTo>
                  <a:cubicBezTo>
                    <a:pt x="1244822" y="200745"/>
                    <a:pt x="1295972" y="183886"/>
                    <a:pt x="1313021" y="217605"/>
                  </a:cubicBezTo>
                  <a:cubicBezTo>
                    <a:pt x="1313021" y="217605"/>
                    <a:pt x="1304448" y="175409"/>
                    <a:pt x="1338643" y="158550"/>
                  </a:cubicBezTo>
                  <a:cubicBezTo>
                    <a:pt x="1372743" y="141690"/>
                    <a:pt x="1415415" y="167027"/>
                    <a:pt x="1415415" y="167027"/>
                  </a:cubicBezTo>
                  <a:cubicBezTo>
                    <a:pt x="1415415" y="167027"/>
                    <a:pt x="1415415" y="91113"/>
                    <a:pt x="1458087" y="82635"/>
                  </a:cubicBezTo>
                  <a:cubicBezTo>
                    <a:pt x="1500759" y="74158"/>
                    <a:pt x="1547622" y="141690"/>
                    <a:pt x="1547622" y="141690"/>
                  </a:cubicBezTo>
                  <a:cubicBezTo>
                    <a:pt x="1547622" y="141690"/>
                    <a:pt x="1573244" y="116354"/>
                    <a:pt x="1594485" y="150168"/>
                  </a:cubicBezTo>
                  <a:cubicBezTo>
                    <a:pt x="1615821" y="183886"/>
                    <a:pt x="1611535" y="234559"/>
                    <a:pt x="1611535" y="234559"/>
                  </a:cubicBezTo>
                  <a:cubicBezTo>
                    <a:pt x="1611535" y="234559"/>
                    <a:pt x="1675447" y="209223"/>
                    <a:pt x="1696783" y="243036"/>
                  </a:cubicBezTo>
                  <a:cubicBezTo>
                    <a:pt x="1696783" y="243036"/>
                    <a:pt x="1756505" y="183981"/>
                    <a:pt x="1824704" y="192459"/>
                  </a:cubicBezTo>
                  <a:cubicBezTo>
                    <a:pt x="1892903" y="200936"/>
                    <a:pt x="1914239" y="243036"/>
                    <a:pt x="1914239" y="243036"/>
                  </a:cubicBezTo>
                  <a:cubicBezTo>
                    <a:pt x="1914239" y="243036"/>
                    <a:pt x="1944052" y="192459"/>
                    <a:pt x="1978152" y="251514"/>
                  </a:cubicBezTo>
                  <a:cubicBezTo>
                    <a:pt x="2012251" y="310569"/>
                    <a:pt x="2007965" y="327428"/>
                    <a:pt x="2007965" y="327428"/>
                  </a:cubicBezTo>
                  <a:cubicBezTo>
                    <a:pt x="2007965" y="327428"/>
                    <a:pt x="2037779" y="293709"/>
                    <a:pt x="2050637" y="327428"/>
                  </a:cubicBezTo>
                  <a:cubicBezTo>
                    <a:pt x="2063400" y="361146"/>
                    <a:pt x="2029301" y="386483"/>
                    <a:pt x="2029301" y="386483"/>
                  </a:cubicBezTo>
                  <a:cubicBezTo>
                    <a:pt x="2029301" y="386483"/>
                    <a:pt x="2025015" y="420201"/>
                    <a:pt x="2042064" y="420201"/>
                  </a:cubicBezTo>
                  <a:cubicBezTo>
                    <a:pt x="2059114" y="420201"/>
                    <a:pt x="2054828" y="394865"/>
                    <a:pt x="2093214" y="386483"/>
                  </a:cubicBezTo>
                  <a:cubicBezTo>
                    <a:pt x="2131600" y="378006"/>
                    <a:pt x="2148649" y="403342"/>
                    <a:pt x="2148649" y="403342"/>
                  </a:cubicBezTo>
                  <a:cubicBezTo>
                    <a:pt x="2148649" y="403342"/>
                    <a:pt x="2144363" y="344287"/>
                    <a:pt x="2165699" y="335905"/>
                  </a:cubicBezTo>
                  <a:cubicBezTo>
                    <a:pt x="2187035" y="327428"/>
                    <a:pt x="2199798" y="335905"/>
                    <a:pt x="2199798" y="335905"/>
                  </a:cubicBezTo>
                  <a:cubicBezTo>
                    <a:pt x="2199798" y="335905"/>
                    <a:pt x="2191226" y="268468"/>
                    <a:pt x="2221135" y="268468"/>
                  </a:cubicBezTo>
                  <a:cubicBezTo>
                    <a:pt x="2251043" y="268468"/>
                    <a:pt x="2280856" y="310664"/>
                    <a:pt x="2293620" y="361242"/>
                  </a:cubicBezTo>
                  <a:cubicBezTo>
                    <a:pt x="2293620" y="361242"/>
                    <a:pt x="2370391" y="319046"/>
                    <a:pt x="2391632" y="361242"/>
                  </a:cubicBezTo>
                  <a:cubicBezTo>
                    <a:pt x="2412968" y="403437"/>
                    <a:pt x="2391632" y="462492"/>
                    <a:pt x="2391632" y="462492"/>
                  </a:cubicBezTo>
                  <a:cubicBezTo>
                    <a:pt x="2391632" y="462492"/>
                    <a:pt x="2434304" y="462492"/>
                    <a:pt x="2447068" y="487829"/>
                  </a:cubicBezTo>
                  <a:cubicBezTo>
                    <a:pt x="2459831" y="513165"/>
                    <a:pt x="2455640" y="521547"/>
                    <a:pt x="2455640" y="521547"/>
                  </a:cubicBezTo>
                  <a:cubicBezTo>
                    <a:pt x="2455640" y="521547"/>
                    <a:pt x="2528125" y="496211"/>
                    <a:pt x="2553652" y="530025"/>
                  </a:cubicBezTo>
                  <a:cubicBezTo>
                    <a:pt x="2579275" y="563743"/>
                    <a:pt x="2562225" y="546884"/>
                    <a:pt x="2562225" y="546884"/>
                  </a:cubicBezTo>
                  <a:cubicBezTo>
                    <a:pt x="2562225" y="546884"/>
                    <a:pt x="2587847" y="521547"/>
                    <a:pt x="2600611" y="530025"/>
                  </a:cubicBezTo>
                  <a:cubicBezTo>
                    <a:pt x="2613374" y="538502"/>
                    <a:pt x="2609183" y="470970"/>
                    <a:pt x="2634710" y="513165"/>
                  </a:cubicBezTo>
                  <a:cubicBezTo>
                    <a:pt x="2660237" y="555361"/>
                    <a:pt x="2656046" y="614416"/>
                    <a:pt x="2634710" y="614416"/>
                  </a:cubicBezTo>
                  <a:cubicBezTo>
                    <a:pt x="2613374" y="614416"/>
                    <a:pt x="2570797" y="589080"/>
                    <a:pt x="2570797" y="589080"/>
                  </a:cubicBezTo>
                  <a:cubicBezTo>
                    <a:pt x="2570797" y="589080"/>
                    <a:pt x="2562225" y="639657"/>
                    <a:pt x="2536698" y="639657"/>
                  </a:cubicBezTo>
                  <a:cubicBezTo>
                    <a:pt x="2536698" y="639657"/>
                    <a:pt x="2532412" y="673376"/>
                    <a:pt x="2489835" y="681853"/>
                  </a:cubicBezTo>
                  <a:cubicBezTo>
                    <a:pt x="2447163" y="690330"/>
                    <a:pt x="2400300" y="681853"/>
                    <a:pt x="2400300" y="681853"/>
                  </a:cubicBezTo>
                  <a:cubicBezTo>
                    <a:pt x="2400300" y="681853"/>
                    <a:pt x="2332101" y="732431"/>
                    <a:pt x="2298001" y="724049"/>
                  </a:cubicBezTo>
                  <a:cubicBezTo>
                    <a:pt x="2298001" y="724049"/>
                    <a:pt x="2285238" y="783104"/>
                    <a:pt x="2229802" y="799963"/>
                  </a:cubicBezTo>
                  <a:cubicBezTo>
                    <a:pt x="2174367" y="816822"/>
                    <a:pt x="2148840" y="732526"/>
                    <a:pt x="2148840" y="732526"/>
                  </a:cubicBezTo>
                  <a:cubicBezTo>
                    <a:pt x="2148840" y="732526"/>
                    <a:pt x="2114740" y="749385"/>
                    <a:pt x="2093404" y="681948"/>
                  </a:cubicBezTo>
                  <a:cubicBezTo>
                    <a:pt x="2093404" y="681948"/>
                    <a:pt x="2042255" y="707285"/>
                    <a:pt x="2029491" y="690426"/>
                  </a:cubicBezTo>
                  <a:cubicBezTo>
                    <a:pt x="2016728" y="673566"/>
                    <a:pt x="1991106" y="774817"/>
                    <a:pt x="1905857" y="741003"/>
                  </a:cubicBezTo>
                  <a:cubicBezTo>
                    <a:pt x="1905857" y="741003"/>
                    <a:pt x="1880235" y="791581"/>
                    <a:pt x="1799272" y="800058"/>
                  </a:cubicBezTo>
                  <a:cubicBezTo>
                    <a:pt x="1718310" y="808536"/>
                    <a:pt x="1658588" y="698808"/>
                    <a:pt x="1658588" y="698808"/>
                  </a:cubicBezTo>
                  <a:cubicBezTo>
                    <a:pt x="1658588" y="698808"/>
                    <a:pt x="1615916" y="715667"/>
                    <a:pt x="1590389" y="698808"/>
                  </a:cubicBezTo>
                  <a:cubicBezTo>
                    <a:pt x="1590389" y="698808"/>
                    <a:pt x="1471041" y="783199"/>
                    <a:pt x="1407128" y="766245"/>
                  </a:cubicBezTo>
                  <a:cubicBezTo>
                    <a:pt x="1343215" y="749385"/>
                    <a:pt x="1287780" y="698808"/>
                    <a:pt x="1287780" y="698808"/>
                  </a:cubicBezTo>
                  <a:cubicBezTo>
                    <a:pt x="1287780" y="698808"/>
                    <a:pt x="1249394" y="757863"/>
                    <a:pt x="1181195" y="757863"/>
                  </a:cubicBezTo>
                  <a:cubicBezTo>
                    <a:pt x="1112996" y="757863"/>
                    <a:pt x="1049083" y="698808"/>
                    <a:pt x="1049083" y="698808"/>
                  </a:cubicBezTo>
                  <a:cubicBezTo>
                    <a:pt x="1049083" y="698808"/>
                    <a:pt x="1006411" y="724144"/>
                    <a:pt x="972312" y="715667"/>
                  </a:cubicBezTo>
                  <a:cubicBezTo>
                    <a:pt x="938213" y="707190"/>
                    <a:pt x="908399" y="656612"/>
                    <a:pt x="908399" y="656612"/>
                  </a:cubicBezTo>
                  <a:cubicBezTo>
                    <a:pt x="908399" y="656612"/>
                    <a:pt x="891349" y="690330"/>
                    <a:pt x="861536" y="656612"/>
                  </a:cubicBezTo>
                  <a:cubicBezTo>
                    <a:pt x="861536" y="656612"/>
                    <a:pt x="857250" y="690330"/>
                    <a:pt x="818864" y="715667"/>
                  </a:cubicBezTo>
                  <a:cubicBezTo>
                    <a:pt x="780479" y="741003"/>
                    <a:pt x="678180" y="732526"/>
                    <a:pt x="661130" y="715667"/>
                  </a:cubicBezTo>
                  <a:cubicBezTo>
                    <a:pt x="661130" y="715667"/>
                    <a:pt x="563118" y="774722"/>
                    <a:pt x="499110" y="749385"/>
                  </a:cubicBezTo>
                  <a:cubicBezTo>
                    <a:pt x="435197" y="724049"/>
                    <a:pt x="430911" y="698808"/>
                    <a:pt x="430911" y="698808"/>
                  </a:cubicBezTo>
                  <a:cubicBezTo>
                    <a:pt x="430911" y="698808"/>
                    <a:pt x="401098" y="724144"/>
                    <a:pt x="375475" y="707285"/>
                  </a:cubicBezTo>
                  <a:cubicBezTo>
                    <a:pt x="349853" y="690426"/>
                    <a:pt x="337089" y="656707"/>
                    <a:pt x="337089" y="656707"/>
                  </a:cubicBezTo>
                  <a:cubicBezTo>
                    <a:pt x="337089" y="656707"/>
                    <a:pt x="294418" y="682044"/>
                    <a:pt x="260318" y="682044"/>
                  </a:cubicBezTo>
                  <a:cubicBezTo>
                    <a:pt x="226219" y="682044"/>
                    <a:pt x="209169" y="656707"/>
                    <a:pt x="209169" y="656707"/>
                  </a:cubicBezTo>
                  <a:cubicBezTo>
                    <a:pt x="209169" y="656707"/>
                    <a:pt x="204882" y="682044"/>
                    <a:pt x="175069" y="673566"/>
                  </a:cubicBezTo>
                  <a:cubicBezTo>
                    <a:pt x="145256" y="665089"/>
                    <a:pt x="128206" y="622989"/>
                    <a:pt x="128206" y="622989"/>
                  </a:cubicBezTo>
                  <a:cubicBezTo>
                    <a:pt x="128206" y="622989"/>
                    <a:pt x="106870" y="665184"/>
                    <a:pt x="81343" y="665184"/>
                  </a:cubicBezTo>
                  <a:cubicBezTo>
                    <a:pt x="55816" y="665184"/>
                    <a:pt x="381" y="631466"/>
                    <a:pt x="381" y="631466"/>
                  </a:cubicBezTo>
                  <a:lnTo>
                    <a:pt x="381" y="631466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43F3606-00C4-F14D-7E5A-35055BC50AC0}"/>
                </a:ext>
              </a:extLst>
            </p:cNvPr>
            <p:cNvSpPr/>
            <p:nvPr/>
          </p:nvSpPr>
          <p:spPr>
            <a:xfrm>
              <a:off x="8786020" y="4044388"/>
              <a:ext cx="7541227" cy="2280839"/>
            </a:xfrm>
            <a:custGeom>
              <a:avLst/>
              <a:gdLst>
                <a:gd name="connsiteX0" fmla="*/ 0 w 2652318"/>
                <a:gd name="connsiteY0" fmla="*/ 630704 h 802192"/>
                <a:gd name="connsiteX1" fmla="*/ 63912 w 2652318"/>
                <a:gd name="connsiteY1" fmla="*/ 596985 h 802192"/>
                <a:gd name="connsiteX2" fmla="*/ 98012 w 2652318"/>
                <a:gd name="connsiteY2" fmla="*/ 605463 h 802192"/>
                <a:gd name="connsiteX3" fmla="*/ 123634 w 2652318"/>
                <a:gd name="connsiteY3" fmla="*/ 571744 h 802192"/>
                <a:gd name="connsiteX4" fmla="*/ 157734 w 2652318"/>
                <a:gd name="connsiteY4" fmla="*/ 613940 h 802192"/>
                <a:gd name="connsiteX5" fmla="*/ 208883 w 2652318"/>
                <a:gd name="connsiteY5" fmla="*/ 605463 h 802192"/>
                <a:gd name="connsiteX6" fmla="*/ 247269 w 2652318"/>
                <a:gd name="connsiteY6" fmla="*/ 622322 h 802192"/>
                <a:gd name="connsiteX7" fmla="*/ 247269 w 2652318"/>
                <a:gd name="connsiteY7" fmla="*/ 478971 h 802192"/>
                <a:gd name="connsiteX8" fmla="*/ 298418 w 2652318"/>
                <a:gd name="connsiteY8" fmla="*/ 453634 h 802192"/>
                <a:gd name="connsiteX9" fmla="*/ 306991 w 2652318"/>
                <a:gd name="connsiteY9" fmla="*/ 411438 h 802192"/>
                <a:gd name="connsiteX10" fmla="*/ 366713 w 2652318"/>
                <a:gd name="connsiteY10" fmla="*/ 436775 h 802192"/>
                <a:gd name="connsiteX11" fmla="*/ 422148 w 2652318"/>
                <a:gd name="connsiteY11" fmla="*/ 428298 h 802192"/>
                <a:gd name="connsiteX12" fmla="*/ 439198 w 2652318"/>
                <a:gd name="connsiteY12" fmla="*/ 377720 h 802192"/>
                <a:gd name="connsiteX13" fmla="*/ 486060 w 2652318"/>
                <a:gd name="connsiteY13" fmla="*/ 377720 h 802192"/>
                <a:gd name="connsiteX14" fmla="*/ 571309 w 2652318"/>
                <a:gd name="connsiteY14" fmla="*/ 284946 h 802192"/>
                <a:gd name="connsiteX15" fmla="*/ 669321 w 2652318"/>
                <a:gd name="connsiteY15" fmla="*/ 344001 h 802192"/>
                <a:gd name="connsiteX16" fmla="*/ 733234 w 2652318"/>
                <a:gd name="connsiteY16" fmla="*/ 352479 h 802192"/>
                <a:gd name="connsiteX17" fmla="*/ 750284 w 2652318"/>
                <a:gd name="connsiteY17" fmla="*/ 285042 h 802192"/>
                <a:gd name="connsiteX18" fmla="*/ 784384 w 2652318"/>
                <a:gd name="connsiteY18" fmla="*/ 301901 h 802192"/>
                <a:gd name="connsiteX19" fmla="*/ 805719 w 2652318"/>
                <a:gd name="connsiteY19" fmla="*/ 268182 h 802192"/>
                <a:gd name="connsiteX20" fmla="*/ 856869 w 2652318"/>
                <a:gd name="connsiteY20" fmla="*/ 310378 h 802192"/>
                <a:gd name="connsiteX21" fmla="*/ 908018 w 2652318"/>
                <a:gd name="connsiteY21" fmla="*/ 276660 h 802192"/>
                <a:gd name="connsiteX22" fmla="*/ 1018889 w 2652318"/>
                <a:gd name="connsiteY22" fmla="*/ 116354 h 802192"/>
                <a:gd name="connsiteX23" fmla="*/ 1044511 w 2652318"/>
                <a:gd name="connsiteY23" fmla="*/ 23580 h 802192"/>
                <a:gd name="connsiteX24" fmla="*/ 1099947 w 2652318"/>
                <a:gd name="connsiteY24" fmla="*/ 32058 h 802192"/>
                <a:gd name="connsiteX25" fmla="*/ 1180909 w 2652318"/>
                <a:gd name="connsiteY25" fmla="*/ 15198 h 802192"/>
                <a:gd name="connsiteX26" fmla="*/ 1232059 w 2652318"/>
                <a:gd name="connsiteY26" fmla="*/ 107972 h 802192"/>
                <a:gd name="connsiteX27" fmla="*/ 1261872 w 2652318"/>
                <a:gd name="connsiteY27" fmla="*/ 133308 h 802192"/>
                <a:gd name="connsiteX28" fmla="*/ 1244822 w 2652318"/>
                <a:gd name="connsiteY28" fmla="*/ 200745 h 802192"/>
                <a:gd name="connsiteX29" fmla="*/ 1313021 w 2652318"/>
                <a:gd name="connsiteY29" fmla="*/ 217605 h 802192"/>
                <a:gd name="connsiteX30" fmla="*/ 1338643 w 2652318"/>
                <a:gd name="connsiteY30" fmla="*/ 158550 h 802192"/>
                <a:gd name="connsiteX31" fmla="*/ 1415415 w 2652318"/>
                <a:gd name="connsiteY31" fmla="*/ 167027 h 802192"/>
                <a:gd name="connsiteX32" fmla="*/ 1458087 w 2652318"/>
                <a:gd name="connsiteY32" fmla="*/ 82635 h 802192"/>
                <a:gd name="connsiteX33" fmla="*/ 1547622 w 2652318"/>
                <a:gd name="connsiteY33" fmla="*/ 141690 h 802192"/>
                <a:gd name="connsiteX34" fmla="*/ 1594485 w 2652318"/>
                <a:gd name="connsiteY34" fmla="*/ 150168 h 802192"/>
                <a:gd name="connsiteX35" fmla="*/ 1611535 w 2652318"/>
                <a:gd name="connsiteY35" fmla="*/ 234559 h 802192"/>
                <a:gd name="connsiteX36" fmla="*/ 1696783 w 2652318"/>
                <a:gd name="connsiteY36" fmla="*/ 243036 h 802192"/>
                <a:gd name="connsiteX37" fmla="*/ 1824704 w 2652318"/>
                <a:gd name="connsiteY37" fmla="*/ 192459 h 802192"/>
                <a:gd name="connsiteX38" fmla="*/ 1914239 w 2652318"/>
                <a:gd name="connsiteY38" fmla="*/ 243036 h 802192"/>
                <a:gd name="connsiteX39" fmla="*/ 1978152 w 2652318"/>
                <a:gd name="connsiteY39" fmla="*/ 251514 h 802192"/>
                <a:gd name="connsiteX40" fmla="*/ 2007965 w 2652318"/>
                <a:gd name="connsiteY40" fmla="*/ 327428 h 802192"/>
                <a:gd name="connsiteX41" fmla="*/ 2050637 w 2652318"/>
                <a:gd name="connsiteY41" fmla="*/ 327428 h 802192"/>
                <a:gd name="connsiteX42" fmla="*/ 2029301 w 2652318"/>
                <a:gd name="connsiteY42" fmla="*/ 386483 h 802192"/>
                <a:gd name="connsiteX43" fmla="*/ 2042064 w 2652318"/>
                <a:gd name="connsiteY43" fmla="*/ 420201 h 802192"/>
                <a:gd name="connsiteX44" fmla="*/ 2093214 w 2652318"/>
                <a:gd name="connsiteY44" fmla="*/ 386483 h 802192"/>
                <a:gd name="connsiteX45" fmla="*/ 2148649 w 2652318"/>
                <a:gd name="connsiteY45" fmla="*/ 403342 h 802192"/>
                <a:gd name="connsiteX46" fmla="*/ 2165699 w 2652318"/>
                <a:gd name="connsiteY46" fmla="*/ 335905 h 802192"/>
                <a:gd name="connsiteX47" fmla="*/ 2199798 w 2652318"/>
                <a:gd name="connsiteY47" fmla="*/ 335905 h 802192"/>
                <a:gd name="connsiteX48" fmla="*/ 2221135 w 2652318"/>
                <a:gd name="connsiteY48" fmla="*/ 268468 h 802192"/>
                <a:gd name="connsiteX49" fmla="*/ 2293620 w 2652318"/>
                <a:gd name="connsiteY49" fmla="*/ 361242 h 802192"/>
                <a:gd name="connsiteX50" fmla="*/ 2391632 w 2652318"/>
                <a:gd name="connsiteY50" fmla="*/ 361242 h 802192"/>
                <a:gd name="connsiteX51" fmla="*/ 2391632 w 2652318"/>
                <a:gd name="connsiteY51" fmla="*/ 462492 h 802192"/>
                <a:gd name="connsiteX52" fmla="*/ 2447068 w 2652318"/>
                <a:gd name="connsiteY52" fmla="*/ 487829 h 802192"/>
                <a:gd name="connsiteX53" fmla="*/ 2455640 w 2652318"/>
                <a:gd name="connsiteY53" fmla="*/ 521547 h 802192"/>
                <a:gd name="connsiteX54" fmla="*/ 2553652 w 2652318"/>
                <a:gd name="connsiteY54" fmla="*/ 530025 h 802192"/>
                <a:gd name="connsiteX55" fmla="*/ 2562225 w 2652318"/>
                <a:gd name="connsiteY55" fmla="*/ 546884 h 802192"/>
                <a:gd name="connsiteX56" fmla="*/ 2600611 w 2652318"/>
                <a:gd name="connsiteY56" fmla="*/ 530025 h 802192"/>
                <a:gd name="connsiteX57" fmla="*/ 2634710 w 2652318"/>
                <a:gd name="connsiteY57" fmla="*/ 513165 h 802192"/>
                <a:gd name="connsiteX58" fmla="*/ 2634710 w 2652318"/>
                <a:gd name="connsiteY58" fmla="*/ 614416 h 802192"/>
                <a:gd name="connsiteX59" fmla="*/ 2570797 w 2652318"/>
                <a:gd name="connsiteY59" fmla="*/ 589080 h 802192"/>
                <a:gd name="connsiteX60" fmla="*/ 2536698 w 2652318"/>
                <a:gd name="connsiteY60" fmla="*/ 639657 h 802192"/>
                <a:gd name="connsiteX61" fmla="*/ 2489835 w 2652318"/>
                <a:gd name="connsiteY61" fmla="*/ 681853 h 802192"/>
                <a:gd name="connsiteX62" fmla="*/ 2400300 w 2652318"/>
                <a:gd name="connsiteY62" fmla="*/ 681853 h 802192"/>
                <a:gd name="connsiteX63" fmla="*/ 2298001 w 2652318"/>
                <a:gd name="connsiteY63" fmla="*/ 724049 h 802192"/>
                <a:gd name="connsiteX64" fmla="*/ 2229802 w 2652318"/>
                <a:gd name="connsiteY64" fmla="*/ 799963 h 802192"/>
                <a:gd name="connsiteX65" fmla="*/ 2148840 w 2652318"/>
                <a:gd name="connsiteY65" fmla="*/ 732526 h 802192"/>
                <a:gd name="connsiteX66" fmla="*/ 2093404 w 2652318"/>
                <a:gd name="connsiteY66" fmla="*/ 681948 h 802192"/>
                <a:gd name="connsiteX67" fmla="*/ 2029491 w 2652318"/>
                <a:gd name="connsiteY67" fmla="*/ 690426 h 802192"/>
                <a:gd name="connsiteX68" fmla="*/ 1905857 w 2652318"/>
                <a:gd name="connsiteY68" fmla="*/ 741003 h 802192"/>
                <a:gd name="connsiteX69" fmla="*/ 1799272 w 2652318"/>
                <a:gd name="connsiteY69" fmla="*/ 800058 h 802192"/>
                <a:gd name="connsiteX70" fmla="*/ 1658588 w 2652318"/>
                <a:gd name="connsiteY70" fmla="*/ 698808 h 802192"/>
                <a:gd name="connsiteX71" fmla="*/ 1590389 w 2652318"/>
                <a:gd name="connsiteY71" fmla="*/ 698808 h 802192"/>
                <a:gd name="connsiteX72" fmla="*/ 1407128 w 2652318"/>
                <a:gd name="connsiteY72" fmla="*/ 766245 h 802192"/>
                <a:gd name="connsiteX73" fmla="*/ 1287780 w 2652318"/>
                <a:gd name="connsiteY73" fmla="*/ 698808 h 802192"/>
                <a:gd name="connsiteX74" fmla="*/ 1181195 w 2652318"/>
                <a:gd name="connsiteY74" fmla="*/ 757863 h 802192"/>
                <a:gd name="connsiteX75" fmla="*/ 1049083 w 2652318"/>
                <a:gd name="connsiteY75" fmla="*/ 698808 h 802192"/>
                <a:gd name="connsiteX76" fmla="*/ 972312 w 2652318"/>
                <a:gd name="connsiteY76" fmla="*/ 715667 h 802192"/>
                <a:gd name="connsiteX77" fmla="*/ 908399 w 2652318"/>
                <a:gd name="connsiteY77" fmla="*/ 656612 h 802192"/>
                <a:gd name="connsiteX78" fmla="*/ 861536 w 2652318"/>
                <a:gd name="connsiteY78" fmla="*/ 656612 h 802192"/>
                <a:gd name="connsiteX79" fmla="*/ 818864 w 2652318"/>
                <a:gd name="connsiteY79" fmla="*/ 715667 h 802192"/>
                <a:gd name="connsiteX80" fmla="*/ 661130 w 2652318"/>
                <a:gd name="connsiteY80" fmla="*/ 715667 h 802192"/>
                <a:gd name="connsiteX81" fmla="*/ 499110 w 2652318"/>
                <a:gd name="connsiteY81" fmla="*/ 749385 h 802192"/>
                <a:gd name="connsiteX82" fmla="*/ 430911 w 2652318"/>
                <a:gd name="connsiteY82" fmla="*/ 698808 h 802192"/>
                <a:gd name="connsiteX83" fmla="*/ 375475 w 2652318"/>
                <a:gd name="connsiteY83" fmla="*/ 707285 h 802192"/>
                <a:gd name="connsiteX84" fmla="*/ 337089 w 2652318"/>
                <a:gd name="connsiteY84" fmla="*/ 656707 h 802192"/>
                <a:gd name="connsiteX85" fmla="*/ 260318 w 2652318"/>
                <a:gd name="connsiteY85" fmla="*/ 682044 h 802192"/>
                <a:gd name="connsiteX86" fmla="*/ 209169 w 2652318"/>
                <a:gd name="connsiteY86" fmla="*/ 656707 h 802192"/>
                <a:gd name="connsiteX87" fmla="*/ 175069 w 2652318"/>
                <a:gd name="connsiteY87" fmla="*/ 673566 h 802192"/>
                <a:gd name="connsiteX88" fmla="*/ 128206 w 2652318"/>
                <a:gd name="connsiteY88" fmla="*/ 622989 h 802192"/>
                <a:gd name="connsiteX89" fmla="*/ 81343 w 2652318"/>
                <a:gd name="connsiteY89" fmla="*/ 665184 h 802192"/>
                <a:gd name="connsiteX90" fmla="*/ 381 w 2652318"/>
                <a:gd name="connsiteY90" fmla="*/ 631466 h 802192"/>
                <a:gd name="connsiteX91" fmla="*/ 381 w 2652318"/>
                <a:gd name="connsiteY91" fmla="*/ 631466 h 802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2652318" h="802192">
                  <a:moveTo>
                    <a:pt x="0" y="630704"/>
                  </a:moveTo>
                  <a:cubicBezTo>
                    <a:pt x="8572" y="613845"/>
                    <a:pt x="38385" y="596985"/>
                    <a:pt x="63912" y="596985"/>
                  </a:cubicBezTo>
                  <a:cubicBezTo>
                    <a:pt x="89439" y="596985"/>
                    <a:pt x="98012" y="605463"/>
                    <a:pt x="98012" y="605463"/>
                  </a:cubicBezTo>
                  <a:cubicBezTo>
                    <a:pt x="98012" y="605463"/>
                    <a:pt x="98012" y="554885"/>
                    <a:pt x="123634" y="571744"/>
                  </a:cubicBezTo>
                  <a:cubicBezTo>
                    <a:pt x="149257" y="588603"/>
                    <a:pt x="157734" y="613940"/>
                    <a:pt x="157734" y="613940"/>
                  </a:cubicBezTo>
                  <a:cubicBezTo>
                    <a:pt x="157734" y="613940"/>
                    <a:pt x="187547" y="605463"/>
                    <a:pt x="208883" y="605463"/>
                  </a:cubicBezTo>
                  <a:cubicBezTo>
                    <a:pt x="230219" y="605463"/>
                    <a:pt x="247269" y="622322"/>
                    <a:pt x="247269" y="622322"/>
                  </a:cubicBezTo>
                  <a:cubicBezTo>
                    <a:pt x="247269" y="622322"/>
                    <a:pt x="208883" y="529548"/>
                    <a:pt x="247269" y="478971"/>
                  </a:cubicBezTo>
                  <a:cubicBezTo>
                    <a:pt x="285655" y="428393"/>
                    <a:pt x="298418" y="453634"/>
                    <a:pt x="298418" y="453634"/>
                  </a:cubicBezTo>
                  <a:cubicBezTo>
                    <a:pt x="298418" y="453634"/>
                    <a:pt x="281368" y="419916"/>
                    <a:pt x="306991" y="411438"/>
                  </a:cubicBezTo>
                  <a:cubicBezTo>
                    <a:pt x="332613" y="402961"/>
                    <a:pt x="366713" y="436775"/>
                    <a:pt x="366713" y="436775"/>
                  </a:cubicBezTo>
                  <a:cubicBezTo>
                    <a:pt x="366713" y="436775"/>
                    <a:pt x="400812" y="411438"/>
                    <a:pt x="422148" y="428298"/>
                  </a:cubicBezTo>
                  <a:cubicBezTo>
                    <a:pt x="422148" y="428298"/>
                    <a:pt x="409384" y="394579"/>
                    <a:pt x="439198" y="377720"/>
                  </a:cubicBezTo>
                  <a:cubicBezTo>
                    <a:pt x="469011" y="360861"/>
                    <a:pt x="486060" y="377720"/>
                    <a:pt x="486060" y="377720"/>
                  </a:cubicBezTo>
                  <a:cubicBezTo>
                    <a:pt x="486060" y="377720"/>
                    <a:pt x="515874" y="284946"/>
                    <a:pt x="571309" y="284946"/>
                  </a:cubicBezTo>
                  <a:cubicBezTo>
                    <a:pt x="626745" y="284946"/>
                    <a:pt x="669321" y="344001"/>
                    <a:pt x="669321" y="344001"/>
                  </a:cubicBezTo>
                  <a:lnTo>
                    <a:pt x="733234" y="352479"/>
                  </a:lnTo>
                  <a:cubicBezTo>
                    <a:pt x="733234" y="352479"/>
                    <a:pt x="724662" y="293424"/>
                    <a:pt x="750284" y="285042"/>
                  </a:cubicBezTo>
                  <a:cubicBezTo>
                    <a:pt x="775906" y="276564"/>
                    <a:pt x="784384" y="301901"/>
                    <a:pt x="784384" y="301901"/>
                  </a:cubicBezTo>
                  <a:cubicBezTo>
                    <a:pt x="784384" y="301901"/>
                    <a:pt x="784384" y="268182"/>
                    <a:pt x="805719" y="268182"/>
                  </a:cubicBezTo>
                  <a:cubicBezTo>
                    <a:pt x="827055" y="268182"/>
                    <a:pt x="856869" y="310378"/>
                    <a:pt x="856869" y="310378"/>
                  </a:cubicBezTo>
                  <a:cubicBezTo>
                    <a:pt x="856869" y="310378"/>
                    <a:pt x="886682" y="259800"/>
                    <a:pt x="908018" y="276660"/>
                  </a:cubicBezTo>
                  <a:cubicBezTo>
                    <a:pt x="908018" y="276660"/>
                    <a:pt x="899446" y="99495"/>
                    <a:pt x="1018889" y="116354"/>
                  </a:cubicBezTo>
                  <a:cubicBezTo>
                    <a:pt x="1018889" y="116354"/>
                    <a:pt x="997553" y="48917"/>
                    <a:pt x="1044511" y="23580"/>
                  </a:cubicBezTo>
                  <a:cubicBezTo>
                    <a:pt x="1091374" y="-1756"/>
                    <a:pt x="1099947" y="32058"/>
                    <a:pt x="1099947" y="32058"/>
                  </a:cubicBezTo>
                  <a:cubicBezTo>
                    <a:pt x="1099947" y="32058"/>
                    <a:pt x="1134047" y="-26997"/>
                    <a:pt x="1180909" y="15198"/>
                  </a:cubicBezTo>
                  <a:cubicBezTo>
                    <a:pt x="1227772" y="57394"/>
                    <a:pt x="1236345" y="99590"/>
                    <a:pt x="1232059" y="107972"/>
                  </a:cubicBezTo>
                  <a:cubicBezTo>
                    <a:pt x="1227772" y="116449"/>
                    <a:pt x="1261872" y="91113"/>
                    <a:pt x="1261872" y="133308"/>
                  </a:cubicBezTo>
                  <a:cubicBezTo>
                    <a:pt x="1261872" y="175504"/>
                    <a:pt x="1244822" y="200745"/>
                    <a:pt x="1244822" y="200745"/>
                  </a:cubicBezTo>
                  <a:cubicBezTo>
                    <a:pt x="1244822" y="200745"/>
                    <a:pt x="1295972" y="183886"/>
                    <a:pt x="1313021" y="217605"/>
                  </a:cubicBezTo>
                  <a:cubicBezTo>
                    <a:pt x="1313021" y="217605"/>
                    <a:pt x="1304448" y="175409"/>
                    <a:pt x="1338643" y="158550"/>
                  </a:cubicBezTo>
                  <a:cubicBezTo>
                    <a:pt x="1372743" y="141690"/>
                    <a:pt x="1415415" y="167027"/>
                    <a:pt x="1415415" y="167027"/>
                  </a:cubicBezTo>
                  <a:cubicBezTo>
                    <a:pt x="1415415" y="167027"/>
                    <a:pt x="1415415" y="91113"/>
                    <a:pt x="1458087" y="82635"/>
                  </a:cubicBezTo>
                  <a:cubicBezTo>
                    <a:pt x="1500759" y="74158"/>
                    <a:pt x="1547622" y="141690"/>
                    <a:pt x="1547622" y="141690"/>
                  </a:cubicBezTo>
                  <a:cubicBezTo>
                    <a:pt x="1547622" y="141690"/>
                    <a:pt x="1573244" y="116354"/>
                    <a:pt x="1594485" y="150168"/>
                  </a:cubicBezTo>
                  <a:cubicBezTo>
                    <a:pt x="1615821" y="183886"/>
                    <a:pt x="1611535" y="234559"/>
                    <a:pt x="1611535" y="234559"/>
                  </a:cubicBezTo>
                  <a:cubicBezTo>
                    <a:pt x="1611535" y="234559"/>
                    <a:pt x="1675447" y="209223"/>
                    <a:pt x="1696783" y="243036"/>
                  </a:cubicBezTo>
                  <a:cubicBezTo>
                    <a:pt x="1696783" y="243036"/>
                    <a:pt x="1756505" y="183981"/>
                    <a:pt x="1824704" y="192459"/>
                  </a:cubicBezTo>
                  <a:cubicBezTo>
                    <a:pt x="1892903" y="200936"/>
                    <a:pt x="1914239" y="243036"/>
                    <a:pt x="1914239" y="243036"/>
                  </a:cubicBezTo>
                  <a:cubicBezTo>
                    <a:pt x="1914239" y="243036"/>
                    <a:pt x="1944052" y="192459"/>
                    <a:pt x="1978152" y="251514"/>
                  </a:cubicBezTo>
                  <a:cubicBezTo>
                    <a:pt x="2012251" y="310569"/>
                    <a:pt x="2007965" y="327428"/>
                    <a:pt x="2007965" y="327428"/>
                  </a:cubicBezTo>
                  <a:cubicBezTo>
                    <a:pt x="2007965" y="327428"/>
                    <a:pt x="2037779" y="293709"/>
                    <a:pt x="2050637" y="327428"/>
                  </a:cubicBezTo>
                  <a:cubicBezTo>
                    <a:pt x="2063400" y="361146"/>
                    <a:pt x="2029301" y="386483"/>
                    <a:pt x="2029301" y="386483"/>
                  </a:cubicBezTo>
                  <a:cubicBezTo>
                    <a:pt x="2029301" y="386483"/>
                    <a:pt x="2025015" y="420201"/>
                    <a:pt x="2042064" y="420201"/>
                  </a:cubicBezTo>
                  <a:cubicBezTo>
                    <a:pt x="2059114" y="420201"/>
                    <a:pt x="2054828" y="394865"/>
                    <a:pt x="2093214" y="386483"/>
                  </a:cubicBezTo>
                  <a:cubicBezTo>
                    <a:pt x="2131600" y="378006"/>
                    <a:pt x="2148649" y="403342"/>
                    <a:pt x="2148649" y="403342"/>
                  </a:cubicBezTo>
                  <a:cubicBezTo>
                    <a:pt x="2148649" y="403342"/>
                    <a:pt x="2144363" y="344287"/>
                    <a:pt x="2165699" y="335905"/>
                  </a:cubicBezTo>
                  <a:cubicBezTo>
                    <a:pt x="2187035" y="327428"/>
                    <a:pt x="2199798" y="335905"/>
                    <a:pt x="2199798" y="335905"/>
                  </a:cubicBezTo>
                  <a:cubicBezTo>
                    <a:pt x="2199798" y="335905"/>
                    <a:pt x="2191226" y="268468"/>
                    <a:pt x="2221135" y="268468"/>
                  </a:cubicBezTo>
                  <a:cubicBezTo>
                    <a:pt x="2251043" y="268468"/>
                    <a:pt x="2280856" y="310664"/>
                    <a:pt x="2293620" y="361242"/>
                  </a:cubicBezTo>
                  <a:cubicBezTo>
                    <a:pt x="2293620" y="361242"/>
                    <a:pt x="2370391" y="319046"/>
                    <a:pt x="2391632" y="361242"/>
                  </a:cubicBezTo>
                  <a:cubicBezTo>
                    <a:pt x="2412968" y="403437"/>
                    <a:pt x="2391632" y="462492"/>
                    <a:pt x="2391632" y="462492"/>
                  </a:cubicBezTo>
                  <a:cubicBezTo>
                    <a:pt x="2391632" y="462492"/>
                    <a:pt x="2434304" y="462492"/>
                    <a:pt x="2447068" y="487829"/>
                  </a:cubicBezTo>
                  <a:cubicBezTo>
                    <a:pt x="2459831" y="513165"/>
                    <a:pt x="2455640" y="521547"/>
                    <a:pt x="2455640" y="521547"/>
                  </a:cubicBezTo>
                  <a:cubicBezTo>
                    <a:pt x="2455640" y="521547"/>
                    <a:pt x="2528125" y="496211"/>
                    <a:pt x="2553652" y="530025"/>
                  </a:cubicBezTo>
                  <a:cubicBezTo>
                    <a:pt x="2579275" y="563743"/>
                    <a:pt x="2562225" y="546884"/>
                    <a:pt x="2562225" y="546884"/>
                  </a:cubicBezTo>
                  <a:cubicBezTo>
                    <a:pt x="2562225" y="546884"/>
                    <a:pt x="2587847" y="521547"/>
                    <a:pt x="2600611" y="530025"/>
                  </a:cubicBezTo>
                  <a:cubicBezTo>
                    <a:pt x="2613374" y="538502"/>
                    <a:pt x="2609183" y="470970"/>
                    <a:pt x="2634710" y="513165"/>
                  </a:cubicBezTo>
                  <a:cubicBezTo>
                    <a:pt x="2660237" y="555361"/>
                    <a:pt x="2656046" y="614416"/>
                    <a:pt x="2634710" y="614416"/>
                  </a:cubicBezTo>
                  <a:cubicBezTo>
                    <a:pt x="2613374" y="614416"/>
                    <a:pt x="2570797" y="589080"/>
                    <a:pt x="2570797" y="589080"/>
                  </a:cubicBezTo>
                  <a:cubicBezTo>
                    <a:pt x="2570797" y="589080"/>
                    <a:pt x="2562225" y="639657"/>
                    <a:pt x="2536698" y="639657"/>
                  </a:cubicBezTo>
                  <a:cubicBezTo>
                    <a:pt x="2536698" y="639657"/>
                    <a:pt x="2532412" y="673376"/>
                    <a:pt x="2489835" y="681853"/>
                  </a:cubicBezTo>
                  <a:cubicBezTo>
                    <a:pt x="2447163" y="690330"/>
                    <a:pt x="2400300" y="681853"/>
                    <a:pt x="2400300" y="681853"/>
                  </a:cubicBezTo>
                  <a:cubicBezTo>
                    <a:pt x="2400300" y="681853"/>
                    <a:pt x="2332101" y="732431"/>
                    <a:pt x="2298001" y="724049"/>
                  </a:cubicBezTo>
                  <a:cubicBezTo>
                    <a:pt x="2298001" y="724049"/>
                    <a:pt x="2285238" y="783104"/>
                    <a:pt x="2229802" y="799963"/>
                  </a:cubicBezTo>
                  <a:cubicBezTo>
                    <a:pt x="2174367" y="816822"/>
                    <a:pt x="2148840" y="732526"/>
                    <a:pt x="2148840" y="732526"/>
                  </a:cubicBezTo>
                  <a:cubicBezTo>
                    <a:pt x="2148840" y="732526"/>
                    <a:pt x="2114740" y="749385"/>
                    <a:pt x="2093404" y="681948"/>
                  </a:cubicBezTo>
                  <a:cubicBezTo>
                    <a:pt x="2093404" y="681948"/>
                    <a:pt x="2042255" y="707285"/>
                    <a:pt x="2029491" y="690426"/>
                  </a:cubicBezTo>
                  <a:cubicBezTo>
                    <a:pt x="2016728" y="673566"/>
                    <a:pt x="1991106" y="774817"/>
                    <a:pt x="1905857" y="741003"/>
                  </a:cubicBezTo>
                  <a:cubicBezTo>
                    <a:pt x="1905857" y="741003"/>
                    <a:pt x="1880235" y="791581"/>
                    <a:pt x="1799272" y="800058"/>
                  </a:cubicBezTo>
                  <a:cubicBezTo>
                    <a:pt x="1718310" y="808536"/>
                    <a:pt x="1658588" y="698808"/>
                    <a:pt x="1658588" y="698808"/>
                  </a:cubicBezTo>
                  <a:cubicBezTo>
                    <a:pt x="1658588" y="698808"/>
                    <a:pt x="1615916" y="715667"/>
                    <a:pt x="1590389" y="698808"/>
                  </a:cubicBezTo>
                  <a:cubicBezTo>
                    <a:pt x="1590389" y="698808"/>
                    <a:pt x="1471041" y="783199"/>
                    <a:pt x="1407128" y="766245"/>
                  </a:cubicBezTo>
                  <a:cubicBezTo>
                    <a:pt x="1343215" y="749385"/>
                    <a:pt x="1287780" y="698808"/>
                    <a:pt x="1287780" y="698808"/>
                  </a:cubicBezTo>
                  <a:cubicBezTo>
                    <a:pt x="1287780" y="698808"/>
                    <a:pt x="1249394" y="757863"/>
                    <a:pt x="1181195" y="757863"/>
                  </a:cubicBezTo>
                  <a:cubicBezTo>
                    <a:pt x="1112996" y="757863"/>
                    <a:pt x="1049083" y="698808"/>
                    <a:pt x="1049083" y="698808"/>
                  </a:cubicBezTo>
                  <a:cubicBezTo>
                    <a:pt x="1049083" y="698808"/>
                    <a:pt x="1006411" y="724144"/>
                    <a:pt x="972312" y="715667"/>
                  </a:cubicBezTo>
                  <a:cubicBezTo>
                    <a:pt x="938213" y="707190"/>
                    <a:pt x="908399" y="656612"/>
                    <a:pt x="908399" y="656612"/>
                  </a:cubicBezTo>
                  <a:cubicBezTo>
                    <a:pt x="908399" y="656612"/>
                    <a:pt x="891349" y="690330"/>
                    <a:pt x="861536" y="656612"/>
                  </a:cubicBezTo>
                  <a:cubicBezTo>
                    <a:pt x="861536" y="656612"/>
                    <a:pt x="857250" y="690330"/>
                    <a:pt x="818864" y="715667"/>
                  </a:cubicBezTo>
                  <a:cubicBezTo>
                    <a:pt x="780479" y="741003"/>
                    <a:pt x="678180" y="732526"/>
                    <a:pt x="661130" y="715667"/>
                  </a:cubicBezTo>
                  <a:cubicBezTo>
                    <a:pt x="661130" y="715667"/>
                    <a:pt x="563118" y="774722"/>
                    <a:pt x="499110" y="749385"/>
                  </a:cubicBezTo>
                  <a:cubicBezTo>
                    <a:pt x="435197" y="724049"/>
                    <a:pt x="430911" y="698808"/>
                    <a:pt x="430911" y="698808"/>
                  </a:cubicBezTo>
                  <a:cubicBezTo>
                    <a:pt x="430911" y="698808"/>
                    <a:pt x="401098" y="724144"/>
                    <a:pt x="375475" y="707285"/>
                  </a:cubicBezTo>
                  <a:cubicBezTo>
                    <a:pt x="349853" y="690426"/>
                    <a:pt x="337089" y="656707"/>
                    <a:pt x="337089" y="656707"/>
                  </a:cubicBezTo>
                  <a:cubicBezTo>
                    <a:pt x="337089" y="656707"/>
                    <a:pt x="294418" y="682044"/>
                    <a:pt x="260318" y="682044"/>
                  </a:cubicBezTo>
                  <a:cubicBezTo>
                    <a:pt x="226219" y="682044"/>
                    <a:pt x="209169" y="656707"/>
                    <a:pt x="209169" y="656707"/>
                  </a:cubicBezTo>
                  <a:cubicBezTo>
                    <a:pt x="209169" y="656707"/>
                    <a:pt x="204882" y="682044"/>
                    <a:pt x="175069" y="673566"/>
                  </a:cubicBezTo>
                  <a:cubicBezTo>
                    <a:pt x="145256" y="665089"/>
                    <a:pt x="128206" y="622989"/>
                    <a:pt x="128206" y="622989"/>
                  </a:cubicBezTo>
                  <a:cubicBezTo>
                    <a:pt x="128206" y="622989"/>
                    <a:pt x="106870" y="665184"/>
                    <a:pt x="81343" y="665184"/>
                  </a:cubicBezTo>
                  <a:cubicBezTo>
                    <a:pt x="55816" y="665184"/>
                    <a:pt x="381" y="631466"/>
                    <a:pt x="381" y="631466"/>
                  </a:cubicBezTo>
                  <a:lnTo>
                    <a:pt x="381" y="631466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1B1839D-CB7A-E6AF-05CA-07981F47EF64}"/>
                </a:ext>
              </a:extLst>
            </p:cNvPr>
            <p:cNvSpPr/>
            <p:nvPr/>
          </p:nvSpPr>
          <p:spPr>
            <a:xfrm>
              <a:off x="6880864" y="5178233"/>
              <a:ext cx="5467838" cy="1653744"/>
            </a:xfrm>
            <a:custGeom>
              <a:avLst/>
              <a:gdLst>
                <a:gd name="connsiteX0" fmla="*/ 0 w 2652318"/>
                <a:gd name="connsiteY0" fmla="*/ 630704 h 802192"/>
                <a:gd name="connsiteX1" fmla="*/ 63912 w 2652318"/>
                <a:gd name="connsiteY1" fmla="*/ 596985 h 802192"/>
                <a:gd name="connsiteX2" fmla="*/ 98012 w 2652318"/>
                <a:gd name="connsiteY2" fmla="*/ 605463 h 802192"/>
                <a:gd name="connsiteX3" fmla="*/ 123634 w 2652318"/>
                <a:gd name="connsiteY3" fmla="*/ 571744 h 802192"/>
                <a:gd name="connsiteX4" fmla="*/ 157734 w 2652318"/>
                <a:gd name="connsiteY4" fmla="*/ 613940 h 802192"/>
                <a:gd name="connsiteX5" fmla="*/ 208883 w 2652318"/>
                <a:gd name="connsiteY5" fmla="*/ 605463 h 802192"/>
                <a:gd name="connsiteX6" fmla="*/ 247269 w 2652318"/>
                <a:gd name="connsiteY6" fmla="*/ 622322 h 802192"/>
                <a:gd name="connsiteX7" fmla="*/ 247269 w 2652318"/>
                <a:gd name="connsiteY7" fmla="*/ 478971 h 802192"/>
                <a:gd name="connsiteX8" fmla="*/ 298418 w 2652318"/>
                <a:gd name="connsiteY8" fmla="*/ 453634 h 802192"/>
                <a:gd name="connsiteX9" fmla="*/ 306991 w 2652318"/>
                <a:gd name="connsiteY9" fmla="*/ 411438 h 802192"/>
                <a:gd name="connsiteX10" fmla="*/ 366713 w 2652318"/>
                <a:gd name="connsiteY10" fmla="*/ 436775 h 802192"/>
                <a:gd name="connsiteX11" fmla="*/ 422148 w 2652318"/>
                <a:gd name="connsiteY11" fmla="*/ 428298 h 802192"/>
                <a:gd name="connsiteX12" fmla="*/ 439198 w 2652318"/>
                <a:gd name="connsiteY12" fmla="*/ 377720 h 802192"/>
                <a:gd name="connsiteX13" fmla="*/ 486060 w 2652318"/>
                <a:gd name="connsiteY13" fmla="*/ 377720 h 802192"/>
                <a:gd name="connsiteX14" fmla="*/ 571309 w 2652318"/>
                <a:gd name="connsiteY14" fmla="*/ 284946 h 802192"/>
                <a:gd name="connsiteX15" fmla="*/ 669321 w 2652318"/>
                <a:gd name="connsiteY15" fmla="*/ 344001 h 802192"/>
                <a:gd name="connsiteX16" fmla="*/ 733234 w 2652318"/>
                <a:gd name="connsiteY16" fmla="*/ 352479 h 802192"/>
                <a:gd name="connsiteX17" fmla="*/ 750284 w 2652318"/>
                <a:gd name="connsiteY17" fmla="*/ 285042 h 802192"/>
                <a:gd name="connsiteX18" fmla="*/ 784384 w 2652318"/>
                <a:gd name="connsiteY18" fmla="*/ 301901 h 802192"/>
                <a:gd name="connsiteX19" fmla="*/ 805719 w 2652318"/>
                <a:gd name="connsiteY19" fmla="*/ 268182 h 802192"/>
                <a:gd name="connsiteX20" fmla="*/ 856869 w 2652318"/>
                <a:gd name="connsiteY20" fmla="*/ 310378 h 802192"/>
                <a:gd name="connsiteX21" fmla="*/ 908018 w 2652318"/>
                <a:gd name="connsiteY21" fmla="*/ 276660 h 802192"/>
                <a:gd name="connsiteX22" fmla="*/ 1018889 w 2652318"/>
                <a:gd name="connsiteY22" fmla="*/ 116354 h 802192"/>
                <a:gd name="connsiteX23" fmla="*/ 1044511 w 2652318"/>
                <a:gd name="connsiteY23" fmla="*/ 23580 h 802192"/>
                <a:gd name="connsiteX24" fmla="*/ 1099947 w 2652318"/>
                <a:gd name="connsiteY24" fmla="*/ 32058 h 802192"/>
                <a:gd name="connsiteX25" fmla="*/ 1180909 w 2652318"/>
                <a:gd name="connsiteY25" fmla="*/ 15198 h 802192"/>
                <a:gd name="connsiteX26" fmla="*/ 1232059 w 2652318"/>
                <a:gd name="connsiteY26" fmla="*/ 107972 h 802192"/>
                <a:gd name="connsiteX27" fmla="*/ 1261872 w 2652318"/>
                <a:gd name="connsiteY27" fmla="*/ 133308 h 802192"/>
                <a:gd name="connsiteX28" fmla="*/ 1244822 w 2652318"/>
                <a:gd name="connsiteY28" fmla="*/ 200745 h 802192"/>
                <a:gd name="connsiteX29" fmla="*/ 1313021 w 2652318"/>
                <a:gd name="connsiteY29" fmla="*/ 217605 h 802192"/>
                <a:gd name="connsiteX30" fmla="*/ 1338643 w 2652318"/>
                <a:gd name="connsiteY30" fmla="*/ 158550 h 802192"/>
                <a:gd name="connsiteX31" fmla="*/ 1415415 w 2652318"/>
                <a:gd name="connsiteY31" fmla="*/ 167027 h 802192"/>
                <a:gd name="connsiteX32" fmla="*/ 1458087 w 2652318"/>
                <a:gd name="connsiteY32" fmla="*/ 82635 h 802192"/>
                <a:gd name="connsiteX33" fmla="*/ 1547622 w 2652318"/>
                <a:gd name="connsiteY33" fmla="*/ 141690 h 802192"/>
                <a:gd name="connsiteX34" fmla="*/ 1594485 w 2652318"/>
                <a:gd name="connsiteY34" fmla="*/ 150168 h 802192"/>
                <a:gd name="connsiteX35" fmla="*/ 1611535 w 2652318"/>
                <a:gd name="connsiteY35" fmla="*/ 234559 h 802192"/>
                <a:gd name="connsiteX36" fmla="*/ 1696783 w 2652318"/>
                <a:gd name="connsiteY36" fmla="*/ 243036 h 802192"/>
                <a:gd name="connsiteX37" fmla="*/ 1824704 w 2652318"/>
                <a:gd name="connsiteY37" fmla="*/ 192459 h 802192"/>
                <a:gd name="connsiteX38" fmla="*/ 1914239 w 2652318"/>
                <a:gd name="connsiteY38" fmla="*/ 243036 h 802192"/>
                <a:gd name="connsiteX39" fmla="*/ 1978152 w 2652318"/>
                <a:gd name="connsiteY39" fmla="*/ 251514 h 802192"/>
                <a:gd name="connsiteX40" fmla="*/ 2007965 w 2652318"/>
                <a:gd name="connsiteY40" fmla="*/ 327428 h 802192"/>
                <a:gd name="connsiteX41" fmla="*/ 2050637 w 2652318"/>
                <a:gd name="connsiteY41" fmla="*/ 327428 h 802192"/>
                <a:gd name="connsiteX42" fmla="*/ 2029301 w 2652318"/>
                <a:gd name="connsiteY42" fmla="*/ 386483 h 802192"/>
                <a:gd name="connsiteX43" fmla="*/ 2042064 w 2652318"/>
                <a:gd name="connsiteY43" fmla="*/ 420201 h 802192"/>
                <a:gd name="connsiteX44" fmla="*/ 2093214 w 2652318"/>
                <a:gd name="connsiteY44" fmla="*/ 386483 h 802192"/>
                <a:gd name="connsiteX45" fmla="*/ 2148649 w 2652318"/>
                <a:gd name="connsiteY45" fmla="*/ 403342 h 802192"/>
                <a:gd name="connsiteX46" fmla="*/ 2165699 w 2652318"/>
                <a:gd name="connsiteY46" fmla="*/ 335905 h 802192"/>
                <a:gd name="connsiteX47" fmla="*/ 2199798 w 2652318"/>
                <a:gd name="connsiteY47" fmla="*/ 335905 h 802192"/>
                <a:gd name="connsiteX48" fmla="*/ 2221135 w 2652318"/>
                <a:gd name="connsiteY48" fmla="*/ 268468 h 802192"/>
                <a:gd name="connsiteX49" fmla="*/ 2293620 w 2652318"/>
                <a:gd name="connsiteY49" fmla="*/ 361242 h 802192"/>
                <a:gd name="connsiteX50" fmla="*/ 2391632 w 2652318"/>
                <a:gd name="connsiteY50" fmla="*/ 361242 h 802192"/>
                <a:gd name="connsiteX51" fmla="*/ 2391632 w 2652318"/>
                <a:gd name="connsiteY51" fmla="*/ 462492 h 802192"/>
                <a:gd name="connsiteX52" fmla="*/ 2447068 w 2652318"/>
                <a:gd name="connsiteY52" fmla="*/ 487829 h 802192"/>
                <a:gd name="connsiteX53" fmla="*/ 2455640 w 2652318"/>
                <a:gd name="connsiteY53" fmla="*/ 521547 h 802192"/>
                <a:gd name="connsiteX54" fmla="*/ 2553652 w 2652318"/>
                <a:gd name="connsiteY54" fmla="*/ 530025 h 802192"/>
                <a:gd name="connsiteX55" fmla="*/ 2562225 w 2652318"/>
                <a:gd name="connsiteY55" fmla="*/ 546884 h 802192"/>
                <a:gd name="connsiteX56" fmla="*/ 2600611 w 2652318"/>
                <a:gd name="connsiteY56" fmla="*/ 530025 h 802192"/>
                <a:gd name="connsiteX57" fmla="*/ 2634710 w 2652318"/>
                <a:gd name="connsiteY57" fmla="*/ 513165 h 802192"/>
                <a:gd name="connsiteX58" fmla="*/ 2634710 w 2652318"/>
                <a:gd name="connsiteY58" fmla="*/ 614416 h 802192"/>
                <a:gd name="connsiteX59" fmla="*/ 2570797 w 2652318"/>
                <a:gd name="connsiteY59" fmla="*/ 589080 h 802192"/>
                <a:gd name="connsiteX60" fmla="*/ 2536698 w 2652318"/>
                <a:gd name="connsiteY60" fmla="*/ 639657 h 802192"/>
                <a:gd name="connsiteX61" fmla="*/ 2489835 w 2652318"/>
                <a:gd name="connsiteY61" fmla="*/ 681853 h 802192"/>
                <a:gd name="connsiteX62" fmla="*/ 2400300 w 2652318"/>
                <a:gd name="connsiteY62" fmla="*/ 681853 h 802192"/>
                <a:gd name="connsiteX63" fmla="*/ 2298001 w 2652318"/>
                <a:gd name="connsiteY63" fmla="*/ 724049 h 802192"/>
                <a:gd name="connsiteX64" fmla="*/ 2229802 w 2652318"/>
                <a:gd name="connsiteY64" fmla="*/ 799963 h 802192"/>
                <a:gd name="connsiteX65" fmla="*/ 2148840 w 2652318"/>
                <a:gd name="connsiteY65" fmla="*/ 732526 h 802192"/>
                <a:gd name="connsiteX66" fmla="*/ 2093404 w 2652318"/>
                <a:gd name="connsiteY66" fmla="*/ 681948 h 802192"/>
                <a:gd name="connsiteX67" fmla="*/ 2029491 w 2652318"/>
                <a:gd name="connsiteY67" fmla="*/ 690426 h 802192"/>
                <a:gd name="connsiteX68" fmla="*/ 1905857 w 2652318"/>
                <a:gd name="connsiteY68" fmla="*/ 741003 h 802192"/>
                <a:gd name="connsiteX69" fmla="*/ 1799272 w 2652318"/>
                <a:gd name="connsiteY69" fmla="*/ 800058 h 802192"/>
                <a:gd name="connsiteX70" fmla="*/ 1658588 w 2652318"/>
                <a:gd name="connsiteY70" fmla="*/ 698808 h 802192"/>
                <a:gd name="connsiteX71" fmla="*/ 1590389 w 2652318"/>
                <a:gd name="connsiteY71" fmla="*/ 698808 h 802192"/>
                <a:gd name="connsiteX72" fmla="*/ 1407128 w 2652318"/>
                <a:gd name="connsiteY72" fmla="*/ 766245 h 802192"/>
                <a:gd name="connsiteX73" fmla="*/ 1287780 w 2652318"/>
                <a:gd name="connsiteY73" fmla="*/ 698808 h 802192"/>
                <a:gd name="connsiteX74" fmla="*/ 1181195 w 2652318"/>
                <a:gd name="connsiteY74" fmla="*/ 757863 h 802192"/>
                <a:gd name="connsiteX75" fmla="*/ 1049083 w 2652318"/>
                <a:gd name="connsiteY75" fmla="*/ 698808 h 802192"/>
                <a:gd name="connsiteX76" fmla="*/ 972312 w 2652318"/>
                <a:gd name="connsiteY76" fmla="*/ 715667 h 802192"/>
                <a:gd name="connsiteX77" fmla="*/ 908399 w 2652318"/>
                <a:gd name="connsiteY77" fmla="*/ 656612 h 802192"/>
                <a:gd name="connsiteX78" fmla="*/ 861536 w 2652318"/>
                <a:gd name="connsiteY78" fmla="*/ 656612 h 802192"/>
                <a:gd name="connsiteX79" fmla="*/ 818864 w 2652318"/>
                <a:gd name="connsiteY79" fmla="*/ 715667 h 802192"/>
                <a:gd name="connsiteX80" fmla="*/ 661130 w 2652318"/>
                <a:gd name="connsiteY80" fmla="*/ 715667 h 802192"/>
                <a:gd name="connsiteX81" fmla="*/ 499110 w 2652318"/>
                <a:gd name="connsiteY81" fmla="*/ 749385 h 802192"/>
                <a:gd name="connsiteX82" fmla="*/ 430911 w 2652318"/>
                <a:gd name="connsiteY82" fmla="*/ 698808 h 802192"/>
                <a:gd name="connsiteX83" fmla="*/ 375475 w 2652318"/>
                <a:gd name="connsiteY83" fmla="*/ 707285 h 802192"/>
                <a:gd name="connsiteX84" fmla="*/ 337089 w 2652318"/>
                <a:gd name="connsiteY84" fmla="*/ 656707 h 802192"/>
                <a:gd name="connsiteX85" fmla="*/ 260318 w 2652318"/>
                <a:gd name="connsiteY85" fmla="*/ 682044 h 802192"/>
                <a:gd name="connsiteX86" fmla="*/ 209169 w 2652318"/>
                <a:gd name="connsiteY86" fmla="*/ 656707 h 802192"/>
                <a:gd name="connsiteX87" fmla="*/ 175069 w 2652318"/>
                <a:gd name="connsiteY87" fmla="*/ 673566 h 802192"/>
                <a:gd name="connsiteX88" fmla="*/ 128206 w 2652318"/>
                <a:gd name="connsiteY88" fmla="*/ 622989 h 802192"/>
                <a:gd name="connsiteX89" fmla="*/ 81343 w 2652318"/>
                <a:gd name="connsiteY89" fmla="*/ 665184 h 802192"/>
                <a:gd name="connsiteX90" fmla="*/ 381 w 2652318"/>
                <a:gd name="connsiteY90" fmla="*/ 631466 h 802192"/>
                <a:gd name="connsiteX91" fmla="*/ 381 w 2652318"/>
                <a:gd name="connsiteY91" fmla="*/ 631466 h 802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2652318" h="802192">
                  <a:moveTo>
                    <a:pt x="0" y="630704"/>
                  </a:moveTo>
                  <a:cubicBezTo>
                    <a:pt x="8572" y="613845"/>
                    <a:pt x="38385" y="596985"/>
                    <a:pt x="63912" y="596985"/>
                  </a:cubicBezTo>
                  <a:cubicBezTo>
                    <a:pt x="89439" y="596985"/>
                    <a:pt x="98012" y="605463"/>
                    <a:pt x="98012" y="605463"/>
                  </a:cubicBezTo>
                  <a:cubicBezTo>
                    <a:pt x="98012" y="605463"/>
                    <a:pt x="98012" y="554885"/>
                    <a:pt x="123634" y="571744"/>
                  </a:cubicBezTo>
                  <a:cubicBezTo>
                    <a:pt x="149257" y="588603"/>
                    <a:pt x="157734" y="613940"/>
                    <a:pt x="157734" y="613940"/>
                  </a:cubicBezTo>
                  <a:cubicBezTo>
                    <a:pt x="157734" y="613940"/>
                    <a:pt x="187547" y="605463"/>
                    <a:pt x="208883" y="605463"/>
                  </a:cubicBezTo>
                  <a:cubicBezTo>
                    <a:pt x="230219" y="605463"/>
                    <a:pt x="247269" y="622322"/>
                    <a:pt x="247269" y="622322"/>
                  </a:cubicBezTo>
                  <a:cubicBezTo>
                    <a:pt x="247269" y="622322"/>
                    <a:pt x="208883" y="529548"/>
                    <a:pt x="247269" y="478971"/>
                  </a:cubicBezTo>
                  <a:cubicBezTo>
                    <a:pt x="285655" y="428393"/>
                    <a:pt x="298418" y="453634"/>
                    <a:pt x="298418" y="453634"/>
                  </a:cubicBezTo>
                  <a:cubicBezTo>
                    <a:pt x="298418" y="453634"/>
                    <a:pt x="281368" y="419916"/>
                    <a:pt x="306991" y="411438"/>
                  </a:cubicBezTo>
                  <a:cubicBezTo>
                    <a:pt x="332613" y="402961"/>
                    <a:pt x="366713" y="436775"/>
                    <a:pt x="366713" y="436775"/>
                  </a:cubicBezTo>
                  <a:cubicBezTo>
                    <a:pt x="366713" y="436775"/>
                    <a:pt x="400812" y="411438"/>
                    <a:pt x="422148" y="428298"/>
                  </a:cubicBezTo>
                  <a:cubicBezTo>
                    <a:pt x="422148" y="428298"/>
                    <a:pt x="409384" y="394579"/>
                    <a:pt x="439198" y="377720"/>
                  </a:cubicBezTo>
                  <a:cubicBezTo>
                    <a:pt x="469011" y="360861"/>
                    <a:pt x="486060" y="377720"/>
                    <a:pt x="486060" y="377720"/>
                  </a:cubicBezTo>
                  <a:cubicBezTo>
                    <a:pt x="486060" y="377720"/>
                    <a:pt x="515874" y="284946"/>
                    <a:pt x="571309" y="284946"/>
                  </a:cubicBezTo>
                  <a:cubicBezTo>
                    <a:pt x="626745" y="284946"/>
                    <a:pt x="669321" y="344001"/>
                    <a:pt x="669321" y="344001"/>
                  </a:cubicBezTo>
                  <a:lnTo>
                    <a:pt x="733234" y="352479"/>
                  </a:lnTo>
                  <a:cubicBezTo>
                    <a:pt x="733234" y="352479"/>
                    <a:pt x="724662" y="293424"/>
                    <a:pt x="750284" y="285042"/>
                  </a:cubicBezTo>
                  <a:cubicBezTo>
                    <a:pt x="775906" y="276564"/>
                    <a:pt x="784384" y="301901"/>
                    <a:pt x="784384" y="301901"/>
                  </a:cubicBezTo>
                  <a:cubicBezTo>
                    <a:pt x="784384" y="301901"/>
                    <a:pt x="784384" y="268182"/>
                    <a:pt x="805719" y="268182"/>
                  </a:cubicBezTo>
                  <a:cubicBezTo>
                    <a:pt x="827055" y="268182"/>
                    <a:pt x="856869" y="310378"/>
                    <a:pt x="856869" y="310378"/>
                  </a:cubicBezTo>
                  <a:cubicBezTo>
                    <a:pt x="856869" y="310378"/>
                    <a:pt x="886682" y="259800"/>
                    <a:pt x="908018" y="276660"/>
                  </a:cubicBezTo>
                  <a:cubicBezTo>
                    <a:pt x="908018" y="276660"/>
                    <a:pt x="899446" y="99495"/>
                    <a:pt x="1018889" y="116354"/>
                  </a:cubicBezTo>
                  <a:cubicBezTo>
                    <a:pt x="1018889" y="116354"/>
                    <a:pt x="997553" y="48917"/>
                    <a:pt x="1044511" y="23580"/>
                  </a:cubicBezTo>
                  <a:cubicBezTo>
                    <a:pt x="1091374" y="-1756"/>
                    <a:pt x="1099947" y="32058"/>
                    <a:pt x="1099947" y="32058"/>
                  </a:cubicBezTo>
                  <a:cubicBezTo>
                    <a:pt x="1099947" y="32058"/>
                    <a:pt x="1134047" y="-26997"/>
                    <a:pt x="1180909" y="15198"/>
                  </a:cubicBezTo>
                  <a:cubicBezTo>
                    <a:pt x="1227772" y="57394"/>
                    <a:pt x="1236345" y="99590"/>
                    <a:pt x="1232059" y="107972"/>
                  </a:cubicBezTo>
                  <a:cubicBezTo>
                    <a:pt x="1227772" y="116449"/>
                    <a:pt x="1261872" y="91113"/>
                    <a:pt x="1261872" y="133308"/>
                  </a:cubicBezTo>
                  <a:cubicBezTo>
                    <a:pt x="1261872" y="175504"/>
                    <a:pt x="1244822" y="200745"/>
                    <a:pt x="1244822" y="200745"/>
                  </a:cubicBezTo>
                  <a:cubicBezTo>
                    <a:pt x="1244822" y="200745"/>
                    <a:pt x="1295972" y="183886"/>
                    <a:pt x="1313021" y="217605"/>
                  </a:cubicBezTo>
                  <a:cubicBezTo>
                    <a:pt x="1313021" y="217605"/>
                    <a:pt x="1304448" y="175409"/>
                    <a:pt x="1338643" y="158550"/>
                  </a:cubicBezTo>
                  <a:cubicBezTo>
                    <a:pt x="1372743" y="141690"/>
                    <a:pt x="1415415" y="167027"/>
                    <a:pt x="1415415" y="167027"/>
                  </a:cubicBezTo>
                  <a:cubicBezTo>
                    <a:pt x="1415415" y="167027"/>
                    <a:pt x="1415415" y="91113"/>
                    <a:pt x="1458087" y="82635"/>
                  </a:cubicBezTo>
                  <a:cubicBezTo>
                    <a:pt x="1500759" y="74158"/>
                    <a:pt x="1547622" y="141690"/>
                    <a:pt x="1547622" y="141690"/>
                  </a:cubicBezTo>
                  <a:cubicBezTo>
                    <a:pt x="1547622" y="141690"/>
                    <a:pt x="1573244" y="116354"/>
                    <a:pt x="1594485" y="150168"/>
                  </a:cubicBezTo>
                  <a:cubicBezTo>
                    <a:pt x="1615821" y="183886"/>
                    <a:pt x="1611535" y="234559"/>
                    <a:pt x="1611535" y="234559"/>
                  </a:cubicBezTo>
                  <a:cubicBezTo>
                    <a:pt x="1611535" y="234559"/>
                    <a:pt x="1675447" y="209223"/>
                    <a:pt x="1696783" y="243036"/>
                  </a:cubicBezTo>
                  <a:cubicBezTo>
                    <a:pt x="1696783" y="243036"/>
                    <a:pt x="1756505" y="183981"/>
                    <a:pt x="1824704" y="192459"/>
                  </a:cubicBezTo>
                  <a:cubicBezTo>
                    <a:pt x="1892903" y="200936"/>
                    <a:pt x="1914239" y="243036"/>
                    <a:pt x="1914239" y="243036"/>
                  </a:cubicBezTo>
                  <a:cubicBezTo>
                    <a:pt x="1914239" y="243036"/>
                    <a:pt x="1944052" y="192459"/>
                    <a:pt x="1978152" y="251514"/>
                  </a:cubicBezTo>
                  <a:cubicBezTo>
                    <a:pt x="2012251" y="310569"/>
                    <a:pt x="2007965" y="327428"/>
                    <a:pt x="2007965" y="327428"/>
                  </a:cubicBezTo>
                  <a:cubicBezTo>
                    <a:pt x="2007965" y="327428"/>
                    <a:pt x="2037779" y="293709"/>
                    <a:pt x="2050637" y="327428"/>
                  </a:cubicBezTo>
                  <a:cubicBezTo>
                    <a:pt x="2063400" y="361146"/>
                    <a:pt x="2029301" y="386483"/>
                    <a:pt x="2029301" y="386483"/>
                  </a:cubicBezTo>
                  <a:cubicBezTo>
                    <a:pt x="2029301" y="386483"/>
                    <a:pt x="2025015" y="420201"/>
                    <a:pt x="2042064" y="420201"/>
                  </a:cubicBezTo>
                  <a:cubicBezTo>
                    <a:pt x="2059114" y="420201"/>
                    <a:pt x="2054828" y="394865"/>
                    <a:pt x="2093214" y="386483"/>
                  </a:cubicBezTo>
                  <a:cubicBezTo>
                    <a:pt x="2131600" y="378006"/>
                    <a:pt x="2148649" y="403342"/>
                    <a:pt x="2148649" y="403342"/>
                  </a:cubicBezTo>
                  <a:cubicBezTo>
                    <a:pt x="2148649" y="403342"/>
                    <a:pt x="2144363" y="344287"/>
                    <a:pt x="2165699" y="335905"/>
                  </a:cubicBezTo>
                  <a:cubicBezTo>
                    <a:pt x="2187035" y="327428"/>
                    <a:pt x="2199798" y="335905"/>
                    <a:pt x="2199798" y="335905"/>
                  </a:cubicBezTo>
                  <a:cubicBezTo>
                    <a:pt x="2199798" y="335905"/>
                    <a:pt x="2191226" y="268468"/>
                    <a:pt x="2221135" y="268468"/>
                  </a:cubicBezTo>
                  <a:cubicBezTo>
                    <a:pt x="2251043" y="268468"/>
                    <a:pt x="2280856" y="310664"/>
                    <a:pt x="2293620" y="361242"/>
                  </a:cubicBezTo>
                  <a:cubicBezTo>
                    <a:pt x="2293620" y="361242"/>
                    <a:pt x="2370391" y="319046"/>
                    <a:pt x="2391632" y="361242"/>
                  </a:cubicBezTo>
                  <a:cubicBezTo>
                    <a:pt x="2412968" y="403437"/>
                    <a:pt x="2391632" y="462492"/>
                    <a:pt x="2391632" y="462492"/>
                  </a:cubicBezTo>
                  <a:cubicBezTo>
                    <a:pt x="2391632" y="462492"/>
                    <a:pt x="2434304" y="462492"/>
                    <a:pt x="2447068" y="487829"/>
                  </a:cubicBezTo>
                  <a:cubicBezTo>
                    <a:pt x="2459831" y="513165"/>
                    <a:pt x="2455640" y="521547"/>
                    <a:pt x="2455640" y="521547"/>
                  </a:cubicBezTo>
                  <a:cubicBezTo>
                    <a:pt x="2455640" y="521547"/>
                    <a:pt x="2528125" y="496211"/>
                    <a:pt x="2553652" y="530025"/>
                  </a:cubicBezTo>
                  <a:cubicBezTo>
                    <a:pt x="2579275" y="563743"/>
                    <a:pt x="2562225" y="546884"/>
                    <a:pt x="2562225" y="546884"/>
                  </a:cubicBezTo>
                  <a:cubicBezTo>
                    <a:pt x="2562225" y="546884"/>
                    <a:pt x="2587847" y="521547"/>
                    <a:pt x="2600611" y="530025"/>
                  </a:cubicBezTo>
                  <a:cubicBezTo>
                    <a:pt x="2613374" y="538502"/>
                    <a:pt x="2609183" y="470970"/>
                    <a:pt x="2634710" y="513165"/>
                  </a:cubicBezTo>
                  <a:cubicBezTo>
                    <a:pt x="2660237" y="555361"/>
                    <a:pt x="2656046" y="614416"/>
                    <a:pt x="2634710" y="614416"/>
                  </a:cubicBezTo>
                  <a:cubicBezTo>
                    <a:pt x="2613374" y="614416"/>
                    <a:pt x="2570797" y="589080"/>
                    <a:pt x="2570797" y="589080"/>
                  </a:cubicBezTo>
                  <a:cubicBezTo>
                    <a:pt x="2570797" y="589080"/>
                    <a:pt x="2562225" y="639657"/>
                    <a:pt x="2536698" y="639657"/>
                  </a:cubicBezTo>
                  <a:cubicBezTo>
                    <a:pt x="2536698" y="639657"/>
                    <a:pt x="2532412" y="673376"/>
                    <a:pt x="2489835" y="681853"/>
                  </a:cubicBezTo>
                  <a:cubicBezTo>
                    <a:pt x="2447163" y="690330"/>
                    <a:pt x="2400300" y="681853"/>
                    <a:pt x="2400300" y="681853"/>
                  </a:cubicBezTo>
                  <a:cubicBezTo>
                    <a:pt x="2400300" y="681853"/>
                    <a:pt x="2332101" y="732431"/>
                    <a:pt x="2298001" y="724049"/>
                  </a:cubicBezTo>
                  <a:cubicBezTo>
                    <a:pt x="2298001" y="724049"/>
                    <a:pt x="2285238" y="783104"/>
                    <a:pt x="2229802" y="799963"/>
                  </a:cubicBezTo>
                  <a:cubicBezTo>
                    <a:pt x="2174367" y="816822"/>
                    <a:pt x="2148840" y="732526"/>
                    <a:pt x="2148840" y="732526"/>
                  </a:cubicBezTo>
                  <a:cubicBezTo>
                    <a:pt x="2148840" y="732526"/>
                    <a:pt x="2114740" y="749385"/>
                    <a:pt x="2093404" y="681948"/>
                  </a:cubicBezTo>
                  <a:cubicBezTo>
                    <a:pt x="2093404" y="681948"/>
                    <a:pt x="2042255" y="707285"/>
                    <a:pt x="2029491" y="690426"/>
                  </a:cubicBezTo>
                  <a:cubicBezTo>
                    <a:pt x="2016728" y="673566"/>
                    <a:pt x="1991106" y="774817"/>
                    <a:pt x="1905857" y="741003"/>
                  </a:cubicBezTo>
                  <a:cubicBezTo>
                    <a:pt x="1905857" y="741003"/>
                    <a:pt x="1880235" y="791581"/>
                    <a:pt x="1799272" y="800058"/>
                  </a:cubicBezTo>
                  <a:cubicBezTo>
                    <a:pt x="1718310" y="808536"/>
                    <a:pt x="1658588" y="698808"/>
                    <a:pt x="1658588" y="698808"/>
                  </a:cubicBezTo>
                  <a:cubicBezTo>
                    <a:pt x="1658588" y="698808"/>
                    <a:pt x="1615916" y="715667"/>
                    <a:pt x="1590389" y="698808"/>
                  </a:cubicBezTo>
                  <a:cubicBezTo>
                    <a:pt x="1590389" y="698808"/>
                    <a:pt x="1471041" y="783199"/>
                    <a:pt x="1407128" y="766245"/>
                  </a:cubicBezTo>
                  <a:cubicBezTo>
                    <a:pt x="1343215" y="749385"/>
                    <a:pt x="1287780" y="698808"/>
                    <a:pt x="1287780" y="698808"/>
                  </a:cubicBezTo>
                  <a:cubicBezTo>
                    <a:pt x="1287780" y="698808"/>
                    <a:pt x="1249394" y="757863"/>
                    <a:pt x="1181195" y="757863"/>
                  </a:cubicBezTo>
                  <a:cubicBezTo>
                    <a:pt x="1112996" y="757863"/>
                    <a:pt x="1049083" y="698808"/>
                    <a:pt x="1049083" y="698808"/>
                  </a:cubicBezTo>
                  <a:cubicBezTo>
                    <a:pt x="1049083" y="698808"/>
                    <a:pt x="1006411" y="724144"/>
                    <a:pt x="972312" y="715667"/>
                  </a:cubicBezTo>
                  <a:cubicBezTo>
                    <a:pt x="938213" y="707190"/>
                    <a:pt x="908399" y="656612"/>
                    <a:pt x="908399" y="656612"/>
                  </a:cubicBezTo>
                  <a:cubicBezTo>
                    <a:pt x="908399" y="656612"/>
                    <a:pt x="891349" y="690330"/>
                    <a:pt x="861536" y="656612"/>
                  </a:cubicBezTo>
                  <a:cubicBezTo>
                    <a:pt x="861536" y="656612"/>
                    <a:pt x="857250" y="690330"/>
                    <a:pt x="818864" y="715667"/>
                  </a:cubicBezTo>
                  <a:cubicBezTo>
                    <a:pt x="780479" y="741003"/>
                    <a:pt x="678180" y="732526"/>
                    <a:pt x="661130" y="715667"/>
                  </a:cubicBezTo>
                  <a:cubicBezTo>
                    <a:pt x="661130" y="715667"/>
                    <a:pt x="563118" y="774722"/>
                    <a:pt x="499110" y="749385"/>
                  </a:cubicBezTo>
                  <a:cubicBezTo>
                    <a:pt x="435197" y="724049"/>
                    <a:pt x="430911" y="698808"/>
                    <a:pt x="430911" y="698808"/>
                  </a:cubicBezTo>
                  <a:cubicBezTo>
                    <a:pt x="430911" y="698808"/>
                    <a:pt x="401098" y="724144"/>
                    <a:pt x="375475" y="707285"/>
                  </a:cubicBezTo>
                  <a:cubicBezTo>
                    <a:pt x="349853" y="690426"/>
                    <a:pt x="337089" y="656707"/>
                    <a:pt x="337089" y="656707"/>
                  </a:cubicBezTo>
                  <a:cubicBezTo>
                    <a:pt x="337089" y="656707"/>
                    <a:pt x="294418" y="682044"/>
                    <a:pt x="260318" y="682044"/>
                  </a:cubicBezTo>
                  <a:cubicBezTo>
                    <a:pt x="226219" y="682044"/>
                    <a:pt x="209169" y="656707"/>
                    <a:pt x="209169" y="656707"/>
                  </a:cubicBezTo>
                  <a:cubicBezTo>
                    <a:pt x="209169" y="656707"/>
                    <a:pt x="204882" y="682044"/>
                    <a:pt x="175069" y="673566"/>
                  </a:cubicBezTo>
                  <a:cubicBezTo>
                    <a:pt x="145256" y="665089"/>
                    <a:pt x="128206" y="622989"/>
                    <a:pt x="128206" y="622989"/>
                  </a:cubicBezTo>
                  <a:cubicBezTo>
                    <a:pt x="128206" y="622989"/>
                    <a:pt x="106870" y="665184"/>
                    <a:pt x="81343" y="665184"/>
                  </a:cubicBezTo>
                  <a:cubicBezTo>
                    <a:pt x="55816" y="665184"/>
                    <a:pt x="381" y="631466"/>
                    <a:pt x="381" y="631466"/>
                  </a:cubicBezTo>
                  <a:lnTo>
                    <a:pt x="381" y="631466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634F719-7223-2521-B647-8AC5B72CEC43}"/>
                </a:ext>
              </a:extLst>
            </p:cNvPr>
            <p:cNvSpPr/>
            <p:nvPr/>
          </p:nvSpPr>
          <p:spPr>
            <a:xfrm>
              <a:off x="3981999" y="4800083"/>
              <a:ext cx="5492354" cy="1649252"/>
            </a:xfrm>
            <a:custGeom>
              <a:avLst/>
              <a:gdLst>
                <a:gd name="connsiteX0" fmla="*/ 14478 w 2664210"/>
                <a:gd name="connsiteY0" fmla="*/ 472888 h 800013"/>
                <a:gd name="connsiteX1" fmla="*/ 14478 w 2664210"/>
                <a:gd name="connsiteY1" fmla="*/ 504415 h 800013"/>
                <a:gd name="connsiteX2" fmla="*/ 104013 w 2664210"/>
                <a:gd name="connsiteY2" fmla="*/ 491842 h 800013"/>
                <a:gd name="connsiteX3" fmla="*/ 128397 w 2664210"/>
                <a:gd name="connsiteY3" fmla="*/ 517084 h 800013"/>
                <a:gd name="connsiteX4" fmla="*/ 177260 w 2664210"/>
                <a:gd name="connsiteY4" fmla="*/ 517084 h 800013"/>
                <a:gd name="connsiteX5" fmla="*/ 274891 w 2664210"/>
                <a:gd name="connsiteY5" fmla="*/ 517084 h 800013"/>
                <a:gd name="connsiteX6" fmla="*/ 356235 w 2664210"/>
                <a:gd name="connsiteY6" fmla="*/ 617858 h 800013"/>
                <a:gd name="connsiteX7" fmla="*/ 502729 w 2664210"/>
                <a:gd name="connsiteY7" fmla="*/ 661959 h 800013"/>
                <a:gd name="connsiteX8" fmla="*/ 608552 w 2664210"/>
                <a:gd name="connsiteY8" fmla="*/ 636718 h 800013"/>
                <a:gd name="connsiteX9" fmla="*/ 698087 w 2664210"/>
                <a:gd name="connsiteY9" fmla="*/ 680818 h 800013"/>
                <a:gd name="connsiteX10" fmla="*/ 934117 w 2664210"/>
                <a:gd name="connsiteY10" fmla="*/ 680818 h 800013"/>
                <a:gd name="connsiteX11" fmla="*/ 1186339 w 2664210"/>
                <a:gd name="connsiteY11" fmla="*/ 762733 h 800013"/>
                <a:gd name="connsiteX12" fmla="*/ 1463040 w 2664210"/>
                <a:gd name="connsiteY12" fmla="*/ 743874 h 800013"/>
                <a:gd name="connsiteX13" fmla="*/ 1585055 w 2664210"/>
                <a:gd name="connsiteY13" fmla="*/ 743874 h 800013"/>
                <a:gd name="connsiteX14" fmla="*/ 1747838 w 2664210"/>
                <a:gd name="connsiteY14" fmla="*/ 762733 h 800013"/>
                <a:gd name="connsiteX15" fmla="*/ 2024539 w 2664210"/>
                <a:gd name="connsiteY15" fmla="*/ 787975 h 800013"/>
                <a:gd name="connsiteX16" fmla="*/ 2114074 w 2664210"/>
                <a:gd name="connsiteY16" fmla="*/ 725014 h 800013"/>
                <a:gd name="connsiteX17" fmla="*/ 2236089 w 2664210"/>
                <a:gd name="connsiteY17" fmla="*/ 699773 h 800013"/>
                <a:gd name="connsiteX18" fmla="*/ 2520886 w 2664210"/>
                <a:gd name="connsiteY18" fmla="*/ 687200 h 800013"/>
                <a:gd name="connsiteX19" fmla="*/ 2561558 w 2664210"/>
                <a:gd name="connsiteY19" fmla="*/ 636813 h 800013"/>
                <a:gd name="connsiteX20" fmla="*/ 2642902 w 2664210"/>
                <a:gd name="connsiteY20" fmla="*/ 573853 h 800013"/>
                <a:gd name="connsiteX21" fmla="*/ 2626614 w 2664210"/>
                <a:gd name="connsiteY21" fmla="*/ 504511 h 800013"/>
                <a:gd name="connsiteX22" fmla="*/ 2642902 w 2664210"/>
                <a:gd name="connsiteY22" fmla="*/ 447837 h 800013"/>
                <a:gd name="connsiteX23" fmla="*/ 2553367 w 2664210"/>
                <a:gd name="connsiteY23" fmla="*/ 447837 h 800013"/>
                <a:gd name="connsiteX24" fmla="*/ 2480120 w 2664210"/>
                <a:gd name="connsiteY24" fmla="*/ 391163 h 800013"/>
                <a:gd name="connsiteX25" fmla="*/ 2382488 w 2664210"/>
                <a:gd name="connsiteY25" fmla="*/ 410023 h 800013"/>
                <a:gd name="connsiteX26" fmla="*/ 2349913 w 2664210"/>
                <a:gd name="connsiteY26" fmla="*/ 359635 h 800013"/>
                <a:gd name="connsiteX27" fmla="*/ 2235994 w 2664210"/>
                <a:gd name="connsiteY27" fmla="*/ 372208 h 800013"/>
                <a:gd name="connsiteX28" fmla="*/ 2154651 w 2664210"/>
                <a:gd name="connsiteY28" fmla="*/ 340681 h 800013"/>
                <a:gd name="connsiteX29" fmla="*/ 1918621 w 2664210"/>
                <a:gd name="connsiteY29" fmla="*/ 359540 h 800013"/>
                <a:gd name="connsiteX30" fmla="*/ 1902333 w 2664210"/>
                <a:gd name="connsiteY30" fmla="*/ 290198 h 800013"/>
                <a:gd name="connsiteX31" fmla="*/ 1829086 w 2664210"/>
                <a:gd name="connsiteY31" fmla="*/ 227238 h 800013"/>
                <a:gd name="connsiteX32" fmla="*/ 1755839 w 2664210"/>
                <a:gd name="connsiteY32" fmla="*/ 258766 h 800013"/>
                <a:gd name="connsiteX33" fmla="*/ 1666304 w 2664210"/>
                <a:gd name="connsiteY33" fmla="*/ 227238 h 800013"/>
                <a:gd name="connsiteX34" fmla="*/ 1641920 w 2664210"/>
                <a:gd name="connsiteY34" fmla="*/ 176851 h 800013"/>
                <a:gd name="connsiteX35" fmla="*/ 1552384 w 2664210"/>
                <a:gd name="connsiteY35" fmla="*/ 157991 h 800013"/>
                <a:gd name="connsiteX36" fmla="*/ 1544288 w 2664210"/>
                <a:gd name="connsiteY36" fmla="*/ 101317 h 800013"/>
                <a:gd name="connsiteX37" fmla="*/ 1479232 w 2664210"/>
                <a:gd name="connsiteY37" fmla="*/ 107604 h 800013"/>
                <a:gd name="connsiteX38" fmla="*/ 1471136 w 2664210"/>
                <a:gd name="connsiteY38" fmla="*/ 44644 h 800013"/>
                <a:gd name="connsiteX39" fmla="*/ 1397889 w 2664210"/>
                <a:gd name="connsiteY39" fmla="*/ 44644 h 800013"/>
                <a:gd name="connsiteX40" fmla="*/ 1332833 w 2664210"/>
                <a:gd name="connsiteY40" fmla="*/ 543 h 800013"/>
                <a:gd name="connsiteX41" fmla="*/ 1235202 w 2664210"/>
                <a:gd name="connsiteY41" fmla="*/ 44644 h 800013"/>
                <a:gd name="connsiteX42" fmla="*/ 1137571 w 2664210"/>
                <a:gd name="connsiteY42" fmla="*/ 57217 h 800013"/>
                <a:gd name="connsiteX43" fmla="*/ 1080611 w 2664210"/>
                <a:gd name="connsiteY43" fmla="*/ 145418 h 800013"/>
                <a:gd name="connsiteX44" fmla="*/ 869061 w 2664210"/>
                <a:gd name="connsiteY44" fmla="*/ 151705 h 800013"/>
                <a:gd name="connsiteX45" fmla="*/ 706279 w 2664210"/>
                <a:gd name="connsiteY45" fmla="*/ 202092 h 800013"/>
                <a:gd name="connsiteX46" fmla="*/ 657416 w 2664210"/>
                <a:gd name="connsiteY46" fmla="*/ 220951 h 800013"/>
                <a:gd name="connsiteX47" fmla="*/ 567880 w 2664210"/>
                <a:gd name="connsiteY47" fmla="*/ 183137 h 800013"/>
                <a:gd name="connsiteX48" fmla="*/ 494633 w 2664210"/>
                <a:gd name="connsiteY48" fmla="*/ 265052 h 800013"/>
                <a:gd name="connsiteX49" fmla="*/ 348139 w 2664210"/>
                <a:gd name="connsiteY49" fmla="*/ 271339 h 800013"/>
                <a:gd name="connsiteX50" fmla="*/ 266795 w 2664210"/>
                <a:gd name="connsiteY50" fmla="*/ 309153 h 800013"/>
                <a:gd name="connsiteX51" fmla="*/ 283083 w 2664210"/>
                <a:gd name="connsiteY51" fmla="*/ 302866 h 800013"/>
                <a:gd name="connsiteX52" fmla="*/ 177260 w 2664210"/>
                <a:gd name="connsiteY52" fmla="*/ 258766 h 800013"/>
                <a:gd name="connsiteX53" fmla="*/ 120301 w 2664210"/>
                <a:gd name="connsiteY53" fmla="*/ 340681 h 800013"/>
                <a:gd name="connsiteX54" fmla="*/ 38958 w 2664210"/>
                <a:gd name="connsiteY54" fmla="*/ 397354 h 800013"/>
                <a:gd name="connsiteX55" fmla="*/ 14573 w 2664210"/>
                <a:gd name="connsiteY55" fmla="*/ 472983 h 800013"/>
                <a:gd name="connsiteX56" fmla="*/ 14573 w 2664210"/>
                <a:gd name="connsiteY56" fmla="*/ 472983 h 800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64210" h="800013">
                  <a:moveTo>
                    <a:pt x="14478" y="472888"/>
                  </a:moveTo>
                  <a:cubicBezTo>
                    <a:pt x="14478" y="472888"/>
                    <a:pt x="-18098" y="498129"/>
                    <a:pt x="14478" y="504415"/>
                  </a:cubicBezTo>
                  <a:cubicBezTo>
                    <a:pt x="47054" y="510702"/>
                    <a:pt x="104013" y="491842"/>
                    <a:pt x="104013" y="491842"/>
                  </a:cubicBezTo>
                  <a:cubicBezTo>
                    <a:pt x="104013" y="491842"/>
                    <a:pt x="87725" y="504415"/>
                    <a:pt x="128397" y="517084"/>
                  </a:cubicBezTo>
                  <a:cubicBezTo>
                    <a:pt x="169069" y="529657"/>
                    <a:pt x="177260" y="517084"/>
                    <a:pt x="177260" y="517084"/>
                  </a:cubicBezTo>
                  <a:cubicBezTo>
                    <a:pt x="177260" y="517084"/>
                    <a:pt x="234220" y="542325"/>
                    <a:pt x="274891" y="517084"/>
                  </a:cubicBezTo>
                  <a:cubicBezTo>
                    <a:pt x="274891" y="517084"/>
                    <a:pt x="258604" y="567471"/>
                    <a:pt x="356235" y="617858"/>
                  </a:cubicBezTo>
                  <a:cubicBezTo>
                    <a:pt x="453866" y="668245"/>
                    <a:pt x="502729" y="661959"/>
                    <a:pt x="502729" y="661959"/>
                  </a:cubicBezTo>
                  <a:lnTo>
                    <a:pt x="608552" y="636718"/>
                  </a:lnTo>
                  <a:cubicBezTo>
                    <a:pt x="608552" y="636718"/>
                    <a:pt x="592264" y="661959"/>
                    <a:pt x="698087" y="680818"/>
                  </a:cubicBezTo>
                  <a:cubicBezTo>
                    <a:pt x="803910" y="699678"/>
                    <a:pt x="934117" y="680818"/>
                    <a:pt x="934117" y="680818"/>
                  </a:cubicBezTo>
                  <a:cubicBezTo>
                    <a:pt x="934117" y="680818"/>
                    <a:pt x="1039939" y="756447"/>
                    <a:pt x="1186339" y="762733"/>
                  </a:cubicBezTo>
                  <a:cubicBezTo>
                    <a:pt x="1332833" y="769020"/>
                    <a:pt x="1463040" y="743874"/>
                    <a:pt x="1463040" y="743874"/>
                  </a:cubicBezTo>
                  <a:cubicBezTo>
                    <a:pt x="1463040" y="743874"/>
                    <a:pt x="1544384" y="762733"/>
                    <a:pt x="1585055" y="743874"/>
                  </a:cubicBezTo>
                  <a:cubicBezTo>
                    <a:pt x="1585055" y="743874"/>
                    <a:pt x="1645825" y="762733"/>
                    <a:pt x="1747838" y="762733"/>
                  </a:cubicBezTo>
                  <a:cubicBezTo>
                    <a:pt x="1764126" y="762733"/>
                    <a:pt x="1894332" y="825694"/>
                    <a:pt x="2024539" y="787975"/>
                  </a:cubicBezTo>
                  <a:cubicBezTo>
                    <a:pt x="2154745" y="750160"/>
                    <a:pt x="2114074" y="725014"/>
                    <a:pt x="2114074" y="725014"/>
                  </a:cubicBezTo>
                  <a:cubicBezTo>
                    <a:pt x="2114074" y="725014"/>
                    <a:pt x="2171033" y="737587"/>
                    <a:pt x="2236089" y="699773"/>
                  </a:cubicBezTo>
                  <a:cubicBezTo>
                    <a:pt x="2236089" y="699773"/>
                    <a:pt x="2463927" y="718633"/>
                    <a:pt x="2520886" y="687200"/>
                  </a:cubicBezTo>
                  <a:cubicBezTo>
                    <a:pt x="2577846" y="655672"/>
                    <a:pt x="2561558" y="636813"/>
                    <a:pt x="2561558" y="636813"/>
                  </a:cubicBezTo>
                  <a:cubicBezTo>
                    <a:pt x="2561558" y="636813"/>
                    <a:pt x="2602230" y="598999"/>
                    <a:pt x="2642902" y="573853"/>
                  </a:cubicBezTo>
                  <a:cubicBezTo>
                    <a:pt x="2683574" y="548611"/>
                    <a:pt x="2659190" y="510892"/>
                    <a:pt x="2626614" y="504511"/>
                  </a:cubicBezTo>
                  <a:cubicBezTo>
                    <a:pt x="2626614" y="504511"/>
                    <a:pt x="2667286" y="466696"/>
                    <a:pt x="2642902" y="447837"/>
                  </a:cubicBezTo>
                  <a:cubicBezTo>
                    <a:pt x="2618518" y="428977"/>
                    <a:pt x="2553367" y="447837"/>
                    <a:pt x="2553367" y="447837"/>
                  </a:cubicBezTo>
                  <a:cubicBezTo>
                    <a:pt x="2553367" y="447837"/>
                    <a:pt x="2537079" y="403736"/>
                    <a:pt x="2480120" y="391163"/>
                  </a:cubicBezTo>
                  <a:cubicBezTo>
                    <a:pt x="2423160" y="378590"/>
                    <a:pt x="2382488" y="410023"/>
                    <a:pt x="2382488" y="410023"/>
                  </a:cubicBezTo>
                  <a:cubicBezTo>
                    <a:pt x="2382488" y="410023"/>
                    <a:pt x="2415064" y="378495"/>
                    <a:pt x="2349913" y="359635"/>
                  </a:cubicBezTo>
                  <a:cubicBezTo>
                    <a:pt x="2284857" y="340776"/>
                    <a:pt x="2235994" y="372208"/>
                    <a:pt x="2235994" y="372208"/>
                  </a:cubicBezTo>
                  <a:cubicBezTo>
                    <a:pt x="2235994" y="372208"/>
                    <a:pt x="2203419" y="346967"/>
                    <a:pt x="2154651" y="340681"/>
                  </a:cubicBezTo>
                  <a:cubicBezTo>
                    <a:pt x="2105883" y="334394"/>
                    <a:pt x="1967484" y="353254"/>
                    <a:pt x="1918621" y="359540"/>
                  </a:cubicBezTo>
                  <a:cubicBezTo>
                    <a:pt x="1869757" y="365827"/>
                    <a:pt x="1902333" y="315439"/>
                    <a:pt x="1902333" y="290198"/>
                  </a:cubicBezTo>
                  <a:cubicBezTo>
                    <a:pt x="1902333" y="264957"/>
                    <a:pt x="1861661" y="227238"/>
                    <a:pt x="1829086" y="227238"/>
                  </a:cubicBezTo>
                  <a:cubicBezTo>
                    <a:pt x="1796510" y="227238"/>
                    <a:pt x="1755839" y="258766"/>
                    <a:pt x="1755839" y="258766"/>
                  </a:cubicBezTo>
                  <a:cubicBezTo>
                    <a:pt x="1755839" y="258766"/>
                    <a:pt x="1731454" y="220951"/>
                    <a:pt x="1666304" y="227238"/>
                  </a:cubicBezTo>
                  <a:cubicBezTo>
                    <a:pt x="1666304" y="227238"/>
                    <a:pt x="1682592" y="201997"/>
                    <a:pt x="1641920" y="176851"/>
                  </a:cubicBezTo>
                  <a:cubicBezTo>
                    <a:pt x="1601248" y="151705"/>
                    <a:pt x="1552384" y="157991"/>
                    <a:pt x="1552384" y="157991"/>
                  </a:cubicBezTo>
                  <a:cubicBezTo>
                    <a:pt x="1552384" y="157991"/>
                    <a:pt x="1568672" y="113890"/>
                    <a:pt x="1544288" y="101317"/>
                  </a:cubicBezTo>
                  <a:cubicBezTo>
                    <a:pt x="1519904" y="88744"/>
                    <a:pt x="1479232" y="107604"/>
                    <a:pt x="1479232" y="107604"/>
                  </a:cubicBezTo>
                  <a:cubicBezTo>
                    <a:pt x="1479232" y="107604"/>
                    <a:pt x="1519904" y="57217"/>
                    <a:pt x="1471136" y="44644"/>
                  </a:cubicBezTo>
                  <a:cubicBezTo>
                    <a:pt x="1422273" y="32071"/>
                    <a:pt x="1397889" y="44644"/>
                    <a:pt x="1397889" y="44644"/>
                  </a:cubicBezTo>
                  <a:cubicBezTo>
                    <a:pt x="1397889" y="44644"/>
                    <a:pt x="1405985" y="-5744"/>
                    <a:pt x="1332833" y="543"/>
                  </a:cubicBezTo>
                  <a:cubicBezTo>
                    <a:pt x="1259681" y="6829"/>
                    <a:pt x="1235202" y="44644"/>
                    <a:pt x="1235202" y="44644"/>
                  </a:cubicBezTo>
                  <a:cubicBezTo>
                    <a:pt x="1235202" y="44644"/>
                    <a:pt x="1202627" y="19402"/>
                    <a:pt x="1137571" y="57217"/>
                  </a:cubicBezTo>
                  <a:cubicBezTo>
                    <a:pt x="1072515" y="95031"/>
                    <a:pt x="1080611" y="145418"/>
                    <a:pt x="1080611" y="145418"/>
                  </a:cubicBezTo>
                  <a:cubicBezTo>
                    <a:pt x="1080611" y="145418"/>
                    <a:pt x="926020" y="120177"/>
                    <a:pt x="869061" y="151705"/>
                  </a:cubicBezTo>
                  <a:cubicBezTo>
                    <a:pt x="869061" y="151705"/>
                    <a:pt x="763238" y="126463"/>
                    <a:pt x="706279" y="202092"/>
                  </a:cubicBezTo>
                  <a:cubicBezTo>
                    <a:pt x="706279" y="202092"/>
                    <a:pt x="681895" y="227333"/>
                    <a:pt x="657416" y="220951"/>
                  </a:cubicBezTo>
                  <a:cubicBezTo>
                    <a:pt x="633032" y="214665"/>
                    <a:pt x="633032" y="170564"/>
                    <a:pt x="567880" y="183137"/>
                  </a:cubicBezTo>
                  <a:cubicBezTo>
                    <a:pt x="502825" y="195710"/>
                    <a:pt x="494633" y="239811"/>
                    <a:pt x="494633" y="265052"/>
                  </a:cubicBezTo>
                  <a:cubicBezTo>
                    <a:pt x="494633" y="265052"/>
                    <a:pt x="413290" y="239811"/>
                    <a:pt x="348139" y="271339"/>
                  </a:cubicBezTo>
                  <a:cubicBezTo>
                    <a:pt x="282988" y="302866"/>
                    <a:pt x="266795" y="309153"/>
                    <a:pt x="266795" y="309153"/>
                  </a:cubicBezTo>
                  <a:lnTo>
                    <a:pt x="283083" y="302866"/>
                  </a:lnTo>
                  <a:cubicBezTo>
                    <a:pt x="283083" y="302866"/>
                    <a:pt x="266795" y="233524"/>
                    <a:pt x="177260" y="258766"/>
                  </a:cubicBezTo>
                  <a:cubicBezTo>
                    <a:pt x="87725" y="284007"/>
                    <a:pt x="120301" y="340681"/>
                    <a:pt x="120301" y="340681"/>
                  </a:cubicBezTo>
                  <a:cubicBezTo>
                    <a:pt x="120301" y="340681"/>
                    <a:pt x="63341" y="346967"/>
                    <a:pt x="38958" y="397354"/>
                  </a:cubicBezTo>
                  <a:cubicBezTo>
                    <a:pt x="14573" y="447742"/>
                    <a:pt x="14573" y="472983"/>
                    <a:pt x="14573" y="472983"/>
                  </a:cubicBezTo>
                  <a:lnTo>
                    <a:pt x="14573" y="472983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2637E9C4-C006-4AD5-E13C-19BE1BF9DBD8}"/>
                </a:ext>
              </a:extLst>
            </p:cNvPr>
            <p:cNvSpPr/>
            <p:nvPr/>
          </p:nvSpPr>
          <p:spPr>
            <a:xfrm>
              <a:off x="-1313853" y="5180422"/>
              <a:ext cx="7861709" cy="1547518"/>
            </a:xfrm>
            <a:custGeom>
              <a:avLst/>
              <a:gdLst>
                <a:gd name="connsiteX0" fmla="*/ 190 w 3813528"/>
                <a:gd name="connsiteY0" fmla="*/ 590742 h 750664"/>
                <a:gd name="connsiteX1" fmla="*/ 92107 w 3813528"/>
                <a:gd name="connsiteY1" fmla="*/ 559119 h 750664"/>
                <a:gd name="connsiteX2" fmla="*/ 141161 w 3813528"/>
                <a:gd name="connsiteY2" fmla="*/ 567025 h 750664"/>
                <a:gd name="connsiteX3" fmla="*/ 177927 w 3813528"/>
                <a:gd name="connsiteY3" fmla="*/ 535402 h 750664"/>
                <a:gd name="connsiteX4" fmla="*/ 226981 w 3813528"/>
                <a:gd name="connsiteY4" fmla="*/ 574835 h 750664"/>
                <a:gd name="connsiteX5" fmla="*/ 300514 w 3813528"/>
                <a:gd name="connsiteY5" fmla="*/ 566930 h 750664"/>
                <a:gd name="connsiteX6" fmla="*/ 355664 w 3813528"/>
                <a:gd name="connsiteY6" fmla="*/ 582741 h 750664"/>
                <a:gd name="connsiteX7" fmla="*/ 355664 w 3813528"/>
                <a:gd name="connsiteY7" fmla="*/ 448534 h 750664"/>
                <a:gd name="connsiteX8" fmla="*/ 429197 w 3813528"/>
                <a:gd name="connsiteY8" fmla="*/ 424817 h 750664"/>
                <a:gd name="connsiteX9" fmla="*/ 441484 w 3813528"/>
                <a:gd name="connsiteY9" fmla="*/ 385383 h 750664"/>
                <a:gd name="connsiteX10" fmla="*/ 527304 w 3813528"/>
                <a:gd name="connsiteY10" fmla="*/ 409100 h 750664"/>
                <a:gd name="connsiteX11" fmla="*/ 607028 w 3813528"/>
                <a:gd name="connsiteY11" fmla="*/ 401195 h 750664"/>
                <a:gd name="connsiteX12" fmla="*/ 631508 w 3813528"/>
                <a:gd name="connsiteY12" fmla="*/ 353855 h 750664"/>
                <a:gd name="connsiteX13" fmla="*/ 698945 w 3813528"/>
                <a:gd name="connsiteY13" fmla="*/ 353855 h 750664"/>
                <a:gd name="connsiteX14" fmla="*/ 821531 w 3813528"/>
                <a:gd name="connsiteY14" fmla="*/ 266987 h 750664"/>
                <a:gd name="connsiteX15" fmla="*/ 962501 w 3813528"/>
                <a:gd name="connsiteY15" fmla="*/ 322232 h 750664"/>
                <a:gd name="connsiteX16" fmla="*/ 1054418 w 3813528"/>
                <a:gd name="connsiteY16" fmla="*/ 330138 h 750664"/>
                <a:gd name="connsiteX17" fmla="*/ 1078897 w 3813528"/>
                <a:gd name="connsiteY17" fmla="*/ 266987 h 750664"/>
                <a:gd name="connsiteX18" fmla="*/ 1127951 w 3813528"/>
                <a:gd name="connsiteY18" fmla="*/ 282799 h 750664"/>
                <a:gd name="connsiteX19" fmla="*/ 1158621 w 3813528"/>
                <a:gd name="connsiteY19" fmla="*/ 251176 h 750664"/>
                <a:gd name="connsiteX20" fmla="*/ 1232154 w 3813528"/>
                <a:gd name="connsiteY20" fmla="*/ 290609 h 750664"/>
                <a:gd name="connsiteX21" fmla="*/ 1305687 w 3813528"/>
                <a:gd name="connsiteY21" fmla="*/ 258986 h 750664"/>
                <a:gd name="connsiteX22" fmla="*/ 1465040 w 3813528"/>
                <a:gd name="connsiteY22" fmla="*/ 108968 h 750664"/>
                <a:gd name="connsiteX23" fmla="*/ 1501807 w 3813528"/>
                <a:gd name="connsiteY23" fmla="*/ 22100 h 750664"/>
                <a:gd name="connsiteX24" fmla="*/ 1581531 w 3813528"/>
                <a:gd name="connsiteY24" fmla="*/ 30005 h 750664"/>
                <a:gd name="connsiteX25" fmla="*/ 1698022 w 3813528"/>
                <a:gd name="connsiteY25" fmla="*/ 14194 h 750664"/>
                <a:gd name="connsiteX26" fmla="*/ 1771555 w 3813528"/>
                <a:gd name="connsiteY26" fmla="*/ 101062 h 750664"/>
                <a:gd name="connsiteX27" fmla="*/ 1814417 w 3813528"/>
                <a:gd name="connsiteY27" fmla="*/ 124779 h 750664"/>
                <a:gd name="connsiteX28" fmla="*/ 1789938 w 3813528"/>
                <a:gd name="connsiteY28" fmla="*/ 187930 h 750664"/>
                <a:gd name="connsiteX29" fmla="*/ 1888046 w 3813528"/>
                <a:gd name="connsiteY29" fmla="*/ 203741 h 750664"/>
                <a:gd name="connsiteX30" fmla="*/ 1924812 w 3813528"/>
                <a:gd name="connsiteY30" fmla="*/ 148496 h 750664"/>
                <a:gd name="connsiteX31" fmla="*/ 2035112 w 3813528"/>
                <a:gd name="connsiteY31" fmla="*/ 156402 h 750664"/>
                <a:gd name="connsiteX32" fmla="*/ 2096453 w 3813528"/>
                <a:gd name="connsiteY32" fmla="*/ 77440 h 750664"/>
                <a:gd name="connsiteX33" fmla="*/ 2225135 w 3813528"/>
                <a:gd name="connsiteY33" fmla="*/ 132685 h 750664"/>
                <a:gd name="connsiteX34" fmla="*/ 2292572 w 3813528"/>
                <a:gd name="connsiteY34" fmla="*/ 140591 h 750664"/>
                <a:gd name="connsiteX35" fmla="*/ 2317052 w 3813528"/>
                <a:gd name="connsiteY35" fmla="*/ 219553 h 750664"/>
                <a:gd name="connsiteX36" fmla="*/ 2439638 w 3813528"/>
                <a:gd name="connsiteY36" fmla="*/ 227459 h 750664"/>
                <a:gd name="connsiteX37" fmla="*/ 2623566 w 3813528"/>
                <a:gd name="connsiteY37" fmla="*/ 180119 h 750664"/>
                <a:gd name="connsiteX38" fmla="*/ 2752249 w 3813528"/>
                <a:gd name="connsiteY38" fmla="*/ 227459 h 750664"/>
                <a:gd name="connsiteX39" fmla="*/ 2844165 w 3813528"/>
                <a:gd name="connsiteY39" fmla="*/ 235364 h 750664"/>
                <a:gd name="connsiteX40" fmla="*/ 2887027 w 3813528"/>
                <a:gd name="connsiteY40" fmla="*/ 306421 h 750664"/>
                <a:gd name="connsiteX41" fmla="*/ 2948369 w 3813528"/>
                <a:gd name="connsiteY41" fmla="*/ 306421 h 750664"/>
                <a:gd name="connsiteX42" fmla="*/ 2917698 w 3813528"/>
                <a:gd name="connsiteY42" fmla="*/ 361666 h 750664"/>
                <a:gd name="connsiteX43" fmla="*/ 2936081 w 3813528"/>
                <a:gd name="connsiteY43" fmla="*/ 393289 h 750664"/>
                <a:gd name="connsiteX44" fmla="*/ 3009614 w 3813528"/>
                <a:gd name="connsiteY44" fmla="*/ 361666 h 750664"/>
                <a:gd name="connsiteX45" fmla="*/ 3089339 w 3813528"/>
                <a:gd name="connsiteY45" fmla="*/ 377477 h 750664"/>
                <a:gd name="connsiteX46" fmla="*/ 3113818 w 3813528"/>
                <a:gd name="connsiteY46" fmla="*/ 314327 h 750664"/>
                <a:gd name="connsiteX47" fmla="*/ 3162872 w 3813528"/>
                <a:gd name="connsiteY47" fmla="*/ 314327 h 750664"/>
                <a:gd name="connsiteX48" fmla="*/ 3193542 w 3813528"/>
                <a:gd name="connsiteY48" fmla="*/ 251176 h 750664"/>
                <a:gd name="connsiteX49" fmla="*/ 3297746 w 3813528"/>
                <a:gd name="connsiteY49" fmla="*/ 338044 h 750664"/>
                <a:gd name="connsiteX50" fmla="*/ 3438716 w 3813528"/>
                <a:gd name="connsiteY50" fmla="*/ 338044 h 750664"/>
                <a:gd name="connsiteX51" fmla="*/ 3438716 w 3813528"/>
                <a:gd name="connsiteY51" fmla="*/ 432818 h 750664"/>
                <a:gd name="connsiteX52" fmla="*/ 3518440 w 3813528"/>
                <a:gd name="connsiteY52" fmla="*/ 456535 h 750664"/>
                <a:gd name="connsiteX53" fmla="*/ 3530727 w 3813528"/>
                <a:gd name="connsiteY53" fmla="*/ 488158 h 750664"/>
                <a:gd name="connsiteX54" fmla="*/ 3671697 w 3813528"/>
                <a:gd name="connsiteY54" fmla="*/ 496064 h 750664"/>
                <a:gd name="connsiteX55" fmla="*/ 3683984 w 3813528"/>
                <a:gd name="connsiteY55" fmla="*/ 511875 h 750664"/>
                <a:gd name="connsiteX56" fmla="*/ 3739134 w 3813528"/>
                <a:gd name="connsiteY56" fmla="*/ 496064 h 750664"/>
                <a:gd name="connsiteX57" fmla="*/ 3788188 w 3813528"/>
                <a:gd name="connsiteY57" fmla="*/ 480252 h 750664"/>
                <a:gd name="connsiteX58" fmla="*/ 3788188 w 3813528"/>
                <a:gd name="connsiteY58" fmla="*/ 575026 h 750664"/>
                <a:gd name="connsiteX59" fmla="*/ 3696272 w 3813528"/>
                <a:gd name="connsiteY59" fmla="*/ 551309 h 750664"/>
                <a:gd name="connsiteX60" fmla="*/ 3647218 w 3813528"/>
                <a:gd name="connsiteY60" fmla="*/ 598648 h 750664"/>
                <a:gd name="connsiteX61" fmla="*/ 3579781 w 3813528"/>
                <a:gd name="connsiteY61" fmla="*/ 638081 h 750664"/>
                <a:gd name="connsiteX62" fmla="*/ 3451098 w 3813528"/>
                <a:gd name="connsiteY62" fmla="*/ 638081 h 750664"/>
                <a:gd name="connsiteX63" fmla="*/ 3304032 w 3813528"/>
                <a:gd name="connsiteY63" fmla="*/ 677515 h 750664"/>
                <a:gd name="connsiteX64" fmla="*/ 3205925 w 3813528"/>
                <a:gd name="connsiteY64" fmla="*/ 748571 h 750664"/>
                <a:gd name="connsiteX65" fmla="*/ 3089434 w 3813528"/>
                <a:gd name="connsiteY65" fmla="*/ 685421 h 750664"/>
                <a:gd name="connsiteX66" fmla="*/ 3009710 w 3813528"/>
                <a:gd name="connsiteY66" fmla="*/ 638081 h 750664"/>
                <a:gd name="connsiteX67" fmla="*/ 2917793 w 3813528"/>
                <a:gd name="connsiteY67" fmla="*/ 645987 h 750664"/>
                <a:gd name="connsiteX68" fmla="*/ 2740057 w 3813528"/>
                <a:gd name="connsiteY68" fmla="*/ 693326 h 750664"/>
                <a:gd name="connsiteX69" fmla="*/ 2586800 w 3813528"/>
                <a:gd name="connsiteY69" fmla="*/ 748571 h 750664"/>
                <a:gd name="connsiteX70" fmla="*/ 2384489 w 3813528"/>
                <a:gd name="connsiteY70" fmla="*/ 653798 h 750664"/>
                <a:gd name="connsiteX71" fmla="*/ 2286381 w 3813528"/>
                <a:gd name="connsiteY71" fmla="*/ 653798 h 750664"/>
                <a:gd name="connsiteX72" fmla="*/ 2022824 w 3813528"/>
                <a:gd name="connsiteY72" fmla="*/ 716948 h 750664"/>
                <a:gd name="connsiteX73" fmla="*/ 1851184 w 3813528"/>
                <a:gd name="connsiteY73" fmla="*/ 653798 h 750664"/>
                <a:gd name="connsiteX74" fmla="*/ 1697927 w 3813528"/>
                <a:gd name="connsiteY74" fmla="*/ 709043 h 750664"/>
                <a:gd name="connsiteX75" fmla="*/ 1507903 w 3813528"/>
                <a:gd name="connsiteY75" fmla="*/ 653798 h 750664"/>
                <a:gd name="connsiteX76" fmla="*/ 1397603 w 3813528"/>
                <a:gd name="connsiteY76" fmla="*/ 669609 h 750664"/>
                <a:gd name="connsiteX77" fmla="*/ 1305687 w 3813528"/>
                <a:gd name="connsiteY77" fmla="*/ 614364 h 750664"/>
                <a:gd name="connsiteX78" fmla="*/ 1238250 w 3813528"/>
                <a:gd name="connsiteY78" fmla="*/ 614364 h 750664"/>
                <a:gd name="connsiteX79" fmla="*/ 1176909 w 3813528"/>
                <a:gd name="connsiteY79" fmla="*/ 669609 h 750664"/>
                <a:gd name="connsiteX80" fmla="*/ 950119 w 3813528"/>
                <a:gd name="connsiteY80" fmla="*/ 669609 h 750664"/>
                <a:gd name="connsiteX81" fmla="*/ 717233 w 3813528"/>
                <a:gd name="connsiteY81" fmla="*/ 701232 h 750664"/>
                <a:gd name="connsiteX82" fmla="*/ 619125 w 3813528"/>
                <a:gd name="connsiteY82" fmla="*/ 653893 h 750664"/>
                <a:gd name="connsiteX83" fmla="*/ 539401 w 3813528"/>
                <a:gd name="connsiteY83" fmla="*/ 661799 h 750664"/>
                <a:gd name="connsiteX84" fmla="*/ 484251 w 3813528"/>
                <a:gd name="connsiteY84" fmla="*/ 614459 h 750664"/>
                <a:gd name="connsiteX85" fmla="*/ 373952 w 3813528"/>
                <a:gd name="connsiteY85" fmla="*/ 638177 h 750664"/>
                <a:gd name="connsiteX86" fmla="*/ 300419 w 3813528"/>
                <a:gd name="connsiteY86" fmla="*/ 614459 h 750664"/>
                <a:gd name="connsiteX87" fmla="*/ 251365 w 3813528"/>
                <a:gd name="connsiteY87" fmla="*/ 630271 h 750664"/>
                <a:gd name="connsiteX88" fmla="*/ 183928 w 3813528"/>
                <a:gd name="connsiteY88" fmla="*/ 582932 h 750664"/>
                <a:gd name="connsiteX89" fmla="*/ 116491 w 3813528"/>
                <a:gd name="connsiteY89" fmla="*/ 622365 h 750664"/>
                <a:gd name="connsiteX90" fmla="*/ 0 w 3813528"/>
                <a:gd name="connsiteY90" fmla="*/ 590742 h 750664"/>
                <a:gd name="connsiteX91" fmla="*/ 190 w 3813528"/>
                <a:gd name="connsiteY91" fmla="*/ 590742 h 750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3813528" h="750664">
                  <a:moveTo>
                    <a:pt x="190" y="590742"/>
                  </a:moveTo>
                  <a:cubicBezTo>
                    <a:pt x="12478" y="574931"/>
                    <a:pt x="55340" y="559119"/>
                    <a:pt x="92107" y="559119"/>
                  </a:cubicBezTo>
                  <a:cubicBezTo>
                    <a:pt x="128873" y="559119"/>
                    <a:pt x="141161" y="567025"/>
                    <a:pt x="141161" y="567025"/>
                  </a:cubicBezTo>
                  <a:cubicBezTo>
                    <a:pt x="141161" y="567025"/>
                    <a:pt x="141161" y="519686"/>
                    <a:pt x="177927" y="535402"/>
                  </a:cubicBezTo>
                  <a:cubicBezTo>
                    <a:pt x="214694" y="551213"/>
                    <a:pt x="226981" y="574835"/>
                    <a:pt x="226981" y="574835"/>
                  </a:cubicBezTo>
                  <a:cubicBezTo>
                    <a:pt x="226981" y="574835"/>
                    <a:pt x="269843" y="566930"/>
                    <a:pt x="300514" y="566930"/>
                  </a:cubicBezTo>
                  <a:cubicBezTo>
                    <a:pt x="331184" y="566930"/>
                    <a:pt x="355664" y="582741"/>
                    <a:pt x="355664" y="582741"/>
                  </a:cubicBezTo>
                  <a:cubicBezTo>
                    <a:pt x="355664" y="582741"/>
                    <a:pt x="300514" y="495873"/>
                    <a:pt x="355664" y="448534"/>
                  </a:cubicBezTo>
                  <a:cubicBezTo>
                    <a:pt x="410813" y="401195"/>
                    <a:pt x="429197" y="424817"/>
                    <a:pt x="429197" y="424817"/>
                  </a:cubicBezTo>
                  <a:cubicBezTo>
                    <a:pt x="429197" y="424817"/>
                    <a:pt x="404717" y="393194"/>
                    <a:pt x="441484" y="385383"/>
                  </a:cubicBezTo>
                  <a:cubicBezTo>
                    <a:pt x="478250" y="377477"/>
                    <a:pt x="527304" y="409100"/>
                    <a:pt x="527304" y="409100"/>
                  </a:cubicBezTo>
                  <a:cubicBezTo>
                    <a:pt x="527304" y="409100"/>
                    <a:pt x="576358" y="385383"/>
                    <a:pt x="607028" y="401195"/>
                  </a:cubicBezTo>
                  <a:cubicBezTo>
                    <a:pt x="607028" y="401195"/>
                    <a:pt x="588645" y="369572"/>
                    <a:pt x="631508" y="353855"/>
                  </a:cubicBezTo>
                  <a:cubicBezTo>
                    <a:pt x="674370" y="338044"/>
                    <a:pt x="698945" y="353855"/>
                    <a:pt x="698945" y="353855"/>
                  </a:cubicBezTo>
                  <a:cubicBezTo>
                    <a:pt x="698945" y="353855"/>
                    <a:pt x="741807" y="266987"/>
                    <a:pt x="821531" y="266987"/>
                  </a:cubicBezTo>
                  <a:cubicBezTo>
                    <a:pt x="901256" y="266987"/>
                    <a:pt x="962501" y="322232"/>
                    <a:pt x="962501" y="322232"/>
                  </a:cubicBezTo>
                  <a:lnTo>
                    <a:pt x="1054418" y="330138"/>
                  </a:lnTo>
                  <a:cubicBezTo>
                    <a:pt x="1054418" y="330138"/>
                    <a:pt x="1042130" y="274893"/>
                    <a:pt x="1078897" y="266987"/>
                  </a:cubicBezTo>
                  <a:cubicBezTo>
                    <a:pt x="1115663" y="259082"/>
                    <a:pt x="1127951" y="282799"/>
                    <a:pt x="1127951" y="282799"/>
                  </a:cubicBezTo>
                  <a:cubicBezTo>
                    <a:pt x="1127951" y="282799"/>
                    <a:pt x="1127951" y="251176"/>
                    <a:pt x="1158621" y="251176"/>
                  </a:cubicBezTo>
                  <a:cubicBezTo>
                    <a:pt x="1189292" y="251176"/>
                    <a:pt x="1232154" y="290609"/>
                    <a:pt x="1232154" y="290609"/>
                  </a:cubicBezTo>
                  <a:cubicBezTo>
                    <a:pt x="1232154" y="290609"/>
                    <a:pt x="1275017" y="243270"/>
                    <a:pt x="1305687" y="258986"/>
                  </a:cubicBezTo>
                  <a:cubicBezTo>
                    <a:pt x="1305687" y="258986"/>
                    <a:pt x="1293400" y="93156"/>
                    <a:pt x="1465040" y="108968"/>
                  </a:cubicBezTo>
                  <a:cubicBezTo>
                    <a:pt x="1465040" y="108968"/>
                    <a:pt x="1434370" y="45817"/>
                    <a:pt x="1501807" y="22100"/>
                  </a:cubicBezTo>
                  <a:cubicBezTo>
                    <a:pt x="1569244" y="-1618"/>
                    <a:pt x="1581531" y="30005"/>
                    <a:pt x="1581531" y="30005"/>
                  </a:cubicBezTo>
                  <a:cubicBezTo>
                    <a:pt x="1581531" y="30005"/>
                    <a:pt x="1630585" y="-25240"/>
                    <a:pt x="1698022" y="14194"/>
                  </a:cubicBezTo>
                  <a:cubicBezTo>
                    <a:pt x="1765459" y="53627"/>
                    <a:pt x="1777746" y="93156"/>
                    <a:pt x="1771555" y="101062"/>
                  </a:cubicBezTo>
                  <a:cubicBezTo>
                    <a:pt x="1765459" y="108968"/>
                    <a:pt x="1814417" y="85250"/>
                    <a:pt x="1814417" y="124779"/>
                  </a:cubicBezTo>
                  <a:cubicBezTo>
                    <a:pt x="1814417" y="164308"/>
                    <a:pt x="1789938" y="187930"/>
                    <a:pt x="1789938" y="187930"/>
                  </a:cubicBezTo>
                  <a:cubicBezTo>
                    <a:pt x="1789938" y="187930"/>
                    <a:pt x="1863471" y="172118"/>
                    <a:pt x="1888046" y="203741"/>
                  </a:cubicBezTo>
                  <a:cubicBezTo>
                    <a:pt x="1888046" y="203741"/>
                    <a:pt x="1875758" y="164308"/>
                    <a:pt x="1924812" y="148496"/>
                  </a:cubicBezTo>
                  <a:cubicBezTo>
                    <a:pt x="1973866" y="132685"/>
                    <a:pt x="2035112" y="156402"/>
                    <a:pt x="2035112" y="156402"/>
                  </a:cubicBezTo>
                  <a:cubicBezTo>
                    <a:pt x="2035112" y="156402"/>
                    <a:pt x="2035112" y="85346"/>
                    <a:pt x="2096453" y="77440"/>
                  </a:cubicBezTo>
                  <a:cubicBezTo>
                    <a:pt x="2157794" y="69534"/>
                    <a:pt x="2225135" y="132685"/>
                    <a:pt x="2225135" y="132685"/>
                  </a:cubicBezTo>
                  <a:cubicBezTo>
                    <a:pt x="2225135" y="132685"/>
                    <a:pt x="2261902" y="108968"/>
                    <a:pt x="2292572" y="140591"/>
                  </a:cubicBezTo>
                  <a:cubicBezTo>
                    <a:pt x="2323243" y="172214"/>
                    <a:pt x="2317052" y="219553"/>
                    <a:pt x="2317052" y="219553"/>
                  </a:cubicBezTo>
                  <a:cubicBezTo>
                    <a:pt x="2317052" y="219553"/>
                    <a:pt x="2408968" y="195836"/>
                    <a:pt x="2439638" y="227459"/>
                  </a:cubicBezTo>
                  <a:cubicBezTo>
                    <a:pt x="2439638" y="227459"/>
                    <a:pt x="2525459" y="172214"/>
                    <a:pt x="2623566" y="180119"/>
                  </a:cubicBezTo>
                  <a:cubicBezTo>
                    <a:pt x="2721674" y="188025"/>
                    <a:pt x="2752249" y="227459"/>
                    <a:pt x="2752249" y="227459"/>
                  </a:cubicBezTo>
                  <a:cubicBezTo>
                    <a:pt x="2752249" y="227459"/>
                    <a:pt x="2795111" y="180119"/>
                    <a:pt x="2844165" y="235364"/>
                  </a:cubicBezTo>
                  <a:cubicBezTo>
                    <a:pt x="2893219" y="290609"/>
                    <a:pt x="2887027" y="306421"/>
                    <a:pt x="2887027" y="306421"/>
                  </a:cubicBezTo>
                  <a:cubicBezTo>
                    <a:pt x="2887027" y="306421"/>
                    <a:pt x="2929890" y="274798"/>
                    <a:pt x="2948369" y="306421"/>
                  </a:cubicBezTo>
                  <a:cubicBezTo>
                    <a:pt x="2966752" y="338044"/>
                    <a:pt x="2917698" y="361666"/>
                    <a:pt x="2917698" y="361666"/>
                  </a:cubicBezTo>
                  <a:cubicBezTo>
                    <a:pt x="2917698" y="361666"/>
                    <a:pt x="2911602" y="393289"/>
                    <a:pt x="2936081" y="393289"/>
                  </a:cubicBezTo>
                  <a:cubicBezTo>
                    <a:pt x="2960561" y="393289"/>
                    <a:pt x="2954465" y="369572"/>
                    <a:pt x="3009614" y="361666"/>
                  </a:cubicBezTo>
                  <a:cubicBezTo>
                    <a:pt x="3064764" y="353760"/>
                    <a:pt x="3089339" y="377477"/>
                    <a:pt x="3089339" y="377477"/>
                  </a:cubicBezTo>
                  <a:cubicBezTo>
                    <a:pt x="3089339" y="377477"/>
                    <a:pt x="3083243" y="322232"/>
                    <a:pt x="3113818" y="314327"/>
                  </a:cubicBezTo>
                  <a:cubicBezTo>
                    <a:pt x="3144488" y="306421"/>
                    <a:pt x="3162872" y="314327"/>
                    <a:pt x="3162872" y="314327"/>
                  </a:cubicBezTo>
                  <a:cubicBezTo>
                    <a:pt x="3162872" y="314327"/>
                    <a:pt x="3150584" y="251176"/>
                    <a:pt x="3193542" y="251176"/>
                  </a:cubicBezTo>
                  <a:cubicBezTo>
                    <a:pt x="3236500" y="251176"/>
                    <a:pt x="3279362" y="290609"/>
                    <a:pt x="3297746" y="338044"/>
                  </a:cubicBezTo>
                  <a:cubicBezTo>
                    <a:pt x="3297746" y="338044"/>
                    <a:pt x="3408045" y="298610"/>
                    <a:pt x="3438716" y="338044"/>
                  </a:cubicBezTo>
                  <a:cubicBezTo>
                    <a:pt x="3469386" y="377477"/>
                    <a:pt x="3438716" y="432818"/>
                    <a:pt x="3438716" y="432818"/>
                  </a:cubicBezTo>
                  <a:cubicBezTo>
                    <a:pt x="3438716" y="432818"/>
                    <a:pt x="3500057" y="432818"/>
                    <a:pt x="3518440" y="456535"/>
                  </a:cubicBezTo>
                  <a:cubicBezTo>
                    <a:pt x="3536823" y="480252"/>
                    <a:pt x="3530727" y="488158"/>
                    <a:pt x="3530727" y="488158"/>
                  </a:cubicBezTo>
                  <a:cubicBezTo>
                    <a:pt x="3530727" y="488158"/>
                    <a:pt x="3634931" y="464441"/>
                    <a:pt x="3671697" y="496064"/>
                  </a:cubicBezTo>
                  <a:cubicBezTo>
                    <a:pt x="3708464" y="527687"/>
                    <a:pt x="3683984" y="511875"/>
                    <a:pt x="3683984" y="511875"/>
                  </a:cubicBezTo>
                  <a:cubicBezTo>
                    <a:pt x="3683984" y="511875"/>
                    <a:pt x="3720751" y="488158"/>
                    <a:pt x="3739134" y="496064"/>
                  </a:cubicBezTo>
                  <a:cubicBezTo>
                    <a:pt x="3757517" y="503969"/>
                    <a:pt x="3751421" y="440819"/>
                    <a:pt x="3788188" y="480252"/>
                  </a:cubicBezTo>
                  <a:cubicBezTo>
                    <a:pt x="3824954" y="519686"/>
                    <a:pt x="3818858" y="575026"/>
                    <a:pt x="3788188" y="575026"/>
                  </a:cubicBezTo>
                  <a:cubicBezTo>
                    <a:pt x="3757517" y="575026"/>
                    <a:pt x="3696272" y="551309"/>
                    <a:pt x="3696272" y="551309"/>
                  </a:cubicBezTo>
                  <a:cubicBezTo>
                    <a:pt x="3696272" y="551309"/>
                    <a:pt x="3683984" y="598648"/>
                    <a:pt x="3647218" y="598648"/>
                  </a:cubicBezTo>
                  <a:cubicBezTo>
                    <a:pt x="3647218" y="598648"/>
                    <a:pt x="3641122" y="630271"/>
                    <a:pt x="3579781" y="638081"/>
                  </a:cubicBezTo>
                  <a:cubicBezTo>
                    <a:pt x="3518440" y="645987"/>
                    <a:pt x="3451098" y="638081"/>
                    <a:pt x="3451098" y="638081"/>
                  </a:cubicBezTo>
                  <a:cubicBezTo>
                    <a:pt x="3451098" y="638081"/>
                    <a:pt x="3352991" y="685421"/>
                    <a:pt x="3304032" y="677515"/>
                  </a:cubicBezTo>
                  <a:cubicBezTo>
                    <a:pt x="3304032" y="677515"/>
                    <a:pt x="3285649" y="732760"/>
                    <a:pt x="3205925" y="748571"/>
                  </a:cubicBezTo>
                  <a:cubicBezTo>
                    <a:pt x="3126200" y="764383"/>
                    <a:pt x="3089434" y="685421"/>
                    <a:pt x="3089434" y="685421"/>
                  </a:cubicBezTo>
                  <a:cubicBezTo>
                    <a:pt x="3089434" y="685421"/>
                    <a:pt x="3040380" y="701232"/>
                    <a:pt x="3009710" y="638081"/>
                  </a:cubicBezTo>
                  <a:cubicBezTo>
                    <a:pt x="3009710" y="638081"/>
                    <a:pt x="2936177" y="661799"/>
                    <a:pt x="2917793" y="645987"/>
                  </a:cubicBezTo>
                  <a:cubicBezTo>
                    <a:pt x="2899410" y="630176"/>
                    <a:pt x="2862644" y="724949"/>
                    <a:pt x="2740057" y="693326"/>
                  </a:cubicBezTo>
                  <a:cubicBezTo>
                    <a:pt x="2740057" y="693326"/>
                    <a:pt x="2703290" y="740666"/>
                    <a:pt x="2586800" y="748571"/>
                  </a:cubicBezTo>
                  <a:cubicBezTo>
                    <a:pt x="2470309" y="756477"/>
                    <a:pt x="2384489" y="653798"/>
                    <a:pt x="2384489" y="653798"/>
                  </a:cubicBezTo>
                  <a:cubicBezTo>
                    <a:pt x="2384489" y="653798"/>
                    <a:pt x="2323148" y="669609"/>
                    <a:pt x="2286381" y="653798"/>
                  </a:cubicBezTo>
                  <a:cubicBezTo>
                    <a:pt x="2286381" y="653798"/>
                    <a:pt x="2114741" y="732760"/>
                    <a:pt x="2022824" y="716948"/>
                  </a:cubicBezTo>
                  <a:cubicBezTo>
                    <a:pt x="1930908" y="701137"/>
                    <a:pt x="1851184" y="653798"/>
                    <a:pt x="1851184" y="653798"/>
                  </a:cubicBezTo>
                  <a:cubicBezTo>
                    <a:pt x="1851184" y="653798"/>
                    <a:pt x="1796034" y="709043"/>
                    <a:pt x="1697927" y="709043"/>
                  </a:cubicBezTo>
                  <a:cubicBezTo>
                    <a:pt x="1599819" y="709043"/>
                    <a:pt x="1507903" y="653798"/>
                    <a:pt x="1507903" y="653798"/>
                  </a:cubicBezTo>
                  <a:cubicBezTo>
                    <a:pt x="1507903" y="653798"/>
                    <a:pt x="1446562" y="677515"/>
                    <a:pt x="1397603" y="669609"/>
                  </a:cubicBezTo>
                  <a:cubicBezTo>
                    <a:pt x="1348645" y="661703"/>
                    <a:pt x="1305687" y="614364"/>
                    <a:pt x="1305687" y="614364"/>
                  </a:cubicBezTo>
                  <a:cubicBezTo>
                    <a:pt x="1305687" y="614364"/>
                    <a:pt x="1281208" y="645987"/>
                    <a:pt x="1238250" y="614364"/>
                  </a:cubicBezTo>
                  <a:cubicBezTo>
                    <a:pt x="1238250" y="614364"/>
                    <a:pt x="1232154" y="645987"/>
                    <a:pt x="1176909" y="669609"/>
                  </a:cubicBezTo>
                  <a:cubicBezTo>
                    <a:pt x="1121759" y="693326"/>
                    <a:pt x="974598" y="685421"/>
                    <a:pt x="950119" y="669609"/>
                  </a:cubicBezTo>
                  <a:cubicBezTo>
                    <a:pt x="950119" y="669609"/>
                    <a:pt x="809149" y="724854"/>
                    <a:pt x="717233" y="701232"/>
                  </a:cubicBezTo>
                  <a:cubicBezTo>
                    <a:pt x="625316" y="677515"/>
                    <a:pt x="619125" y="653893"/>
                    <a:pt x="619125" y="653893"/>
                  </a:cubicBezTo>
                  <a:cubicBezTo>
                    <a:pt x="619125" y="653893"/>
                    <a:pt x="576263" y="677610"/>
                    <a:pt x="539401" y="661799"/>
                  </a:cubicBezTo>
                  <a:cubicBezTo>
                    <a:pt x="502634" y="645987"/>
                    <a:pt x="484251" y="614459"/>
                    <a:pt x="484251" y="614459"/>
                  </a:cubicBezTo>
                  <a:cubicBezTo>
                    <a:pt x="484251" y="614459"/>
                    <a:pt x="422910" y="638177"/>
                    <a:pt x="373952" y="638177"/>
                  </a:cubicBezTo>
                  <a:cubicBezTo>
                    <a:pt x="324993" y="638177"/>
                    <a:pt x="300419" y="614459"/>
                    <a:pt x="300419" y="614459"/>
                  </a:cubicBezTo>
                  <a:cubicBezTo>
                    <a:pt x="300419" y="614459"/>
                    <a:pt x="294323" y="638177"/>
                    <a:pt x="251365" y="630271"/>
                  </a:cubicBezTo>
                  <a:cubicBezTo>
                    <a:pt x="208407" y="622365"/>
                    <a:pt x="183928" y="582932"/>
                    <a:pt x="183928" y="582932"/>
                  </a:cubicBezTo>
                  <a:cubicBezTo>
                    <a:pt x="183928" y="582932"/>
                    <a:pt x="153257" y="622365"/>
                    <a:pt x="116491" y="622365"/>
                  </a:cubicBezTo>
                  <a:cubicBezTo>
                    <a:pt x="79724" y="622365"/>
                    <a:pt x="0" y="590742"/>
                    <a:pt x="0" y="590742"/>
                  </a:cubicBezTo>
                  <a:lnTo>
                    <a:pt x="190" y="590742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BD4E721-3D38-2149-6736-A6D5CD28E8C2}"/>
              </a:ext>
            </a:extLst>
          </p:cNvPr>
          <p:cNvGrpSpPr/>
          <p:nvPr/>
        </p:nvGrpSpPr>
        <p:grpSpPr>
          <a:xfrm>
            <a:off x="8018499" y="-9880687"/>
            <a:ext cx="6101362" cy="1038052"/>
            <a:chOff x="-4035935" y="4044388"/>
            <a:chExt cx="16384637" cy="2787589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4515E40-F193-FC0C-398B-50B9488FA5F6}"/>
                </a:ext>
              </a:extLst>
            </p:cNvPr>
            <p:cNvSpPr/>
            <p:nvPr/>
          </p:nvSpPr>
          <p:spPr>
            <a:xfrm flipH="1">
              <a:off x="-4035935" y="4044388"/>
              <a:ext cx="7541227" cy="2280839"/>
            </a:xfrm>
            <a:custGeom>
              <a:avLst/>
              <a:gdLst>
                <a:gd name="connsiteX0" fmla="*/ 0 w 2652318"/>
                <a:gd name="connsiteY0" fmla="*/ 630704 h 802192"/>
                <a:gd name="connsiteX1" fmla="*/ 63912 w 2652318"/>
                <a:gd name="connsiteY1" fmla="*/ 596985 h 802192"/>
                <a:gd name="connsiteX2" fmla="*/ 98012 w 2652318"/>
                <a:gd name="connsiteY2" fmla="*/ 605463 h 802192"/>
                <a:gd name="connsiteX3" fmla="*/ 123634 w 2652318"/>
                <a:gd name="connsiteY3" fmla="*/ 571744 h 802192"/>
                <a:gd name="connsiteX4" fmla="*/ 157734 w 2652318"/>
                <a:gd name="connsiteY4" fmla="*/ 613940 h 802192"/>
                <a:gd name="connsiteX5" fmla="*/ 208883 w 2652318"/>
                <a:gd name="connsiteY5" fmla="*/ 605463 h 802192"/>
                <a:gd name="connsiteX6" fmla="*/ 247269 w 2652318"/>
                <a:gd name="connsiteY6" fmla="*/ 622322 h 802192"/>
                <a:gd name="connsiteX7" fmla="*/ 247269 w 2652318"/>
                <a:gd name="connsiteY7" fmla="*/ 478971 h 802192"/>
                <a:gd name="connsiteX8" fmla="*/ 298418 w 2652318"/>
                <a:gd name="connsiteY8" fmla="*/ 453634 h 802192"/>
                <a:gd name="connsiteX9" fmla="*/ 306991 w 2652318"/>
                <a:gd name="connsiteY9" fmla="*/ 411438 h 802192"/>
                <a:gd name="connsiteX10" fmla="*/ 366713 w 2652318"/>
                <a:gd name="connsiteY10" fmla="*/ 436775 h 802192"/>
                <a:gd name="connsiteX11" fmla="*/ 422148 w 2652318"/>
                <a:gd name="connsiteY11" fmla="*/ 428298 h 802192"/>
                <a:gd name="connsiteX12" fmla="*/ 439198 w 2652318"/>
                <a:gd name="connsiteY12" fmla="*/ 377720 h 802192"/>
                <a:gd name="connsiteX13" fmla="*/ 486060 w 2652318"/>
                <a:gd name="connsiteY13" fmla="*/ 377720 h 802192"/>
                <a:gd name="connsiteX14" fmla="*/ 571309 w 2652318"/>
                <a:gd name="connsiteY14" fmla="*/ 284946 h 802192"/>
                <a:gd name="connsiteX15" fmla="*/ 669321 w 2652318"/>
                <a:gd name="connsiteY15" fmla="*/ 344001 h 802192"/>
                <a:gd name="connsiteX16" fmla="*/ 733234 w 2652318"/>
                <a:gd name="connsiteY16" fmla="*/ 352479 h 802192"/>
                <a:gd name="connsiteX17" fmla="*/ 750284 w 2652318"/>
                <a:gd name="connsiteY17" fmla="*/ 285042 h 802192"/>
                <a:gd name="connsiteX18" fmla="*/ 784384 w 2652318"/>
                <a:gd name="connsiteY18" fmla="*/ 301901 h 802192"/>
                <a:gd name="connsiteX19" fmla="*/ 805719 w 2652318"/>
                <a:gd name="connsiteY19" fmla="*/ 268182 h 802192"/>
                <a:gd name="connsiteX20" fmla="*/ 856869 w 2652318"/>
                <a:gd name="connsiteY20" fmla="*/ 310378 h 802192"/>
                <a:gd name="connsiteX21" fmla="*/ 908018 w 2652318"/>
                <a:gd name="connsiteY21" fmla="*/ 276660 h 802192"/>
                <a:gd name="connsiteX22" fmla="*/ 1018889 w 2652318"/>
                <a:gd name="connsiteY22" fmla="*/ 116354 h 802192"/>
                <a:gd name="connsiteX23" fmla="*/ 1044511 w 2652318"/>
                <a:gd name="connsiteY23" fmla="*/ 23580 h 802192"/>
                <a:gd name="connsiteX24" fmla="*/ 1099947 w 2652318"/>
                <a:gd name="connsiteY24" fmla="*/ 32058 h 802192"/>
                <a:gd name="connsiteX25" fmla="*/ 1180909 w 2652318"/>
                <a:gd name="connsiteY25" fmla="*/ 15198 h 802192"/>
                <a:gd name="connsiteX26" fmla="*/ 1232059 w 2652318"/>
                <a:gd name="connsiteY26" fmla="*/ 107972 h 802192"/>
                <a:gd name="connsiteX27" fmla="*/ 1261872 w 2652318"/>
                <a:gd name="connsiteY27" fmla="*/ 133308 h 802192"/>
                <a:gd name="connsiteX28" fmla="*/ 1244822 w 2652318"/>
                <a:gd name="connsiteY28" fmla="*/ 200745 h 802192"/>
                <a:gd name="connsiteX29" fmla="*/ 1313021 w 2652318"/>
                <a:gd name="connsiteY29" fmla="*/ 217605 h 802192"/>
                <a:gd name="connsiteX30" fmla="*/ 1338643 w 2652318"/>
                <a:gd name="connsiteY30" fmla="*/ 158550 h 802192"/>
                <a:gd name="connsiteX31" fmla="*/ 1415415 w 2652318"/>
                <a:gd name="connsiteY31" fmla="*/ 167027 h 802192"/>
                <a:gd name="connsiteX32" fmla="*/ 1458087 w 2652318"/>
                <a:gd name="connsiteY32" fmla="*/ 82635 h 802192"/>
                <a:gd name="connsiteX33" fmla="*/ 1547622 w 2652318"/>
                <a:gd name="connsiteY33" fmla="*/ 141690 h 802192"/>
                <a:gd name="connsiteX34" fmla="*/ 1594485 w 2652318"/>
                <a:gd name="connsiteY34" fmla="*/ 150168 h 802192"/>
                <a:gd name="connsiteX35" fmla="*/ 1611535 w 2652318"/>
                <a:gd name="connsiteY35" fmla="*/ 234559 h 802192"/>
                <a:gd name="connsiteX36" fmla="*/ 1696783 w 2652318"/>
                <a:gd name="connsiteY36" fmla="*/ 243036 h 802192"/>
                <a:gd name="connsiteX37" fmla="*/ 1824704 w 2652318"/>
                <a:gd name="connsiteY37" fmla="*/ 192459 h 802192"/>
                <a:gd name="connsiteX38" fmla="*/ 1914239 w 2652318"/>
                <a:gd name="connsiteY38" fmla="*/ 243036 h 802192"/>
                <a:gd name="connsiteX39" fmla="*/ 1978152 w 2652318"/>
                <a:gd name="connsiteY39" fmla="*/ 251514 h 802192"/>
                <a:gd name="connsiteX40" fmla="*/ 2007965 w 2652318"/>
                <a:gd name="connsiteY40" fmla="*/ 327428 h 802192"/>
                <a:gd name="connsiteX41" fmla="*/ 2050637 w 2652318"/>
                <a:gd name="connsiteY41" fmla="*/ 327428 h 802192"/>
                <a:gd name="connsiteX42" fmla="*/ 2029301 w 2652318"/>
                <a:gd name="connsiteY42" fmla="*/ 386483 h 802192"/>
                <a:gd name="connsiteX43" fmla="*/ 2042064 w 2652318"/>
                <a:gd name="connsiteY43" fmla="*/ 420201 h 802192"/>
                <a:gd name="connsiteX44" fmla="*/ 2093214 w 2652318"/>
                <a:gd name="connsiteY44" fmla="*/ 386483 h 802192"/>
                <a:gd name="connsiteX45" fmla="*/ 2148649 w 2652318"/>
                <a:gd name="connsiteY45" fmla="*/ 403342 h 802192"/>
                <a:gd name="connsiteX46" fmla="*/ 2165699 w 2652318"/>
                <a:gd name="connsiteY46" fmla="*/ 335905 h 802192"/>
                <a:gd name="connsiteX47" fmla="*/ 2199798 w 2652318"/>
                <a:gd name="connsiteY47" fmla="*/ 335905 h 802192"/>
                <a:gd name="connsiteX48" fmla="*/ 2221135 w 2652318"/>
                <a:gd name="connsiteY48" fmla="*/ 268468 h 802192"/>
                <a:gd name="connsiteX49" fmla="*/ 2293620 w 2652318"/>
                <a:gd name="connsiteY49" fmla="*/ 361242 h 802192"/>
                <a:gd name="connsiteX50" fmla="*/ 2391632 w 2652318"/>
                <a:gd name="connsiteY50" fmla="*/ 361242 h 802192"/>
                <a:gd name="connsiteX51" fmla="*/ 2391632 w 2652318"/>
                <a:gd name="connsiteY51" fmla="*/ 462492 h 802192"/>
                <a:gd name="connsiteX52" fmla="*/ 2447068 w 2652318"/>
                <a:gd name="connsiteY52" fmla="*/ 487829 h 802192"/>
                <a:gd name="connsiteX53" fmla="*/ 2455640 w 2652318"/>
                <a:gd name="connsiteY53" fmla="*/ 521547 h 802192"/>
                <a:gd name="connsiteX54" fmla="*/ 2553652 w 2652318"/>
                <a:gd name="connsiteY54" fmla="*/ 530025 h 802192"/>
                <a:gd name="connsiteX55" fmla="*/ 2562225 w 2652318"/>
                <a:gd name="connsiteY55" fmla="*/ 546884 h 802192"/>
                <a:gd name="connsiteX56" fmla="*/ 2600611 w 2652318"/>
                <a:gd name="connsiteY56" fmla="*/ 530025 h 802192"/>
                <a:gd name="connsiteX57" fmla="*/ 2634710 w 2652318"/>
                <a:gd name="connsiteY57" fmla="*/ 513165 h 802192"/>
                <a:gd name="connsiteX58" fmla="*/ 2634710 w 2652318"/>
                <a:gd name="connsiteY58" fmla="*/ 614416 h 802192"/>
                <a:gd name="connsiteX59" fmla="*/ 2570797 w 2652318"/>
                <a:gd name="connsiteY59" fmla="*/ 589080 h 802192"/>
                <a:gd name="connsiteX60" fmla="*/ 2536698 w 2652318"/>
                <a:gd name="connsiteY60" fmla="*/ 639657 h 802192"/>
                <a:gd name="connsiteX61" fmla="*/ 2489835 w 2652318"/>
                <a:gd name="connsiteY61" fmla="*/ 681853 h 802192"/>
                <a:gd name="connsiteX62" fmla="*/ 2400300 w 2652318"/>
                <a:gd name="connsiteY62" fmla="*/ 681853 h 802192"/>
                <a:gd name="connsiteX63" fmla="*/ 2298001 w 2652318"/>
                <a:gd name="connsiteY63" fmla="*/ 724049 h 802192"/>
                <a:gd name="connsiteX64" fmla="*/ 2229802 w 2652318"/>
                <a:gd name="connsiteY64" fmla="*/ 799963 h 802192"/>
                <a:gd name="connsiteX65" fmla="*/ 2148840 w 2652318"/>
                <a:gd name="connsiteY65" fmla="*/ 732526 h 802192"/>
                <a:gd name="connsiteX66" fmla="*/ 2093404 w 2652318"/>
                <a:gd name="connsiteY66" fmla="*/ 681948 h 802192"/>
                <a:gd name="connsiteX67" fmla="*/ 2029491 w 2652318"/>
                <a:gd name="connsiteY67" fmla="*/ 690426 h 802192"/>
                <a:gd name="connsiteX68" fmla="*/ 1905857 w 2652318"/>
                <a:gd name="connsiteY68" fmla="*/ 741003 h 802192"/>
                <a:gd name="connsiteX69" fmla="*/ 1799272 w 2652318"/>
                <a:gd name="connsiteY69" fmla="*/ 800058 h 802192"/>
                <a:gd name="connsiteX70" fmla="*/ 1658588 w 2652318"/>
                <a:gd name="connsiteY70" fmla="*/ 698808 h 802192"/>
                <a:gd name="connsiteX71" fmla="*/ 1590389 w 2652318"/>
                <a:gd name="connsiteY71" fmla="*/ 698808 h 802192"/>
                <a:gd name="connsiteX72" fmla="*/ 1407128 w 2652318"/>
                <a:gd name="connsiteY72" fmla="*/ 766245 h 802192"/>
                <a:gd name="connsiteX73" fmla="*/ 1287780 w 2652318"/>
                <a:gd name="connsiteY73" fmla="*/ 698808 h 802192"/>
                <a:gd name="connsiteX74" fmla="*/ 1181195 w 2652318"/>
                <a:gd name="connsiteY74" fmla="*/ 757863 h 802192"/>
                <a:gd name="connsiteX75" fmla="*/ 1049083 w 2652318"/>
                <a:gd name="connsiteY75" fmla="*/ 698808 h 802192"/>
                <a:gd name="connsiteX76" fmla="*/ 972312 w 2652318"/>
                <a:gd name="connsiteY76" fmla="*/ 715667 h 802192"/>
                <a:gd name="connsiteX77" fmla="*/ 908399 w 2652318"/>
                <a:gd name="connsiteY77" fmla="*/ 656612 h 802192"/>
                <a:gd name="connsiteX78" fmla="*/ 861536 w 2652318"/>
                <a:gd name="connsiteY78" fmla="*/ 656612 h 802192"/>
                <a:gd name="connsiteX79" fmla="*/ 818864 w 2652318"/>
                <a:gd name="connsiteY79" fmla="*/ 715667 h 802192"/>
                <a:gd name="connsiteX80" fmla="*/ 661130 w 2652318"/>
                <a:gd name="connsiteY80" fmla="*/ 715667 h 802192"/>
                <a:gd name="connsiteX81" fmla="*/ 499110 w 2652318"/>
                <a:gd name="connsiteY81" fmla="*/ 749385 h 802192"/>
                <a:gd name="connsiteX82" fmla="*/ 430911 w 2652318"/>
                <a:gd name="connsiteY82" fmla="*/ 698808 h 802192"/>
                <a:gd name="connsiteX83" fmla="*/ 375475 w 2652318"/>
                <a:gd name="connsiteY83" fmla="*/ 707285 h 802192"/>
                <a:gd name="connsiteX84" fmla="*/ 337089 w 2652318"/>
                <a:gd name="connsiteY84" fmla="*/ 656707 h 802192"/>
                <a:gd name="connsiteX85" fmla="*/ 260318 w 2652318"/>
                <a:gd name="connsiteY85" fmla="*/ 682044 h 802192"/>
                <a:gd name="connsiteX86" fmla="*/ 209169 w 2652318"/>
                <a:gd name="connsiteY86" fmla="*/ 656707 h 802192"/>
                <a:gd name="connsiteX87" fmla="*/ 175069 w 2652318"/>
                <a:gd name="connsiteY87" fmla="*/ 673566 h 802192"/>
                <a:gd name="connsiteX88" fmla="*/ 128206 w 2652318"/>
                <a:gd name="connsiteY88" fmla="*/ 622989 h 802192"/>
                <a:gd name="connsiteX89" fmla="*/ 81343 w 2652318"/>
                <a:gd name="connsiteY89" fmla="*/ 665184 h 802192"/>
                <a:gd name="connsiteX90" fmla="*/ 381 w 2652318"/>
                <a:gd name="connsiteY90" fmla="*/ 631466 h 802192"/>
                <a:gd name="connsiteX91" fmla="*/ 381 w 2652318"/>
                <a:gd name="connsiteY91" fmla="*/ 631466 h 802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2652318" h="802192">
                  <a:moveTo>
                    <a:pt x="0" y="630704"/>
                  </a:moveTo>
                  <a:cubicBezTo>
                    <a:pt x="8572" y="613845"/>
                    <a:pt x="38385" y="596985"/>
                    <a:pt x="63912" y="596985"/>
                  </a:cubicBezTo>
                  <a:cubicBezTo>
                    <a:pt x="89439" y="596985"/>
                    <a:pt x="98012" y="605463"/>
                    <a:pt x="98012" y="605463"/>
                  </a:cubicBezTo>
                  <a:cubicBezTo>
                    <a:pt x="98012" y="605463"/>
                    <a:pt x="98012" y="554885"/>
                    <a:pt x="123634" y="571744"/>
                  </a:cubicBezTo>
                  <a:cubicBezTo>
                    <a:pt x="149257" y="588603"/>
                    <a:pt x="157734" y="613940"/>
                    <a:pt x="157734" y="613940"/>
                  </a:cubicBezTo>
                  <a:cubicBezTo>
                    <a:pt x="157734" y="613940"/>
                    <a:pt x="187547" y="605463"/>
                    <a:pt x="208883" y="605463"/>
                  </a:cubicBezTo>
                  <a:cubicBezTo>
                    <a:pt x="230219" y="605463"/>
                    <a:pt x="247269" y="622322"/>
                    <a:pt x="247269" y="622322"/>
                  </a:cubicBezTo>
                  <a:cubicBezTo>
                    <a:pt x="247269" y="622322"/>
                    <a:pt x="208883" y="529548"/>
                    <a:pt x="247269" y="478971"/>
                  </a:cubicBezTo>
                  <a:cubicBezTo>
                    <a:pt x="285655" y="428393"/>
                    <a:pt x="298418" y="453634"/>
                    <a:pt x="298418" y="453634"/>
                  </a:cubicBezTo>
                  <a:cubicBezTo>
                    <a:pt x="298418" y="453634"/>
                    <a:pt x="281368" y="419916"/>
                    <a:pt x="306991" y="411438"/>
                  </a:cubicBezTo>
                  <a:cubicBezTo>
                    <a:pt x="332613" y="402961"/>
                    <a:pt x="366713" y="436775"/>
                    <a:pt x="366713" y="436775"/>
                  </a:cubicBezTo>
                  <a:cubicBezTo>
                    <a:pt x="366713" y="436775"/>
                    <a:pt x="400812" y="411438"/>
                    <a:pt x="422148" y="428298"/>
                  </a:cubicBezTo>
                  <a:cubicBezTo>
                    <a:pt x="422148" y="428298"/>
                    <a:pt x="409384" y="394579"/>
                    <a:pt x="439198" y="377720"/>
                  </a:cubicBezTo>
                  <a:cubicBezTo>
                    <a:pt x="469011" y="360861"/>
                    <a:pt x="486060" y="377720"/>
                    <a:pt x="486060" y="377720"/>
                  </a:cubicBezTo>
                  <a:cubicBezTo>
                    <a:pt x="486060" y="377720"/>
                    <a:pt x="515874" y="284946"/>
                    <a:pt x="571309" y="284946"/>
                  </a:cubicBezTo>
                  <a:cubicBezTo>
                    <a:pt x="626745" y="284946"/>
                    <a:pt x="669321" y="344001"/>
                    <a:pt x="669321" y="344001"/>
                  </a:cubicBezTo>
                  <a:lnTo>
                    <a:pt x="733234" y="352479"/>
                  </a:lnTo>
                  <a:cubicBezTo>
                    <a:pt x="733234" y="352479"/>
                    <a:pt x="724662" y="293424"/>
                    <a:pt x="750284" y="285042"/>
                  </a:cubicBezTo>
                  <a:cubicBezTo>
                    <a:pt x="775906" y="276564"/>
                    <a:pt x="784384" y="301901"/>
                    <a:pt x="784384" y="301901"/>
                  </a:cubicBezTo>
                  <a:cubicBezTo>
                    <a:pt x="784384" y="301901"/>
                    <a:pt x="784384" y="268182"/>
                    <a:pt x="805719" y="268182"/>
                  </a:cubicBezTo>
                  <a:cubicBezTo>
                    <a:pt x="827055" y="268182"/>
                    <a:pt x="856869" y="310378"/>
                    <a:pt x="856869" y="310378"/>
                  </a:cubicBezTo>
                  <a:cubicBezTo>
                    <a:pt x="856869" y="310378"/>
                    <a:pt x="886682" y="259800"/>
                    <a:pt x="908018" y="276660"/>
                  </a:cubicBezTo>
                  <a:cubicBezTo>
                    <a:pt x="908018" y="276660"/>
                    <a:pt x="899446" y="99495"/>
                    <a:pt x="1018889" y="116354"/>
                  </a:cubicBezTo>
                  <a:cubicBezTo>
                    <a:pt x="1018889" y="116354"/>
                    <a:pt x="997553" y="48917"/>
                    <a:pt x="1044511" y="23580"/>
                  </a:cubicBezTo>
                  <a:cubicBezTo>
                    <a:pt x="1091374" y="-1756"/>
                    <a:pt x="1099947" y="32058"/>
                    <a:pt x="1099947" y="32058"/>
                  </a:cubicBezTo>
                  <a:cubicBezTo>
                    <a:pt x="1099947" y="32058"/>
                    <a:pt x="1134047" y="-26997"/>
                    <a:pt x="1180909" y="15198"/>
                  </a:cubicBezTo>
                  <a:cubicBezTo>
                    <a:pt x="1227772" y="57394"/>
                    <a:pt x="1236345" y="99590"/>
                    <a:pt x="1232059" y="107972"/>
                  </a:cubicBezTo>
                  <a:cubicBezTo>
                    <a:pt x="1227772" y="116449"/>
                    <a:pt x="1261872" y="91113"/>
                    <a:pt x="1261872" y="133308"/>
                  </a:cubicBezTo>
                  <a:cubicBezTo>
                    <a:pt x="1261872" y="175504"/>
                    <a:pt x="1244822" y="200745"/>
                    <a:pt x="1244822" y="200745"/>
                  </a:cubicBezTo>
                  <a:cubicBezTo>
                    <a:pt x="1244822" y="200745"/>
                    <a:pt x="1295972" y="183886"/>
                    <a:pt x="1313021" y="217605"/>
                  </a:cubicBezTo>
                  <a:cubicBezTo>
                    <a:pt x="1313021" y="217605"/>
                    <a:pt x="1304448" y="175409"/>
                    <a:pt x="1338643" y="158550"/>
                  </a:cubicBezTo>
                  <a:cubicBezTo>
                    <a:pt x="1372743" y="141690"/>
                    <a:pt x="1415415" y="167027"/>
                    <a:pt x="1415415" y="167027"/>
                  </a:cubicBezTo>
                  <a:cubicBezTo>
                    <a:pt x="1415415" y="167027"/>
                    <a:pt x="1415415" y="91113"/>
                    <a:pt x="1458087" y="82635"/>
                  </a:cubicBezTo>
                  <a:cubicBezTo>
                    <a:pt x="1500759" y="74158"/>
                    <a:pt x="1547622" y="141690"/>
                    <a:pt x="1547622" y="141690"/>
                  </a:cubicBezTo>
                  <a:cubicBezTo>
                    <a:pt x="1547622" y="141690"/>
                    <a:pt x="1573244" y="116354"/>
                    <a:pt x="1594485" y="150168"/>
                  </a:cubicBezTo>
                  <a:cubicBezTo>
                    <a:pt x="1615821" y="183886"/>
                    <a:pt x="1611535" y="234559"/>
                    <a:pt x="1611535" y="234559"/>
                  </a:cubicBezTo>
                  <a:cubicBezTo>
                    <a:pt x="1611535" y="234559"/>
                    <a:pt x="1675447" y="209223"/>
                    <a:pt x="1696783" y="243036"/>
                  </a:cubicBezTo>
                  <a:cubicBezTo>
                    <a:pt x="1696783" y="243036"/>
                    <a:pt x="1756505" y="183981"/>
                    <a:pt x="1824704" y="192459"/>
                  </a:cubicBezTo>
                  <a:cubicBezTo>
                    <a:pt x="1892903" y="200936"/>
                    <a:pt x="1914239" y="243036"/>
                    <a:pt x="1914239" y="243036"/>
                  </a:cubicBezTo>
                  <a:cubicBezTo>
                    <a:pt x="1914239" y="243036"/>
                    <a:pt x="1944052" y="192459"/>
                    <a:pt x="1978152" y="251514"/>
                  </a:cubicBezTo>
                  <a:cubicBezTo>
                    <a:pt x="2012251" y="310569"/>
                    <a:pt x="2007965" y="327428"/>
                    <a:pt x="2007965" y="327428"/>
                  </a:cubicBezTo>
                  <a:cubicBezTo>
                    <a:pt x="2007965" y="327428"/>
                    <a:pt x="2037779" y="293709"/>
                    <a:pt x="2050637" y="327428"/>
                  </a:cubicBezTo>
                  <a:cubicBezTo>
                    <a:pt x="2063400" y="361146"/>
                    <a:pt x="2029301" y="386483"/>
                    <a:pt x="2029301" y="386483"/>
                  </a:cubicBezTo>
                  <a:cubicBezTo>
                    <a:pt x="2029301" y="386483"/>
                    <a:pt x="2025015" y="420201"/>
                    <a:pt x="2042064" y="420201"/>
                  </a:cubicBezTo>
                  <a:cubicBezTo>
                    <a:pt x="2059114" y="420201"/>
                    <a:pt x="2054828" y="394865"/>
                    <a:pt x="2093214" y="386483"/>
                  </a:cubicBezTo>
                  <a:cubicBezTo>
                    <a:pt x="2131600" y="378006"/>
                    <a:pt x="2148649" y="403342"/>
                    <a:pt x="2148649" y="403342"/>
                  </a:cubicBezTo>
                  <a:cubicBezTo>
                    <a:pt x="2148649" y="403342"/>
                    <a:pt x="2144363" y="344287"/>
                    <a:pt x="2165699" y="335905"/>
                  </a:cubicBezTo>
                  <a:cubicBezTo>
                    <a:pt x="2187035" y="327428"/>
                    <a:pt x="2199798" y="335905"/>
                    <a:pt x="2199798" y="335905"/>
                  </a:cubicBezTo>
                  <a:cubicBezTo>
                    <a:pt x="2199798" y="335905"/>
                    <a:pt x="2191226" y="268468"/>
                    <a:pt x="2221135" y="268468"/>
                  </a:cubicBezTo>
                  <a:cubicBezTo>
                    <a:pt x="2251043" y="268468"/>
                    <a:pt x="2280856" y="310664"/>
                    <a:pt x="2293620" y="361242"/>
                  </a:cubicBezTo>
                  <a:cubicBezTo>
                    <a:pt x="2293620" y="361242"/>
                    <a:pt x="2370391" y="319046"/>
                    <a:pt x="2391632" y="361242"/>
                  </a:cubicBezTo>
                  <a:cubicBezTo>
                    <a:pt x="2412968" y="403437"/>
                    <a:pt x="2391632" y="462492"/>
                    <a:pt x="2391632" y="462492"/>
                  </a:cubicBezTo>
                  <a:cubicBezTo>
                    <a:pt x="2391632" y="462492"/>
                    <a:pt x="2434304" y="462492"/>
                    <a:pt x="2447068" y="487829"/>
                  </a:cubicBezTo>
                  <a:cubicBezTo>
                    <a:pt x="2459831" y="513165"/>
                    <a:pt x="2455640" y="521547"/>
                    <a:pt x="2455640" y="521547"/>
                  </a:cubicBezTo>
                  <a:cubicBezTo>
                    <a:pt x="2455640" y="521547"/>
                    <a:pt x="2528125" y="496211"/>
                    <a:pt x="2553652" y="530025"/>
                  </a:cubicBezTo>
                  <a:cubicBezTo>
                    <a:pt x="2579275" y="563743"/>
                    <a:pt x="2562225" y="546884"/>
                    <a:pt x="2562225" y="546884"/>
                  </a:cubicBezTo>
                  <a:cubicBezTo>
                    <a:pt x="2562225" y="546884"/>
                    <a:pt x="2587847" y="521547"/>
                    <a:pt x="2600611" y="530025"/>
                  </a:cubicBezTo>
                  <a:cubicBezTo>
                    <a:pt x="2613374" y="538502"/>
                    <a:pt x="2609183" y="470970"/>
                    <a:pt x="2634710" y="513165"/>
                  </a:cubicBezTo>
                  <a:cubicBezTo>
                    <a:pt x="2660237" y="555361"/>
                    <a:pt x="2656046" y="614416"/>
                    <a:pt x="2634710" y="614416"/>
                  </a:cubicBezTo>
                  <a:cubicBezTo>
                    <a:pt x="2613374" y="614416"/>
                    <a:pt x="2570797" y="589080"/>
                    <a:pt x="2570797" y="589080"/>
                  </a:cubicBezTo>
                  <a:cubicBezTo>
                    <a:pt x="2570797" y="589080"/>
                    <a:pt x="2562225" y="639657"/>
                    <a:pt x="2536698" y="639657"/>
                  </a:cubicBezTo>
                  <a:cubicBezTo>
                    <a:pt x="2536698" y="639657"/>
                    <a:pt x="2532412" y="673376"/>
                    <a:pt x="2489835" y="681853"/>
                  </a:cubicBezTo>
                  <a:cubicBezTo>
                    <a:pt x="2447163" y="690330"/>
                    <a:pt x="2400300" y="681853"/>
                    <a:pt x="2400300" y="681853"/>
                  </a:cubicBezTo>
                  <a:cubicBezTo>
                    <a:pt x="2400300" y="681853"/>
                    <a:pt x="2332101" y="732431"/>
                    <a:pt x="2298001" y="724049"/>
                  </a:cubicBezTo>
                  <a:cubicBezTo>
                    <a:pt x="2298001" y="724049"/>
                    <a:pt x="2285238" y="783104"/>
                    <a:pt x="2229802" y="799963"/>
                  </a:cubicBezTo>
                  <a:cubicBezTo>
                    <a:pt x="2174367" y="816822"/>
                    <a:pt x="2148840" y="732526"/>
                    <a:pt x="2148840" y="732526"/>
                  </a:cubicBezTo>
                  <a:cubicBezTo>
                    <a:pt x="2148840" y="732526"/>
                    <a:pt x="2114740" y="749385"/>
                    <a:pt x="2093404" y="681948"/>
                  </a:cubicBezTo>
                  <a:cubicBezTo>
                    <a:pt x="2093404" y="681948"/>
                    <a:pt x="2042255" y="707285"/>
                    <a:pt x="2029491" y="690426"/>
                  </a:cubicBezTo>
                  <a:cubicBezTo>
                    <a:pt x="2016728" y="673566"/>
                    <a:pt x="1991106" y="774817"/>
                    <a:pt x="1905857" y="741003"/>
                  </a:cubicBezTo>
                  <a:cubicBezTo>
                    <a:pt x="1905857" y="741003"/>
                    <a:pt x="1880235" y="791581"/>
                    <a:pt x="1799272" y="800058"/>
                  </a:cubicBezTo>
                  <a:cubicBezTo>
                    <a:pt x="1718310" y="808536"/>
                    <a:pt x="1658588" y="698808"/>
                    <a:pt x="1658588" y="698808"/>
                  </a:cubicBezTo>
                  <a:cubicBezTo>
                    <a:pt x="1658588" y="698808"/>
                    <a:pt x="1615916" y="715667"/>
                    <a:pt x="1590389" y="698808"/>
                  </a:cubicBezTo>
                  <a:cubicBezTo>
                    <a:pt x="1590389" y="698808"/>
                    <a:pt x="1471041" y="783199"/>
                    <a:pt x="1407128" y="766245"/>
                  </a:cubicBezTo>
                  <a:cubicBezTo>
                    <a:pt x="1343215" y="749385"/>
                    <a:pt x="1287780" y="698808"/>
                    <a:pt x="1287780" y="698808"/>
                  </a:cubicBezTo>
                  <a:cubicBezTo>
                    <a:pt x="1287780" y="698808"/>
                    <a:pt x="1249394" y="757863"/>
                    <a:pt x="1181195" y="757863"/>
                  </a:cubicBezTo>
                  <a:cubicBezTo>
                    <a:pt x="1112996" y="757863"/>
                    <a:pt x="1049083" y="698808"/>
                    <a:pt x="1049083" y="698808"/>
                  </a:cubicBezTo>
                  <a:cubicBezTo>
                    <a:pt x="1049083" y="698808"/>
                    <a:pt x="1006411" y="724144"/>
                    <a:pt x="972312" y="715667"/>
                  </a:cubicBezTo>
                  <a:cubicBezTo>
                    <a:pt x="938213" y="707190"/>
                    <a:pt x="908399" y="656612"/>
                    <a:pt x="908399" y="656612"/>
                  </a:cubicBezTo>
                  <a:cubicBezTo>
                    <a:pt x="908399" y="656612"/>
                    <a:pt x="891349" y="690330"/>
                    <a:pt x="861536" y="656612"/>
                  </a:cubicBezTo>
                  <a:cubicBezTo>
                    <a:pt x="861536" y="656612"/>
                    <a:pt x="857250" y="690330"/>
                    <a:pt x="818864" y="715667"/>
                  </a:cubicBezTo>
                  <a:cubicBezTo>
                    <a:pt x="780479" y="741003"/>
                    <a:pt x="678180" y="732526"/>
                    <a:pt x="661130" y="715667"/>
                  </a:cubicBezTo>
                  <a:cubicBezTo>
                    <a:pt x="661130" y="715667"/>
                    <a:pt x="563118" y="774722"/>
                    <a:pt x="499110" y="749385"/>
                  </a:cubicBezTo>
                  <a:cubicBezTo>
                    <a:pt x="435197" y="724049"/>
                    <a:pt x="430911" y="698808"/>
                    <a:pt x="430911" y="698808"/>
                  </a:cubicBezTo>
                  <a:cubicBezTo>
                    <a:pt x="430911" y="698808"/>
                    <a:pt x="401098" y="724144"/>
                    <a:pt x="375475" y="707285"/>
                  </a:cubicBezTo>
                  <a:cubicBezTo>
                    <a:pt x="349853" y="690426"/>
                    <a:pt x="337089" y="656707"/>
                    <a:pt x="337089" y="656707"/>
                  </a:cubicBezTo>
                  <a:cubicBezTo>
                    <a:pt x="337089" y="656707"/>
                    <a:pt x="294418" y="682044"/>
                    <a:pt x="260318" y="682044"/>
                  </a:cubicBezTo>
                  <a:cubicBezTo>
                    <a:pt x="226219" y="682044"/>
                    <a:pt x="209169" y="656707"/>
                    <a:pt x="209169" y="656707"/>
                  </a:cubicBezTo>
                  <a:cubicBezTo>
                    <a:pt x="209169" y="656707"/>
                    <a:pt x="204882" y="682044"/>
                    <a:pt x="175069" y="673566"/>
                  </a:cubicBezTo>
                  <a:cubicBezTo>
                    <a:pt x="145256" y="665089"/>
                    <a:pt x="128206" y="622989"/>
                    <a:pt x="128206" y="622989"/>
                  </a:cubicBezTo>
                  <a:cubicBezTo>
                    <a:pt x="128206" y="622989"/>
                    <a:pt x="106870" y="665184"/>
                    <a:pt x="81343" y="665184"/>
                  </a:cubicBezTo>
                  <a:cubicBezTo>
                    <a:pt x="55816" y="665184"/>
                    <a:pt x="381" y="631466"/>
                    <a:pt x="381" y="631466"/>
                  </a:cubicBezTo>
                  <a:lnTo>
                    <a:pt x="381" y="631466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A764AA1-DE21-A593-958A-7C68B182417C}"/>
                </a:ext>
              </a:extLst>
            </p:cNvPr>
            <p:cNvSpPr/>
            <p:nvPr/>
          </p:nvSpPr>
          <p:spPr>
            <a:xfrm>
              <a:off x="6880864" y="5178233"/>
              <a:ext cx="5467838" cy="1653744"/>
            </a:xfrm>
            <a:custGeom>
              <a:avLst/>
              <a:gdLst>
                <a:gd name="connsiteX0" fmla="*/ 0 w 2652318"/>
                <a:gd name="connsiteY0" fmla="*/ 630704 h 802192"/>
                <a:gd name="connsiteX1" fmla="*/ 63912 w 2652318"/>
                <a:gd name="connsiteY1" fmla="*/ 596985 h 802192"/>
                <a:gd name="connsiteX2" fmla="*/ 98012 w 2652318"/>
                <a:gd name="connsiteY2" fmla="*/ 605463 h 802192"/>
                <a:gd name="connsiteX3" fmla="*/ 123634 w 2652318"/>
                <a:gd name="connsiteY3" fmla="*/ 571744 h 802192"/>
                <a:gd name="connsiteX4" fmla="*/ 157734 w 2652318"/>
                <a:gd name="connsiteY4" fmla="*/ 613940 h 802192"/>
                <a:gd name="connsiteX5" fmla="*/ 208883 w 2652318"/>
                <a:gd name="connsiteY5" fmla="*/ 605463 h 802192"/>
                <a:gd name="connsiteX6" fmla="*/ 247269 w 2652318"/>
                <a:gd name="connsiteY6" fmla="*/ 622322 h 802192"/>
                <a:gd name="connsiteX7" fmla="*/ 247269 w 2652318"/>
                <a:gd name="connsiteY7" fmla="*/ 478971 h 802192"/>
                <a:gd name="connsiteX8" fmla="*/ 298418 w 2652318"/>
                <a:gd name="connsiteY8" fmla="*/ 453634 h 802192"/>
                <a:gd name="connsiteX9" fmla="*/ 306991 w 2652318"/>
                <a:gd name="connsiteY9" fmla="*/ 411438 h 802192"/>
                <a:gd name="connsiteX10" fmla="*/ 366713 w 2652318"/>
                <a:gd name="connsiteY10" fmla="*/ 436775 h 802192"/>
                <a:gd name="connsiteX11" fmla="*/ 422148 w 2652318"/>
                <a:gd name="connsiteY11" fmla="*/ 428298 h 802192"/>
                <a:gd name="connsiteX12" fmla="*/ 439198 w 2652318"/>
                <a:gd name="connsiteY12" fmla="*/ 377720 h 802192"/>
                <a:gd name="connsiteX13" fmla="*/ 486060 w 2652318"/>
                <a:gd name="connsiteY13" fmla="*/ 377720 h 802192"/>
                <a:gd name="connsiteX14" fmla="*/ 571309 w 2652318"/>
                <a:gd name="connsiteY14" fmla="*/ 284946 h 802192"/>
                <a:gd name="connsiteX15" fmla="*/ 669321 w 2652318"/>
                <a:gd name="connsiteY15" fmla="*/ 344001 h 802192"/>
                <a:gd name="connsiteX16" fmla="*/ 733234 w 2652318"/>
                <a:gd name="connsiteY16" fmla="*/ 352479 h 802192"/>
                <a:gd name="connsiteX17" fmla="*/ 750284 w 2652318"/>
                <a:gd name="connsiteY17" fmla="*/ 285042 h 802192"/>
                <a:gd name="connsiteX18" fmla="*/ 784384 w 2652318"/>
                <a:gd name="connsiteY18" fmla="*/ 301901 h 802192"/>
                <a:gd name="connsiteX19" fmla="*/ 805719 w 2652318"/>
                <a:gd name="connsiteY19" fmla="*/ 268182 h 802192"/>
                <a:gd name="connsiteX20" fmla="*/ 856869 w 2652318"/>
                <a:gd name="connsiteY20" fmla="*/ 310378 h 802192"/>
                <a:gd name="connsiteX21" fmla="*/ 908018 w 2652318"/>
                <a:gd name="connsiteY21" fmla="*/ 276660 h 802192"/>
                <a:gd name="connsiteX22" fmla="*/ 1018889 w 2652318"/>
                <a:gd name="connsiteY22" fmla="*/ 116354 h 802192"/>
                <a:gd name="connsiteX23" fmla="*/ 1044511 w 2652318"/>
                <a:gd name="connsiteY23" fmla="*/ 23580 h 802192"/>
                <a:gd name="connsiteX24" fmla="*/ 1099947 w 2652318"/>
                <a:gd name="connsiteY24" fmla="*/ 32058 h 802192"/>
                <a:gd name="connsiteX25" fmla="*/ 1180909 w 2652318"/>
                <a:gd name="connsiteY25" fmla="*/ 15198 h 802192"/>
                <a:gd name="connsiteX26" fmla="*/ 1232059 w 2652318"/>
                <a:gd name="connsiteY26" fmla="*/ 107972 h 802192"/>
                <a:gd name="connsiteX27" fmla="*/ 1261872 w 2652318"/>
                <a:gd name="connsiteY27" fmla="*/ 133308 h 802192"/>
                <a:gd name="connsiteX28" fmla="*/ 1244822 w 2652318"/>
                <a:gd name="connsiteY28" fmla="*/ 200745 h 802192"/>
                <a:gd name="connsiteX29" fmla="*/ 1313021 w 2652318"/>
                <a:gd name="connsiteY29" fmla="*/ 217605 h 802192"/>
                <a:gd name="connsiteX30" fmla="*/ 1338643 w 2652318"/>
                <a:gd name="connsiteY30" fmla="*/ 158550 h 802192"/>
                <a:gd name="connsiteX31" fmla="*/ 1415415 w 2652318"/>
                <a:gd name="connsiteY31" fmla="*/ 167027 h 802192"/>
                <a:gd name="connsiteX32" fmla="*/ 1458087 w 2652318"/>
                <a:gd name="connsiteY32" fmla="*/ 82635 h 802192"/>
                <a:gd name="connsiteX33" fmla="*/ 1547622 w 2652318"/>
                <a:gd name="connsiteY33" fmla="*/ 141690 h 802192"/>
                <a:gd name="connsiteX34" fmla="*/ 1594485 w 2652318"/>
                <a:gd name="connsiteY34" fmla="*/ 150168 h 802192"/>
                <a:gd name="connsiteX35" fmla="*/ 1611535 w 2652318"/>
                <a:gd name="connsiteY35" fmla="*/ 234559 h 802192"/>
                <a:gd name="connsiteX36" fmla="*/ 1696783 w 2652318"/>
                <a:gd name="connsiteY36" fmla="*/ 243036 h 802192"/>
                <a:gd name="connsiteX37" fmla="*/ 1824704 w 2652318"/>
                <a:gd name="connsiteY37" fmla="*/ 192459 h 802192"/>
                <a:gd name="connsiteX38" fmla="*/ 1914239 w 2652318"/>
                <a:gd name="connsiteY38" fmla="*/ 243036 h 802192"/>
                <a:gd name="connsiteX39" fmla="*/ 1978152 w 2652318"/>
                <a:gd name="connsiteY39" fmla="*/ 251514 h 802192"/>
                <a:gd name="connsiteX40" fmla="*/ 2007965 w 2652318"/>
                <a:gd name="connsiteY40" fmla="*/ 327428 h 802192"/>
                <a:gd name="connsiteX41" fmla="*/ 2050637 w 2652318"/>
                <a:gd name="connsiteY41" fmla="*/ 327428 h 802192"/>
                <a:gd name="connsiteX42" fmla="*/ 2029301 w 2652318"/>
                <a:gd name="connsiteY42" fmla="*/ 386483 h 802192"/>
                <a:gd name="connsiteX43" fmla="*/ 2042064 w 2652318"/>
                <a:gd name="connsiteY43" fmla="*/ 420201 h 802192"/>
                <a:gd name="connsiteX44" fmla="*/ 2093214 w 2652318"/>
                <a:gd name="connsiteY44" fmla="*/ 386483 h 802192"/>
                <a:gd name="connsiteX45" fmla="*/ 2148649 w 2652318"/>
                <a:gd name="connsiteY45" fmla="*/ 403342 h 802192"/>
                <a:gd name="connsiteX46" fmla="*/ 2165699 w 2652318"/>
                <a:gd name="connsiteY46" fmla="*/ 335905 h 802192"/>
                <a:gd name="connsiteX47" fmla="*/ 2199798 w 2652318"/>
                <a:gd name="connsiteY47" fmla="*/ 335905 h 802192"/>
                <a:gd name="connsiteX48" fmla="*/ 2221135 w 2652318"/>
                <a:gd name="connsiteY48" fmla="*/ 268468 h 802192"/>
                <a:gd name="connsiteX49" fmla="*/ 2293620 w 2652318"/>
                <a:gd name="connsiteY49" fmla="*/ 361242 h 802192"/>
                <a:gd name="connsiteX50" fmla="*/ 2391632 w 2652318"/>
                <a:gd name="connsiteY50" fmla="*/ 361242 h 802192"/>
                <a:gd name="connsiteX51" fmla="*/ 2391632 w 2652318"/>
                <a:gd name="connsiteY51" fmla="*/ 462492 h 802192"/>
                <a:gd name="connsiteX52" fmla="*/ 2447068 w 2652318"/>
                <a:gd name="connsiteY52" fmla="*/ 487829 h 802192"/>
                <a:gd name="connsiteX53" fmla="*/ 2455640 w 2652318"/>
                <a:gd name="connsiteY53" fmla="*/ 521547 h 802192"/>
                <a:gd name="connsiteX54" fmla="*/ 2553652 w 2652318"/>
                <a:gd name="connsiteY54" fmla="*/ 530025 h 802192"/>
                <a:gd name="connsiteX55" fmla="*/ 2562225 w 2652318"/>
                <a:gd name="connsiteY55" fmla="*/ 546884 h 802192"/>
                <a:gd name="connsiteX56" fmla="*/ 2600611 w 2652318"/>
                <a:gd name="connsiteY56" fmla="*/ 530025 h 802192"/>
                <a:gd name="connsiteX57" fmla="*/ 2634710 w 2652318"/>
                <a:gd name="connsiteY57" fmla="*/ 513165 h 802192"/>
                <a:gd name="connsiteX58" fmla="*/ 2634710 w 2652318"/>
                <a:gd name="connsiteY58" fmla="*/ 614416 h 802192"/>
                <a:gd name="connsiteX59" fmla="*/ 2570797 w 2652318"/>
                <a:gd name="connsiteY59" fmla="*/ 589080 h 802192"/>
                <a:gd name="connsiteX60" fmla="*/ 2536698 w 2652318"/>
                <a:gd name="connsiteY60" fmla="*/ 639657 h 802192"/>
                <a:gd name="connsiteX61" fmla="*/ 2489835 w 2652318"/>
                <a:gd name="connsiteY61" fmla="*/ 681853 h 802192"/>
                <a:gd name="connsiteX62" fmla="*/ 2400300 w 2652318"/>
                <a:gd name="connsiteY62" fmla="*/ 681853 h 802192"/>
                <a:gd name="connsiteX63" fmla="*/ 2298001 w 2652318"/>
                <a:gd name="connsiteY63" fmla="*/ 724049 h 802192"/>
                <a:gd name="connsiteX64" fmla="*/ 2229802 w 2652318"/>
                <a:gd name="connsiteY64" fmla="*/ 799963 h 802192"/>
                <a:gd name="connsiteX65" fmla="*/ 2148840 w 2652318"/>
                <a:gd name="connsiteY65" fmla="*/ 732526 h 802192"/>
                <a:gd name="connsiteX66" fmla="*/ 2093404 w 2652318"/>
                <a:gd name="connsiteY66" fmla="*/ 681948 h 802192"/>
                <a:gd name="connsiteX67" fmla="*/ 2029491 w 2652318"/>
                <a:gd name="connsiteY67" fmla="*/ 690426 h 802192"/>
                <a:gd name="connsiteX68" fmla="*/ 1905857 w 2652318"/>
                <a:gd name="connsiteY68" fmla="*/ 741003 h 802192"/>
                <a:gd name="connsiteX69" fmla="*/ 1799272 w 2652318"/>
                <a:gd name="connsiteY69" fmla="*/ 800058 h 802192"/>
                <a:gd name="connsiteX70" fmla="*/ 1658588 w 2652318"/>
                <a:gd name="connsiteY70" fmla="*/ 698808 h 802192"/>
                <a:gd name="connsiteX71" fmla="*/ 1590389 w 2652318"/>
                <a:gd name="connsiteY71" fmla="*/ 698808 h 802192"/>
                <a:gd name="connsiteX72" fmla="*/ 1407128 w 2652318"/>
                <a:gd name="connsiteY72" fmla="*/ 766245 h 802192"/>
                <a:gd name="connsiteX73" fmla="*/ 1287780 w 2652318"/>
                <a:gd name="connsiteY73" fmla="*/ 698808 h 802192"/>
                <a:gd name="connsiteX74" fmla="*/ 1181195 w 2652318"/>
                <a:gd name="connsiteY74" fmla="*/ 757863 h 802192"/>
                <a:gd name="connsiteX75" fmla="*/ 1049083 w 2652318"/>
                <a:gd name="connsiteY75" fmla="*/ 698808 h 802192"/>
                <a:gd name="connsiteX76" fmla="*/ 972312 w 2652318"/>
                <a:gd name="connsiteY76" fmla="*/ 715667 h 802192"/>
                <a:gd name="connsiteX77" fmla="*/ 908399 w 2652318"/>
                <a:gd name="connsiteY77" fmla="*/ 656612 h 802192"/>
                <a:gd name="connsiteX78" fmla="*/ 861536 w 2652318"/>
                <a:gd name="connsiteY78" fmla="*/ 656612 h 802192"/>
                <a:gd name="connsiteX79" fmla="*/ 818864 w 2652318"/>
                <a:gd name="connsiteY79" fmla="*/ 715667 h 802192"/>
                <a:gd name="connsiteX80" fmla="*/ 661130 w 2652318"/>
                <a:gd name="connsiteY80" fmla="*/ 715667 h 802192"/>
                <a:gd name="connsiteX81" fmla="*/ 499110 w 2652318"/>
                <a:gd name="connsiteY81" fmla="*/ 749385 h 802192"/>
                <a:gd name="connsiteX82" fmla="*/ 430911 w 2652318"/>
                <a:gd name="connsiteY82" fmla="*/ 698808 h 802192"/>
                <a:gd name="connsiteX83" fmla="*/ 375475 w 2652318"/>
                <a:gd name="connsiteY83" fmla="*/ 707285 h 802192"/>
                <a:gd name="connsiteX84" fmla="*/ 337089 w 2652318"/>
                <a:gd name="connsiteY84" fmla="*/ 656707 h 802192"/>
                <a:gd name="connsiteX85" fmla="*/ 260318 w 2652318"/>
                <a:gd name="connsiteY85" fmla="*/ 682044 h 802192"/>
                <a:gd name="connsiteX86" fmla="*/ 209169 w 2652318"/>
                <a:gd name="connsiteY86" fmla="*/ 656707 h 802192"/>
                <a:gd name="connsiteX87" fmla="*/ 175069 w 2652318"/>
                <a:gd name="connsiteY87" fmla="*/ 673566 h 802192"/>
                <a:gd name="connsiteX88" fmla="*/ 128206 w 2652318"/>
                <a:gd name="connsiteY88" fmla="*/ 622989 h 802192"/>
                <a:gd name="connsiteX89" fmla="*/ 81343 w 2652318"/>
                <a:gd name="connsiteY89" fmla="*/ 665184 h 802192"/>
                <a:gd name="connsiteX90" fmla="*/ 381 w 2652318"/>
                <a:gd name="connsiteY90" fmla="*/ 631466 h 802192"/>
                <a:gd name="connsiteX91" fmla="*/ 381 w 2652318"/>
                <a:gd name="connsiteY91" fmla="*/ 631466 h 802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2652318" h="802192">
                  <a:moveTo>
                    <a:pt x="0" y="630704"/>
                  </a:moveTo>
                  <a:cubicBezTo>
                    <a:pt x="8572" y="613845"/>
                    <a:pt x="38385" y="596985"/>
                    <a:pt x="63912" y="596985"/>
                  </a:cubicBezTo>
                  <a:cubicBezTo>
                    <a:pt x="89439" y="596985"/>
                    <a:pt x="98012" y="605463"/>
                    <a:pt x="98012" y="605463"/>
                  </a:cubicBezTo>
                  <a:cubicBezTo>
                    <a:pt x="98012" y="605463"/>
                    <a:pt x="98012" y="554885"/>
                    <a:pt x="123634" y="571744"/>
                  </a:cubicBezTo>
                  <a:cubicBezTo>
                    <a:pt x="149257" y="588603"/>
                    <a:pt x="157734" y="613940"/>
                    <a:pt x="157734" y="613940"/>
                  </a:cubicBezTo>
                  <a:cubicBezTo>
                    <a:pt x="157734" y="613940"/>
                    <a:pt x="187547" y="605463"/>
                    <a:pt x="208883" y="605463"/>
                  </a:cubicBezTo>
                  <a:cubicBezTo>
                    <a:pt x="230219" y="605463"/>
                    <a:pt x="247269" y="622322"/>
                    <a:pt x="247269" y="622322"/>
                  </a:cubicBezTo>
                  <a:cubicBezTo>
                    <a:pt x="247269" y="622322"/>
                    <a:pt x="208883" y="529548"/>
                    <a:pt x="247269" y="478971"/>
                  </a:cubicBezTo>
                  <a:cubicBezTo>
                    <a:pt x="285655" y="428393"/>
                    <a:pt x="298418" y="453634"/>
                    <a:pt x="298418" y="453634"/>
                  </a:cubicBezTo>
                  <a:cubicBezTo>
                    <a:pt x="298418" y="453634"/>
                    <a:pt x="281368" y="419916"/>
                    <a:pt x="306991" y="411438"/>
                  </a:cubicBezTo>
                  <a:cubicBezTo>
                    <a:pt x="332613" y="402961"/>
                    <a:pt x="366713" y="436775"/>
                    <a:pt x="366713" y="436775"/>
                  </a:cubicBezTo>
                  <a:cubicBezTo>
                    <a:pt x="366713" y="436775"/>
                    <a:pt x="400812" y="411438"/>
                    <a:pt x="422148" y="428298"/>
                  </a:cubicBezTo>
                  <a:cubicBezTo>
                    <a:pt x="422148" y="428298"/>
                    <a:pt x="409384" y="394579"/>
                    <a:pt x="439198" y="377720"/>
                  </a:cubicBezTo>
                  <a:cubicBezTo>
                    <a:pt x="469011" y="360861"/>
                    <a:pt x="486060" y="377720"/>
                    <a:pt x="486060" y="377720"/>
                  </a:cubicBezTo>
                  <a:cubicBezTo>
                    <a:pt x="486060" y="377720"/>
                    <a:pt x="515874" y="284946"/>
                    <a:pt x="571309" y="284946"/>
                  </a:cubicBezTo>
                  <a:cubicBezTo>
                    <a:pt x="626745" y="284946"/>
                    <a:pt x="669321" y="344001"/>
                    <a:pt x="669321" y="344001"/>
                  </a:cubicBezTo>
                  <a:lnTo>
                    <a:pt x="733234" y="352479"/>
                  </a:lnTo>
                  <a:cubicBezTo>
                    <a:pt x="733234" y="352479"/>
                    <a:pt x="724662" y="293424"/>
                    <a:pt x="750284" y="285042"/>
                  </a:cubicBezTo>
                  <a:cubicBezTo>
                    <a:pt x="775906" y="276564"/>
                    <a:pt x="784384" y="301901"/>
                    <a:pt x="784384" y="301901"/>
                  </a:cubicBezTo>
                  <a:cubicBezTo>
                    <a:pt x="784384" y="301901"/>
                    <a:pt x="784384" y="268182"/>
                    <a:pt x="805719" y="268182"/>
                  </a:cubicBezTo>
                  <a:cubicBezTo>
                    <a:pt x="827055" y="268182"/>
                    <a:pt x="856869" y="310378"/>
                    <a:pt x="856869" y="310378"/>
                  </a:cubicBezTo>
                  <a:cubicBezTo>
                    <a:pt x="856869" y="310378"/>
                    <a:pt x="886682" y="259800"/>
                    <a:pt x="908018" y="276660"/>
                  </a:cubicBezTo>
                  <a:cubicBezTo>
                    <a:pt x="908018" y="276660"/>
                    <a:pt x="899446" y="99495"/>
                    <a:pt x="1018889" y="116354"/>
                  </a:cubicBezTo>
                  <a:cubicBezTo>
                    <a:pt x="1018889" y="116354"/>
                    <a:pt x="997553" y="48917"/>
                    <a:pt x="1044511" y="23580"/>
                  </a:cubicBezTo>
                  <a:cubicBezTo>
                    <a:pt x="1091374" y="-1756"/>
                    <a:pt x="1099947" y="32058"/>
                    <a:pt x="1099947" y="32058"/>
                  </a:cubicBezTo>
                  <a:cubicBezTo>
                    <a:pt x="1099947" y="32058"/>
                    <a:pt x="1134047" y="-26997"/>
                    <a:pt x="1180909" y="15198"/>
                  </a:cubicBezTo>
                  <a:cubicBezTo>
                    <a:pt x="1227772" y="57394"/>
                    <a:pt x="1236345" y="99590"/>
                    <a:pt x="1232059" y="107972"/>
                  </a:cubicBezTo>
                  <a:cubicBezTo>
                    <a:pt x="1227772" y="116449"/>
                    <a:pt x="1261872" y="91113"/>
                    <a:pt x="1261872" y="133308"/>
                  </a:cubicBezTo>
                  <a:cubicBezTo>
                    <a:pt x="1261872" y="175504"/>
                    <a:pt x="1244822" y="200745"/>
                    <a:pt x="1244822" y="200745"/>
                  </a:cubicBezTo>
                  <a:cubicBezTo>
                    <a:pt x="1244822" y="200745"/>
                    <a:pt x="1295972" y="183886"/>
                    <a:pt x="1313021" y="217605"/>
                  </a:cubicBezTo>
                  <a:cubicBezTo>
                    <a:pt x="1313021" y="217605"/>
                    <a:pt x="1304448" y="175409"/>
                    <a:pt x="1338643" y="158550"/>
                  </a:cubicBezTo>
                  <a:cubicBezTo>
                    <a:pt x="1372743" y="141690"/>
                    <a:pt x="1415415" y="167027"/>
                    <a:pt x="1415415" y="167027"/>
                  </a:cubicBezTo>
                  <a:cubicBezTo>
                    <a:pt x="1415415" y="167027"/>
                    <a:pt x="1415415" y="91113"/>
                    <a:pt x="1458087" y="82635"/>
                  </a:cubicBezTo>
                  <a:cubicBezTo>
                    <a:pt x="1500759" y="74158"/>
                    <a:pt x="1547622" y="141690"/>
                    <a:pt x="1547622" y="141690"/>
                  </a:cubicBezTo>
                  <a:cubicBezTo>
                    <a:pt x="1547622" y="141690"/>
                    <a:pt x="1573244" y="116354"/>
                    <a:pt x="1594485" y="150168"/>
                  </a:cubicBezTo>
                  <a:cubicBezTo>
                    <a:pt x="1615821" y="183886"/>
                    <a:pt x="1611535" y="234559"/>
                    <a:pt x="1611535" y="234559"/>
                  </a:cubicBezTo>
                  <a:cubicBezTo>
                    <a:pt x="1611535" y="234559"/>
                    <a:pt x="1675447" y="209223"/>
                    <a:pt x="1696783" y="243036"/>
                  </a:cubicBezTo>
                  <a:cubicBezTo>
                    <a:pt x="1696783" y="243036"/>
                    <a:pt x="1756505" y="183981"/>
                    <a:pt x="1824704" y="192459"/>
                  </a:cubicBezTo>
                  <a:cubicBezTo>
                    <a:pt x="1892903" y="200936"/>
                    <a:pt x="1914239" y="243036"/>
                    <a:pt x="1914239" y="243036"/>
                  </a:cubicBezTo>
                  <a:cubicBezTo>
                    <a:pt x="1914239" y="243036"/>
                    <a:pt x="1944052" y="192459"/>
                    <a:pt x="1978152" y="251514"/>
                  </a:cubicBezTo>
                  <a:cubicBezTo>
                    <a:pt x="2012251" y="310569"/>
                    <a:pt x="2007965" y="327428"/>
                    <a:pt x="2007965" y="327428"/>
                  </a:cubicBezTo>
                  <a:cubicBezTo>
                    <a:pt x="2007965" y="327428"/>
                    <a:pt x="2037779" y="293709"/>
                    <a:pt x="2050637" y="327428"/>
                  </a:cubicBezTo>
                  <a:cubicBezTo>
                    <a:pt x="2063400" y="361146"/>
                    <a:pt x="2029301" y="386483"/>
                    <a:pt x="2029301" y="386483"/>
                  </a:cubicBezTo>
                  <a:cubicBezTo>
                    <a:pt x="2029301" y="386483"/>
                    <a:pt x="2025015" y="420201"/>
                    <a:pt x="2042064" y="420201"/>
                  </a:cubicBezTo>
                  <a:cubicBezTo>
                    <a:pt x="2059114" y="420201"/>
                    <a:pt x="2054828" y="394865"/>
                    <a:pt x="2093214" y="386483"/>
                  </a:cubicBezTo>
                  <a:cubicBezTo>
                    <a:pt x="2131600" y="378006"/>
                    <a:pt x="2148649" y="403342"/>
                    <a:pt x="2148649" y="403342"/>
                  </a:cubicBezTo>
                  <a:cubicBezTo>
                    <a:pt x="2148649" y="403342"/>
                    <a:pt x="2144363" y="344287"/>
                    <a:pt x="2165699" y="335905"/>
                  </a:cubicBezTo>
                  <a:cubicBezTo>
                    <a:pt x="2187035" y="327428"/>
                    <a:pt x="2199798" y="335905"/>
                    <a:pt x="2199798" y="335905"/>
                  </a:cubicBezTo>
                  <a:cubicBezTo>
                    <a:pt x="2199798" y="335905"/>
                    <a:pt x="2191226" y="268468"/>
                    <a:pt x="2221135" y="268468"/>
                  </a:cubicBezTo>
                  <a:cubicBezTo>
                    <a:pt x="2251043" y="268468"/>
                    <a:pt x="2280856" y="310664"/>
                    <a:pt x="2293620" y="361242"/>
                  </a:cubicBezTo>
                  <a:cubicBezTo>
                    <a:pt x="2293620" y="361242"/>
                    <a:pt x="2370391" y="319046"/>
                    <a:pt x="2391632" y="361242"/>
                  </a:cubicBezTo>
                  <a:cubicBezTo>
                    <a:pt x="2412968" y="403437"/>
                    <a:pt x="2391632" y="462492"/>
                    <a:pt x="2391632" y="462492"/>
                  </a:cubicBezTo>
                  <a:cubicBezTo>
                    <a:pt x="2391632" y="462492"/>
                    <a:pt x="2434304" y="462492"/>
                    <a:pt x="2447068" y="487829"/>
                  </a:cubicBezTo>
                  <a:cubicBezTo>
                    <a:pt x="2459831" y="513165"/>
                    <a:pt x="2455640" y="521547"/>
                    <a:pt x="2455640" y="521547"/>
                  </a:cubicBezTo>
                  <a:cubicBezTo>
                    <a:pt x="2455640" y="521547"/>
                    <a:pt x="2528125" y="496211"/>
                    <a:pt x="2553652" y="530025"/>
                  </a:cubicBezTo>
                  <a:cubicBezTo>
                    <a:pt x="2579275" y="563743"/>
                    <a:pt x="2562225" y="546884"/>
                    <a:pt x="2562225" y="546884"/>
                  </a:cubicBezTo>
                  <a:cubicBezTo>
                    <a:pt x="2562225" y="546884"/>
                    <a:pt x="2587847" y="521547"/>
                    <a:pt x="2600611" y="530025"/>
                  </a:cubicBezTo>
                  <a:cubicBezTo>
                    <a:pt x="2613374" y="538502"/>
                    <a:pt x="2609183" y="470970"/>
                    <a:pt x="2634710" y="513165"/>
                  </a:cubicBezTo>
                  <a:cubicBezTo>
                    <a:pt x="2660237" y="555361"/>
                    <a:pt x="2656046" y="614416"/>
                    <a:pt x="2634710" y="614416"/>
                  </a:cubicBezTo>
                  <a:cubicBezTo>
                    <a:pt x="2613374" y="614416"/>
                    <a:pt x="2570797" y="589080"/>
                    <a:pt x="2570797" y="589080"/>
                  </a:cubicBezTo>
                  <a:cubicBezTo>
                    <a:pt x="2570797" y="589080"/>
                    <a:pt x="2562225" y="639657"/>
                    <a:pt x="2536698" y="639657"/>
                  </a:cubicBezTo>
                  <a:cubicBezTo>
                    <a:pt x="2536698" y="639657"/>
                    <a:pt x="2532412" y="673376"/>
                    <a:pt x="2489835" y="681853"/>
                  </a:cubicBezTo>
                  <a:cubicBezTo>
                    <a:pt x="2447163" y="690330"/>
                    <a:pt x="2400300" y="681853"/>
                    <a:pt x="2400300" y="681853"/>
                  </a:cubicBezTo>
                  <a:cubicBezTo>
                    <a:pt x="2400300" y="681853"/>
                    <a:pt x="2332101" y="732431"/>
                    <a:pt x="2298001" y="724049"/>
                  </a:cubicBezTo>
                  <a:cubicBezTo>
                    <a:pt x="2298001" y="724049"/>
                    <a:pt x="2285238" y="783104"/>
                    <a:pt x="2229802" y="799963"/>
                  </a:cubicBezTo>
                  <a:cubicBezTo>
                    <a:pt x="2174367" y="816822"/>
                    <a:pt x="2148840" y="732526"/>
                    <a:pt x="2148840" y="732526"/>
                  </a:cubicBezTo>
                  <a:cubicBezTo>
                    <a:pt x="2148840" y="732526"/>
                    <a:pt x="2114740" y="749385"/>
                    <a:pt x="2093404" y="681948"/>
                  </a:cubicBezTo>
                  <a:cubicBezTo>
                    <a:pt x="2093404" y="681948"/>
                    <a:pt x="2042255" y="707285"/>
                    <a:pt x="2029491" y="690426"/>
                  </a:cubicBezTo>
                  <a:cubicBezTo>
                    <a:pt x="2016728" y="673566"/>
                    <a:pt x="1991106" y="774817"/>
                    <a:pt x="1905857" y="741003"/>
                  </a:cubicBezTo>
                  <a:cubicBezTo>
                    <a:pt x="1905857" y="741003"/>
                    <a:pt x="1880235" y="791581"/>
                    <a:pt x="1799272" y="800058"/>
                  </a:cubicBezTo>
                  <a:cubicBezTo>
                    <a:pt x="1718310" y="808536"/>
                    <a:pt x="1658588" y="698808"/>
                    <a:pt x="1658588" y="698808"/>
                  </a:cubicBezTo>
                  <a:cubicBezTo>
                    <a:pt x="1658588" y="698808"/>
                    <a:pt x="1615916" y="715667"/>
                    <a:pt x="1590389" y="698808"/>
                  </a:cubicBezTo>
                  <a:cubicBezTo>
                    <a:pt x="1590389" y="698808"/>
                    <a:pt x="1471041" y="783199"/>
                    <a:pt x="1407128" y="766245"/>
                  </a:cubicBezTo>
                  <a:cubicBezTo>
                    <a:pt x="1343215" y="749385"/>
                    <a:pt x="1287780" y="698808"/>
                    <a:pt x="1287780" y="698808"/>
                  </a:cubicBezTo>
                  <a:cubicBezTo>
                    <a:pt x="1287780" y="698808"/>
                    <a:pt x="1249394" y="757863"/>
                    <a:pt x="1181195" y="757863"/>
                  </a:cubicBezTo>
                  <a:cubicBezTo>
                    <a:pt x="1112996" y="757863"/>
                    <a:pt x="1049083" y="698808"/>
                    <a:pt x="1049083" y="698808"/>
                  </a:cubicBezTo>
                  <a:cubicBezTo>
                    <a:pt x="1049083" y="698808"/>
                    <a:pt x="1006411" y="724144"/>
                    <a:pt x="972312" y="715667"/>
                  </a:cubicBezTo>
                  <a:cubicBezTo>
                    <a:pt x="938213" y="707190"/>
                    <a:pt x="908399" y="656612"/>
                    <a:pt x="908399" y="656612"/>
                  </a:cubicBezTo>
                  <a:cubicBezTo>
                    <a:pt x="908399" y="656612"/>
                    <a:pt x="891349" y="690330"/>
                    <a:pt x="861536" y="656612"/>
                  </a:cubicBezTo>
                  <a:cubicBezTo>
                    <a:pt x="861536" y="656612"/>
                    <a:pt x="857250" y="690330"/>
                    <a:pt x="818864" y="715667"/>
                  </a:cubicBezTo>
                  <a:cubicBezTo>
                    <a:pt x="780479" y="741003"/>
                    <a:pt x="678180" y="732526"/>
                    <a:pt x="661130" y="715667"/>
                  </a:cubicBezTo>
                  <a:cubicBezTo>
                    <a:pt x="661130" y="715667"/>
                    <a:pt x="563118" y="774722"/>
                    <a:pt x="499110" y="749385"/>
                  </a:cubicBezTo>
                  <a:cubicBezTo>
                    <a:pt x="435197" y="724049"/>
                    <a:pt x="430911" y="698808"/>
                    <a:pt x="430911" y="698808"/>
                  </a:cubicBezTo>
                  <a:cubicBezTo>
                    <a:pt x="430911" y="698808"/>
                    <a:pt x="401098" y="724144"/>
                    <a:pt x="375475" y="707285"/>
                  </a:cubicBezTo>
                  <a:cubicBezTo>
                    <a:pt x="349853" y="690426"/>
                    <a:pt x="337089" y="656707"/>
                    <a:pt x="337089" y="656707"/>
                  </a:cubicBezTo>
                  <a:cubicBezTo>
                    <a:pt x="337089" y="656707"/>
                    <a:pt x="294418" y="682044"/>
                    <a:pt x="260318" y="682044"/>
                  </a:cubicBezTo>
                  <a:cubicBezTo>
                    <a:pt x="226219" y="682044"/>
                    <a:pt x="209169" y="656707"/>
                    <a:pt x="209169" y="656707"/>
                  </a:cubicBezTo>
                  <a:cubicBezTo>
                    <a:pt x="209169" y="656707"/>
                    <a:pt x="204882" y="682044"/>
                    <a:pt x="175069" y="673566"/>
                  </a:cubicBezTo>
                  <a:cubicBezTo>
                    <a:pt x="145256" y="665089"/>
                    <a:pt x="128206" y="622989"/>
                    <a:pt x="128206" y="622989"/>
                  </a:cubicBezTo>
                  <a:cubicBezTo>
                    <a:pt x="128206" y="622989"/>
                    <a:pt x="106870" y="665184"/>
                    <a:pt x="81343" y="665184"/>
                  </a:cubicBezTo>
                  <a:cubicBezTo>
                    <a:pt x="55816" y="665184"/>
                    <a:pt x="381" y="631466"/>
                    <a:pt x="381" y="631466"/>
                  </a:cubicBezTo>
                  <a:lnTo>
                    <a:pt x="381" y="631466"/>
                  </a:lnTo>
                  <a:close/>
                </a:path>
              </a:pathLst>
            </a:custGeom>
            <a:solidFill>
              <a:srgbClr val="7F7F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6CB5B74-2C36-6C34-D54E-B3596A8D8807}"/>
                </a:ext>
              </a:extLst>
            </p:cNvPr>
            <p:cNvSpPr/>
            <p:nvPr/>
          </p:nvSpPr>
          <p:spPr>
            <a:xfrm>
              <a:off x="3981999" y="4800083"/>
              <a:ext cx="5492354" cy="1649252"/>
            </a:xfrm>
            <a:custGeom>
              <a:avLst/>
              <a:gdLst>
                <a:gd name="connsiteX0" fmla="*/ 14478 w 2664210"/>
                <a:gd name="connsiteY0" fmla="*/ 472888 h 800013"/>
                <a:gd name="connsiteX1" fmla="*/ 14478 w 2664210"/>
                <a:gd name="connsiteY1" fmla="*/ 504415 h 800013"/>
                <a:gd name="connsiteX2" fmla="*/ 104013 w 2664210"/>
                <a:gd name="connsiteY2" fmla="*/ 491842 h 800013"/>
                <a:gd name="connsiteX3" fmla="*/ 128397 w 2664210"/>
                <a:gd name="connsiteY3" fmla="*/ 517084 h 800013"/>
                <a:gd name="connsiteX4" fmla="*/ 177260 w 2664210"/>
                <a:gd name="connsiteY4" fmla="*/ 517084 h 800013"/>
                <a:gd name="connsiteX5" fmla="*/ 274891 w 2664210"/>
                <a:gd name="connsiteY5" fmla="*/ 517084 h 800013"/>
                <a:gd name="connsiteX6" fmla="*/ 356235 w 2664210"/>
                <a:gd name="connsiteY6" fmla="*/ 617858 h 800013"/>
                <a:gd name="connsiteX7" fmla="*/ 502729 w 2664210"/>
                <a:gd name="connsiteY7" fmla="*/ 661959 h 800013"/>
                <a:gd name="connsiteX8" fmla="*/ 608552 w 2664210"/>
                <a:gd name="connsiteY8" fmla="*/ 636718 h 800013"/>
                <a:gd name="connsiteX9" fmla="*/ 698087 w 2664210"/>
                <a:gd name="connsiteY9" fmla="*/ 680818 h 800013"/>
                <a:gd name="connsiteX10" fmla="*/ 934117 w 2664210"/>
                <a:gd name="connsiteY10" fmla="*/ 680818 h 800013"/>
                <a:gd name="connsiteX11" fmla="*/ 1186339 w 2664210"/>
                <a:gd name="connsiteY11" fmla="*/ 762733 h 800013"/>
                <a:gd name="connsiteX12" fmla="*/ 1463040 w 2664210"/>
                <a:gd name="connsiteY12" fmla="*/ 743874 h 800013"/>
                <a:gd name="connsiteX13" fmla="*/ 1585055 w 2664210"/>
                <a:gd name="connsiteY13" fmla="*/ 743874 h 800013"/>
                <a:gd name="connsiteX14" fmla="*/ 1747838 w 2664210"/>
                <a:gd name="connsiteY14" fmla="*/ 762733 h 800013"/>
                <a:gd name="connsiteX15" fmla="*/ 2024539 w 2664210"/>
                <a:gd name="connsiteY15" fmla="*/ 787975 h 800013"/>
                <a:gd name="connsiteX16" fmla="*/ 2114074 w 2664210"/>
                <a:gd name="connsiteY16" fmla="*/ 725014 h 800013"/>
                <a:gd name="connsiteX17" fmla="*/ 2236089 w 2664210"/>
                <a:gd name="connsiteY17" fmla="*/ 699773 h 800013"/>
                <a:gd name="connsiteX18" fmla="*/ 2520886 w 2664210"/>
                <a:gd name="connsiteY18" fmla="*/ 687200 h 800013"/>
                <a:gd name="connsiteX19" fmla="*/ 2561558 w 2664210"/>
                <a:gd name="connsiteY19" fmla="*/ 636813 h 800013"/>
                <a:gd name="connsiteX20" fmla="*/ 2642902 w 2664210"/>
                <a:gd name="connsiteY20" fmla="*/ 573853 h 800013"/>
                <a:gd name="connsiteX21" fmla="*/ 2626614 w 2664210"/>
                <a:gd name="connsiteY21" fmla="*/ 504511 h 800013"/>
                <a:gd name="connsiteX22" fmla="*/ 2642902 w 2664210"/>
                <a:gd name="connsiteY22" fmla="*/ 447837 h 800013"/>
                <a:gd name="connsiteX23" fmla="*/ 2553367 w 2664210"/>
                <a:gd name="connsiteY23" fmla="*/ 447837 h 800013"/>
                <a:gd name="connsiteX24" fmla="*/ 2480120 w 2664210"/>
                <a:gd name="connsiteY24" fmla="*/ 391163 h 800013"/>
                <a:gd name="connsiteX25" fmla="*/ 2382488 w 2664210"/>
                <a:gd name="connsiteY25" fmla="*/ 410023 h 800013"/>
                <a:gd name="connsiteX26" fmla="*/ 2349913 w 2664210"/>
                <a:gd name="connsiteY26" fmla="*/ 359635 h 800013"/>
                <a:gd name="connsiteX27" fmla="*/ 2235994 w 2664210"/>
                <a:gd name="connsiteY27" fmla="*/ 372208 h 800013"/>
                <a:gd name="connsiteX28" fmla="*/ 2154651 w 2664210"/>
                <a:gd name="connsiteY28" fmla="*/ 340681 h 800013"/>
                <a:gd name="connsiteX29" fmla="*/ 1918621 w 2664210"/>
                <a:gd name="connsiteY29" fmla="*/ 359540 h 800013"/>
                <a:gd name="connsiteX30" fmla="*/ 1902333 w 2664210"/>
                <a:gd name="connsiteY30" fmla="*/ 290198 h 800013"/>
                <a:gd name="connsiteX31" fmla="*/ 1829086 w 2664210"/>
                <a:gd name="connsiteY31" fmla="*/ 227238 h 800013"/>
                <a:gd name="connsiteX32" fmla="*/ 1755839 w 2664210"/>
                <a:gd name="connsiteY32" fmla="*/ 258766 h 800013"/>
                <a:gd name="connsiteX33" fmla="*/ 1666304 w 2664210"/>
                <a:gd name="connsiteY33" fmla="*/ 227238 h 800013"/>
                <a:gd name="connsiteX34" fmla="*/ 1641920 w 2664210"/>
                <a:gd name="connsiteY34" fmla="*/ 176851 h 800013"/>
                <a:gd name="connsiteX35" fmla="*/ 1552384 w 2664210"/>
                <a:gd name="connsiteY35" fmla="*/ 157991 h 800013"/>
                <a:gd name="connsiteX36" fmla="*/ 1544288 w 2664210"/>
                <a:gd name="connsiteY36" fmla="*/ 101317 h 800013"/>
                <a:gd name="connsiteX37" fmla="*/ 1479232 w 2664210"/>
                <a:gd name="connsiteY37" fmla="*/ 107604 h 800013"/>
                <a:gd name="connsiteX38" fmla="*/ 1471136 w 2664210"/>
                <a:gd name="connsiteY38" fmla="*/ 44644 h 800013"/>
                <a:gd name="connsiteX39" fmla="*/ 1397889 w 2664210"/>
                <a:gd name="connsiteY39" fmla="*/ 44644 h 800013"/>
                <a:gd name="connsiteX40" fmla="*/ 1332833 w 2664210"/>
                <a:gd name="connsiteY40" fmla="*/ 543 h 800013"/>
                <a:gd name="connsiteX41" fmla="*/ 1235202 w 2664210"/>
                <a:gd name="connsiteY41" fmla="*/ 44644 h 800013"/>
                <a:gd name="connsiteX42" fmla="*/ 1137571 w 2664210"/>
                <a:gd name="connsiteY42" fmla="*/ 57217 h 800013"/>
                <a:gd name="connsiteX43" fmla="*/ 1080611 w 2664210"/>
                <a:gd name="connsiteY43" fmla="*/ 145418 h 800013"/>
                <a:gd name="connsiteX44" fmla="*/ 869061 w 2664210"/>
                <a:gd name="connsiteY44" fmla="*/ 151705 h 800013"/>
                <a:gd name="connsiteX45" fmla="*/ 706279 w 2664210"/>
                <a:gd name="connsiteY45" fmla="*/ 202092 h 800013"/>
                <a:gd name="connsiteX46" fmla="*/ 657416 w 2664210"/>
                <a:gd name="connsiteY46" fmla="*/ 220951 h 800013"/>
                <a:gd name="connsiteX47" fmla="*/ 567880 w 2664210"/>
                <a:gd name="connsiteY47" fmla="*/ 183137 h 800013"/>
                <a:gd name="connsiteX48" fmla="*/ 494633 w 2664210"/>
                <a:gd name="connsiteY48" fmla="*/ 265052 h 800013"/>
                <a:gd name="connsiteX49" fmla="*/ 348139 w 2664210"/>
                <a:gd name="connsiteY49" fmla="*/ 271339 h 800013"/>
                <a:gd name="connsiteX50" fmla="*/ 266795 w 2664210"/>
                <a:gd name="connsiteY50" fmla="*/ 309153 h 800013"/>
                <a:gd name="connsiteX51" fmla="*/ 283083 w 2664210"/>
                <a:gd name="connsiteY51" fmla="*/ 302866 h 800013"/>
                <a:gd name="connsiteX52" fmla="*/ 177260 w 2664210"/>
                <a:gd name="connsiteY52" fmla="*/ 258766 h 800013"/>
                <a:gd name="connsiteX53" fmla="*/ 120301 w 2664210"/>
                <a:gd name="connsiteY53" fmla="*/ 340681 h 800013"/>
                <a:gd name="connsiteX54" fmla="*/ 38958 w 2664210"/>
                <a:gd name="connsiteY54" fmla="*/ 397354 h 800013"/>
                <a:gd name="connsiteX55" fmla="*/ 14573 w 2664210"/>
                <a:gd name="connsiteY55" fmla="*/ 472983 h 800013"/>
                <a:gd name="connsiteX56" fmla="*/ 14573 w 2664210"/>
                <a:gd name="connsiteY56" fmla="*/ 472983 h 800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64210" h="800013">
                  <a:moveTo>
                    <a:pt x="14478" y="472888"/>
                  </a:moveTo>
                  <a:cubicBezTo>
                    <a:pt x="14478" y="472888"/>
                    <a:pt x="-18098" y="498129"/>
                    <a:pt x="14478" y="504415"/>
                  </a:cubicBezTo>
                  <a:cubicBezTo>
                    <a:pt x="47054" y="510702"/>
                    <a:pt x="104013" y="491842"/>
                    <a:pt x="104013" y="491842"/>
                  </a:cubicBezTo>
                  <a:cubicBezTo>
                    <a:pt x="104013" y="491842"/>
                    <a:pt x="87725" y="504415"/>
                    <a:pt x="128397" y="517084"/>
                  </a:cubicBezTo>
                  <a:cubicBezTo>
                    <a:pt x="169069" y="529657"/>
                    <a:pt x="177260" y="517084"/>
                    <a:pt x="177260" y="517084"/>
                  </a:cubicBezTo>
                  <a:cubicBezTo>
                    <a:pt x="177260" y="517084"/>
                    <a:pt x="234220" y="542325"/>
                    <a:pt x="274891" y="517084"/>
                  </a:cubicBezTo>
                  <a:cubicBezTo>
                    <a:pt x="274891" y="517084"/>
                    <a:pt x="258604" y="567471"/>
                    <a:pt x="356235" y="617858"/>
                  </a:cubicBezTo>
                  <a:cubicBezTo>
                    <a:pt x="453866" y="668245"/>
                    <a:pt x="502729" y="661959"/>
                    <a:pt x="502729" y="661959"/>
                  </a:cubicBezTo>
                  <a:lnTo>
                    <a:pt x="608552" y="636718"/>
                  </a:lnTo>
                  <a:cubicBezTo>
                    <a:pt x="608552" y="636718"/>
                    <a:pt x="592264" y="661959"/>
                    <a:pt x="698087" y="680818"/>
                  </a:cubicBezTo>
                  <a:cubicBezTo>
                    <a:pt x="803910" y="699678"/>
                    <a:pt x="934117" y="680818"/>
                    <a:pt x="934117" y="680818"/>
                  </a:cubicBezTo>
                  <a:cubicBezTo>
                    <a:pt x="934117" y="680818"/>
                    <a:pt x="1039939" y="756447"/>
                    <a:pt x="1186339" y="762733"/>
                  </a:cubicBezTo>
                  <a:cubicBezTo>
                    <a:pt x="1332833" y="769020"/>
                    <a:pt x="1463040" y="743874"/>
                    <a:pt x="1463040" y="743874"/>
                  </a:cubicBezTo>
                  <a:cubicBezTo>
                    <a:pt x="1463040" y="743874"/>
                    <a:pt x="1544384" y="762733"/>
                    <a:pt x="1585055" y="743874"/>
                  </a:cubicBezTo>
                  <a:cubicBezTo>
                    <a:pt x="1585055" y="743874"/>
                    <a:pt x="1645825" y="762733"/>
                    <a:pt x="1747838" y="762733"/>
                  </a:cubicBezTo>
                  <a:cubicBezTo>
                    <a:pt x="1764126" y="762733"/>
                    <a:pt x="1894332" y="825694"/>
                    <a:pt x="2024539" y="787975"/>
                  </a:cubicBezTo>
                  <a:cubicBezTo>
                    <a:pt x="2154745" y="750160"/>
                    <a:pt x="2114074" y="725014"/>
                    <a:pt x="2114074" y="725014"/>
                  </a:cubicBezTo>
                  <a:cubicBezTo>
                    <a:pt x="2114074" y="725014"/>
                    <a:pt x="2171033" y="737587"/>
                    <a:pt x="2236089" y="699773"/>
                  </a:cubicBezTo>
                  <a:cubicBezTo>
                    <a:pt x="2236089" y="699773"/>
                    <a:pt x="2463927" y="718633"/>
                    <a:pt x="2520886" y="687200"/>
                  </a:cubicBezTo>
                  <a:cubicBezTo>
                    <a:pt x="2577846" y="655672"/>
                    <a:pt x="2561558" y="636813"/>
                    <a:pt x="2561558" y="636813"/>
                  </a:cubicBezTo>
                  <a:cubicBezTo>
                    <a:pt x="2561558" y="636813"/>
                    <a:pt x="2602230" y="598999"/>
                    <a:pt x="2642902" y="573853"/>
                  </a:cubicBezTo>
                  <a:cubicBezTo>
                    <a:pt x="2683574" y="548611"/>
                    <a:pt x="2659190" y="510892"/>
                    <a:pt x="2626614" y="504511"/>
                  </a:cubicBezTo>
                  <a:cubicBezTo>
                    <a:pt x="2626614" y="504511"/>
                    <a:pt x="2667286" y="466696"/>
                    <a:pt x="2642902" y="447837"/>
                  </a:cubicBezTo>
                  <a:cubicBezTo>
                    <a:pt x="2618518" y="428977"/>
                    <a:pt x="2553367" y="447837"/>
                    <a:pt x="2553367" y="447837"/>
                  </a:cubicBezTo>
                  <a:cubicBezTo>
                    <a:pt x="2553367" y="447837"/>
                    <a:pt x="2537079" y="403736"/>
                    <a:pt x="2480120" y="391163"/>
                  </a:cubicBezTo>
                  <a:cubicBezTo>
                    <a:pt x="2423160" y="378590"/>
                    <a:pt x="2382488" y="410023"/>
                    <a:pt x="2382488" y="410023"/>
                  </a:cubicBezTo>
                  <a:cubicBezTo>
                    <a:pt x="2382488" y="410023"/>
                    <a:pt x="2415064" y="378495"/>
                    <a:pt x="2349913" y="359635"/>
                  </a:cubicBezTo>
                  <a:cubicBezTo>
                    <a:pt x="2284857" y="340776"/>
                    <a:pt x="2235994" y="372208"/>
                    <a:pt x="2235994" y="372208"/>
                  </a:cubicBezTo>
                  <a:cubicBezTo>
                    <a:pt x="2235994" y="372208"/>
                    <a:pt x="2203419" y="346967"/>
                    <a:pt x="2154651" y="340681"/>
                  </a:cubicBezTo>
                  <a:cubicBezTo>
                    <a:pt x="2105883" y="334394"/>
                    <a:pt x="1967484" y="353254"/>
                    <a:pt x="1918621" y="359540"/>
                  </a:cubicBezTo>
                  <a:cubicBezTo>
                    <a:pt x="1869757" y="365827"/>
                    <a:pt x="1902333" y="315439"/>
                    <a:pt x="1902333" y="290198"/>
                  </a:cubicBezTo>
                  <a:cubicBezTo>
                    <a:pt x="1902333" y="264957"/>
                    <a:pt x="1861661" y="227238"/>
                    <a:pt x="1829086" y="227238"/>
                  </a:cubicBezTo>
                  <a:cubicBezTo>
                    <a:pt x="1796510" y="227238"/>
                    <a:pt x="1755839" y="258766"/>
                    <a:pt x="1755839" y="258766"/>
                  </a:cubicBezTo>
                  <a:cubicBezTo>
                    <a:pt x="1755839" y="258766"/>
                    <a:pt x="1731454" y="220951"/>
                    <a:pt x="1666304" y="227238"/>
                  </a:cubicBezTo>
                  <a:cubicBezTo>
                    <a:pt x="1666304" y="227238"/>
                    <a:pt x="1682592" y="201997"/>
                    <a:pt x="1641920" y="176851"/>
                  </a:cubicBezTo>
                  <a:cubicBezTo>
                    <a:pt x="1601248" y="151705"/>
                    <a:pt x="1552384" y="157991"/>
                    <a:pt x="1552384" y="157991"/>
                  </a:cubicBezTo>
                  <a:cubicBezTo>
                    <a:pt x="1552384" y="157991"/>
                    <a:pt x="1568672" y="113890"/>
                    <a:pt x="1544288" y="101317"/>
                  </a:cubicBezTo>
                  <a:cubicBezTo>
                    <a:pt x="1519904" y="88744"/>
                    <a:pt x="1479232" y="107604"/>
                    <a:pt x="1479232" y="107604"/>
                  </a:cubicBezTo>
                  <a:cubicBezTo>
                    <a:pt x="1479232" y="107604"/>
                    <a:pt x="1519904" y="57217"/>
                    <a:pt x="1471136" y="44644"/>
                  </a:cubicBezTo>
                  <a:cubicBezTo>
                    <a:pt x="1422273" y="32071"/>
                    <a:pt x="1397889" y="44644"/>
                    <a:pt x="1397889" y="44644"/>
                  </a:cubicBezTo>
                  <a:cubicBezTo>
                    <a:pt x="1397889" y="44644"/>
                    <a:pt x="1405985" y="-5744"/>
                    <a:pt x="1332833" y="543"/>
                  </a:cubicBezTo>
                  <a:cubicBezTo>
                    <a:pt x="1259681" y="6829"/>
                    <a:pt x="1235202" y="44644"/>
                    <a:pt x="1235202" y="44644"/>
                  </a:cubicBezTo>
                  <a:cubicBezTo>
                    <a:pt x="1235202" y="44644"/>
                    <a:pt x="1202627" y="19402"/>
                    <a:pt x="1137571" y="57217"/>
                  </a:cubicBezTo>
                  <a:cubicBezTo>
                    <a:pt x="1072515" y="95031"/>
                    <a:pt x="1080611" y="145418"/>
                    <a:pt x="1080611" y="145418"/>
                  </a:cubicBezTo>
                  <a:cubicBezTo>
                    <a:pt x="1080611" y="145418"/>
                    <a:pt x="926020" y="120177"/>
                    <a:pt x="869061" y="151705"/>
                  </a:cubicBezTo>
                  <a:cubicBezTo>
                    <a:pt x="869061" y="151705"/>
                    <a:pt x="763238" y="126463"/>
                    <a:pt x="706279" y="202092"/>
                  </a:cubicBezTo>
                  <a:cubicBezTo>
                    <a:pt x="706279" y="202092"/>
                    <a:pt x="681895" y="227333"/>
                    <a:pt x="657416" y="220951"/>
                  </a:cubicBezTo>
                  <a:cubicBezTo>
                    <a:pt x="633032" y="214665"/>
                    <a:pt x="633032" y="170564"/>
                    <a:pt x="567880" y="183137"/>
                  </a:cubicBezTo>
                  <a:cubicBezTo>
                    <a:pt x="502825" y="195710"/>
                    <a:pt x="494633" y="239811"/>
                    <a:pt x="494633" y="265052"/>
                  </a:cubicBezTo>
                  <a:cubicBezTo>
                    <a:pt x="494633" y="265052"/>
                    <a:pt x="413290" y="239811"/>
                    <a:pt x="348139" y="271339"/>
                  </a:cubicBezTo>
                  <a:cubicBezTo>
                    <a:pt x="282988" y="302866"/>
                    <a:pt x="266795" y="309153"/>
                    <a:pt x="266795" y="309153"/>
                  </a:cubicBezTo>
                  <a:lnTo>
                    <a:pt x="283083" y="302866"/>
                  </a:lnTo>
                  <a:cubicBezTo>
                    <a:pt x="283083" y="302866"/>
                    <a:pt x="266795" y="233524"/>
                    <a:pt x="177260" y="258766"/>
                  </a:cubicBezTo>
                  <a:cubicBezTo>
                    <a:pt x="87725" y="284007"/>
                    <a:pt x="120301" y="340681"/>
                    <a:pt x="120301" y="340681"/>
                  </a:cubicBezTo>
                  <a:cubicBezTo>
                    <a:pt x="120301" y="340681"/>
                    <a:pt x="63341" y="346967"/>
                    <a:pt x="38958" y="397354"/>
                  </a:cubicBezTo>
                  <a:cubicBezTo>
                    <a:pt x="14573" y="447742"/>
                    <a:pt x="14573" y="472983"/>
                    <a:pt x="14573" y="472983"/>
                  </a:cubicBezTo>
                  <a:lnTo>
                    <a:pt x="14573" y="472983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EDC1749-63FB-4872-3FA6-F1F5F6A872A8}"/>
                </a:ext>
              </a:extLst>
            </p:cNvPr>
            <p:cNvSpPr/>
            <p:nvPr/>
          </p:nvSpPr>
          <p:spPr>
            <a:xfrm>
              <a:off x="-1313853" y="5180422"/>
              <a:ext cx="7861709" cy="1547518"/>
            </a:xfrm>
            <a:custGeom>
              <a:avLst/>
              <a:gdLst>
                <a:gd name="connsiteX0" fmla="*/ 190 w 3813528"/>
                <a:gd name="connsiteY0" fmla="*/ 590742 h 750664"/>
                <a:gd name="connsiteX1" fmla="*/ 92107 w 3813528"/>
                <a:gd name="connsiteY1" fmla="*/ 559119 h 750664"/>
                <a:gd name="connsiteX2" fmla="*/ 141161 w 3813528"/>
                <a:gd name="connsiteY2" fmla="*/ 567025 h 750664"/>
                <a:gd name="connsiteX3" fmla="*/ 177927 w 3813528"/>
                <a:gd name="connsiteY3" fmla="*/ 535402 h 750664"/>
                <a:gd name="connsiteX4" fmla="*/ 226981 w 3813528"/>
                <a:gd name="connsiteY4" fmla="*/ 574835 h 750664"/>
                <a:gd name="connsiteX5" fmla="*/ 300514 w 3813528"/>
                <a:gd name="connsiteY5" fmla="*/ 566930 h 750664"/>
                <a:gd name="connsiteX6" fmla="*/ 355664 w 3813528"/>
                <a:gd name="connsiteY6" fmla="*/ 582741 h 750664"/>
                <a:gd name="connsiteX7" fmla="*/ 355664 w 3813528"/>
                <a:gd name="connsiteY7" fmla="*/ 448534 h 750664"/>
                <a:gd name="connsiteX8" fmla="*/ 429197 w 3813528"/>
                <a:gd name="connsiteY8" fmla="*/ 424817 h 750664"/>
                <a:gd name="connsiteX9" fmla="*/ 441484 w 3813528"/>
                <a:gd name="connsiteY9" fmla="*/ 385383 h 750664"/>
                <a:gd name="connsiteX10" fmla="*/ 527304 w 3813528"/>
                <a:gd name="connsiteY10" fmla="*/ 409100 h 750664"/>
                <a:gd name="connsiteX11" fmla="*/ 607028 w 3813528"/>
                <a:gd name="connsiteY11" fmla="*/ 401195 h 750664"/>
                <a:gd name="connsiteX12" fmla="*/ 631508 w 3813528"/>
                <a:gd name="connsiteY12" fmla="*/ 353855 h 750664"/>
                <a:gd name="connsiteX13" fmla="*/ 698945 w 3813528"/>
                <a:gd name="connsiteY13" fmla="*/ 353855 h 750664"/>
                <a:gd name="connsiteX14" fmla="*/ 821531 w 3813528"/>
                <a:gd name="connsiteY14" fmla="*/ 266987 h 750664"/>
                <a:gd name="connsiteX15" fmla="*/ 962501 w 3813528"/>
                <a:gd name="connsiteY15" fmla="*/ 322232 h 750664"/>
                <a:gd name="connsiteX16" fmla="*/ 1054418 w 3813528"/>
                <a:gd name="connsiteY16" fmla="*/ 330138 h 750664"/>
                <a:gd name="connsiteX17" fmla="*/ 1078897 w 3813528"/>
                <a:gd name="connsiteY17" fmla="*/ 266987 h 750664"/>
                <a:gd name="connsiteX18" fmla="*/ 1127951 w 3813528"/>
                <a:gd name="connsiteY18" fmla="*/ 282799 h 750664"/>
                <a:gd name="connsiteX19" fmla="*/ 1158621 w 3813528"/>
                <a:gd name="connsiteY19" fmla="*/ 251176 h 750664"/>
                <a:gd name="connsiteX20" fmla="*/ 1232154 w 3813528"/>
                <a:gd name="connsiteY20" fmla="*/ 290609 h 750664"/>
                <a:gd name="connsiteX21" fmla="*/ 1305687 w 3813528"/>
                <a:gd name="connsiteY21" fmla="*/ 258986 h 750664"/>
                <a:gd name="connsiteX22" fmla="*/ 1465040 w 3813528"/>
                <a:gd name="connsiteY22" fmla="*/ 108968 h 750664"/>
                <a:gd name="connsiteX23" fmla="*/ 1501807 w 3813528"/>
                <a:gd name="connsiteY23" fmla="*/ 22100 h 750664"/>
                <a:gd name="connsiteX24" fmla="*/ 1581531 w 3813528"/>
                <a:gd name="connsiteY24" fmla="*/ 30005 h 750664"/>
                <a:gd name="connsiteX25" fmla="*/ 1698022 w 3813528"/>
                <a:gd name="connsiteY25" fmla="*/ 14194 h 750664"/>
                <a:gd name="connsiteX26" fmla="*/ 1771555 w 3813528"/>
                <a:gd name="connsiteY26" fmla="*/ 101062 h 750664"/>
                <a:gd name="connsiteX27" fmla="*/ 1814417 w 3813528"/>
                <a:gd name="connsiteY27" fmla="*/ 124779 h 750664"/>
                <a:gd name="connsiteX28" fmla="*/ 1789938 w 3813528"/>
                <a:gd name="connsiteY28" fmla="*/ 187930 h 750664"/>
                <a:gd name="connsiteX29" fmla="*/ 1888046 w 3813528"/>
                <a:gd name="connsiteY29" fmla="*/ 203741 h 750664"/>
                <a:gd name="connsiteX30" fmla="*/ 1924812 w 3813528"/>
                <a:gd name="connsiteY30" fmla="*/ 148496 h 750664"/>
                <a:gd name="connsiteX31" fmla="*/ 2035112 w 3813528"/>
                <a:gd name="connsiteY31" fmla="*/ 156402 h 750664"/>
                <a:gd name="connsiteX32" fmla="*/ 2096453 w 3813528"/>
                <a:gd name="connsiteY32" fmla="*/ 77440 h 750664"/>
                <a:gd name="connsiteX33" fmla="*/ 2225135 w 3813528"/>
                <a:gd name="connsiteY33" fmla="*/ 132685 h 750664"/>
                <a:gd name="connsiteX34" fmla="*/ 2292572 w 3813528"/>
                <a:gd name="connsiteY34" fmla="*/ 140591 h 750664"/>
                <a:gd name="connsiteX35" fmla="*/ 2317052 w 3813528"/>
                <a:gd name="connsiteY35" fmla="*/ 219553 h 750664"/>
                <a:gd name="connsiteX36" fmla="*/ 2439638 w 3813528"/>
                <a:gd name="connsiteY36" fmla="*/ 227459 h 750664"/>
                <a:gd name="connsiteX37" fmla="*/ 2623566 w 3813528"/>
                <a:gd name="connsiteY37" fmla="*/ 180119 h 750664"/>
                <a:gd name="connsiteX38" fmla="*/ 2752249 w 3813528"/>
                <a:gd name="connsiteY38" fmla="*/ 227459 h 750664"/>
                <a:gd name="connsiteX39" fmla="*/ 2844165 w 3813528"/>
                <a:gd name="connsiteY39" fmla="*/ 235364 h 750664"/>
                <a:gd name="connsiteX40" fmla="*/ 2887027 w 3813528"/>
                <a:gd name="connsiteY40" fmla="*/ 306421 h 750664"/>
                <a:gd name="connsiteX41" fmla="*/ 2948369 w 3813528"/>
                <a:gd name="connsiteY41" fmla="*/ 306421 h 750664"/>
                <a:gd name="connsiteX42" fmla="*/ 2917698 w 3813528"/>
                <a:gd name="connsiteY42" fmla="*/ 361666 h 750664"/>
                <a:gd name="connsiteX43" fmla="*/ 2936081 w 3813528"/>
                <a:gd name="connsiteY43" fmla="*/ 393289 h 750664"/>
                <a:gd name="connsiteX44" fmla="*/ 3009614 w 3813528"/>
                <a:gd name="connsiteY44" fmla="*/ 361666 h 750664"/>
                <a:gd name="connsiteX45" fmla="*/ 3089339 w 3813528"/>
                <a:gd name="connsiteY45" fmla="*/ 377477 h 750664"/>
                <a:gd name="connsiteX46" fmla="*/ 3113818 w 3813528"/>
                <a:gd name="connsiteY46" fmla="*/ 314327 h 750664"/>
                <a:gd name="connsiteX47" fmla="*/ 3162872 w 3813528"/>
                <a:gd name="connsiteY47" fmla="*/ 314327 h 750664"/>
                <a:gd name="connsiteX48" fmla="*/ 3193542 w 3813528"/>
                <a:gd name="connsiteY48" fmla="*/ 251176 h 750664"/>
                <a:gd name="connsiteX49" fmla="*/ 3297746 w 3813528"/>
                <a:gd name="connsiteY49" fmla="*/ 338044 h 750664"/>
                <a:gd name="connsiteX50" fmla="*/ 3438716 w 3813528"/>
                <a:gd name="connsiteY50" fmla="*/ 338044 h 750664"/>
                <a:gd name="connsiteX51" fmla="*/ 3438716 w 3813528"/>
                <a:gd name="connsiteY51" fmla="*/ 432818 h 750664"/>
                <a:gd name="connsiteX52" fmla="*/ 3518440 w 3813528"/>
                <a:gd name="connsiteY52" fmla="*/ 456535 h 750664"/>
                <a:gd name="connsiteX53" fmla="*/ 3530727 w 3813528"/>
                <a:gd name="connsiteY53" fmla="*/ 488158 h 750664"/>
                <a:gd name="connsiteX54" fmla="*/ 3671697 w 3813528"/>
                <a:gd name="connsiteY54" fmla="*/ 496064 h 750664"/>
                <a:gd name="connsiteX55" fmla="*/ 3683984 w 3813528"/>
                <a:gd name="connsiteY55" fmla="*/ 511875 h 750664"/>
                <a:gd name="connsiteX56" fmla="*/ 3739134 w 3813528"/>
                <a:gd name="connsiteY56" fmla="*/ 496064 h 750664"/>
                <a:gd name="connsiteX57" fmla="*/ 3788188 w 3813528"/>
                <a:gd name="connsiteY57" fmla="*/ 480252 h 750664"/>
                <a:gd name="connsiteX58" fmla="*/ 3788188 w 3813528"/>
                <a:gd name="connsiteY58" fmla="*/ 575026 h 750664"/>
                <a:gd name="connsiteX59" fmla="*/ 3696272 w 3813528"/>
                <a:gd name="connsiteY59" fmla="*/ 551309 h 750664"/>
                <a:gd name="connsiteX60" fmla="*/ 3647218 w 3813528"/>
                <a:gd name="connsiteY60" fmla="*/ 598648 h 750664"/>
                <a:gd name="connsiteX61" fmla="*/ 3579781 w 3813528"/>
                <a:gd name="connsiteY61" fmla="*/ 638081 h 750664"/>
                <a:gd name="connsiteX62" fmla="*/ 3451098 w 3813528"/>
                <a:gd name="connsiteY62" fmla="*/ 638081 h 750664"/>
                <a:gd name="connsiteX63" fmla="*/ 3304032 w 3813528"/>
                <a:gd name="connsiteY63" fmla="*/ 677515 h 750664"/>
                <a:gd name="connsiteX64" fmla="*/ 3205925 w 3813528"/>
                <a:gd name="connsiteY64" fmla="*/ 748571 h 750664"/>
                <a:gd name="connsiteX65" fmla="*/ 3089434 w 3813528"/>
                <a:gd name="connsiteY65" fmla="*/ 685421 h 750664"/>
                <a:gd name="connsiteX66" fmla="*/ 3009710 w 3813528"/>
                <a:gd name="connsiteY66" fmla="*/ 638081 h 750664"/>
                <a:gd name="connsiteX67" fmla="*/ 2917793 w 3813528"/>
                <a:gd name="connsiteY67" fmla="*/ 645987 h 750664"/>
                <a:gd name="connsiteX68" fmla="*/ 2740057 w 3813528"/>
                <a:gd name="connsiteY68" fmla="*/ 693326 h 750664"/>
                <a:gd name="connsiteX69" fmla="*/ 2586800 w 3813528"/>
                <a:gd name="connsiteY69" fmla="*/ 748571 h 750664"/>
                <a:gd name="connsiteX70" fmla="*/ 2384489 w 3813528"/>
                <a:gd name="connsiteY70" fmla="*/ 653798 h 750664"/>
                <a:gd name="connsiteX71" fmla="*/ 2286381 w 3813528"/>
                <a:gd name="connsiteY71" fmla="*/ 653798 h 750664"/>
                <a:gd name="connsiteX72" fmla="*/ 2022824 w 3813528"/>
                <a:gd name="connsiteY72" fmla="*/ 716948 h 750664"/>
                <a:gd name="connsiteX73" fmla="*/ 1851184 w 3813528"/>
                <a:gd name="connsiteY73" fmla="*/ 653798 h 750664"/>
                <a:gd name="connsiteX74" fmla="*/ 1697927 w 3813528"/>
                <a:gd name="connsiteY74" fmla="*/ 709043 h 750664"/>
                <a:gd name="connsiteX75" fmla="*/ 1507903 w 3813528"/>
                <a:gd name="connsiteY75" fmla="*/ 653798 h 750664"/>
                <a:gd name="connsiteX76" fmla="*/ 1397603 w 3813528"/>
                <a:gd name="connsiteY76" fmla="*/ 669609 h 750664"/>
                <a:gd name="connsiteX77" fmla="*/ 1305687 w 3813528"/>
                <a:gd name="connsiteY77" fmla="*/ 614364 h 750664"/>
                <a:gd name="connsiteX78" fmla="*/ 1238250 w 3813528"/>
                <a:gd name="connsiteY78" fmla="*/ 614364 h 750664"/>
                <a:gd name="connsiteX79" fmla="*/ 1176909 w 3813528"/>
                <a:gd name="connsiteY79" fmla="*/ 669609 h 750664"/>
                <a:gd name="connsiteX80" fmla="*/ 950119 w 3813528"/>
                <a:gd name="connsiteY80" fmla="*/ 669609 h 750664"/>
                <a:gd name="connsiteX81" fmla="*/ 717233 w 3813528"/>
                <a:gd name="connsiteY81" fmla="*/ 701232 h 750664"/>
                <a:gd name="connsiteX82" fmla="*/ 619125 w 3813528"/>
                <a:gd name="connsiteY82" fmla="*/ 653893 h 750664"/>
                <a:gd name="connsiteX83" fmla="*/ 539401 w 3813528"/>
                <a:gd name="connsiteY83" fmla="*/ 661799 h 750664"/>
                <a:gd name="connsiteX84" fmla="*/ 484251 w 3813528"/>
                <a:gd name="connsiteY84" fmla="*/ 614459 h 750664"/>
                <a:gd name="connsiteX85" fmla="*/ 373952 w 3813528"/>
                <a:gd name="connsiteY85" fmla="*/ 638177 h 750664"/>
                <a:gd name="connsiteX86" fmla="*/ 300419 w 3813528"/>
                <a:gd name="connsiteY86" fmla="*/ 614459 h 750664"/>
                <a:gd name="connsiteX87" fmla="*/ 251365 w 3813528"/>
                <a:gd name="connsiteY87" fmla="*/ 630271 h 750664"/>
                <a:gd name="connsiteX88" fmla="*/ 183928 w 3813528"/>
                <a:gd name="connsiteY88" fmla="*/ 582932 h 750664"/>
                <a:gd name="connsiteX89" fmla="*/ 116491 w 3813528"/>
                <a:gd name="connsiteY89" fmla="*/ 622365 h 750664"/>
                <a:gd name="connsiteX90" fmla="*/ 0 w 3813528"/>
                <a:gd name="connsiteY90" fmla="*/ 590742 h 750664"/>
                <a:gd name="connsiteX91" fmla="*/ 190 w 3813528"/>
                <a:gd name="connsiteY91" fmla="*/ 590742 h 750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3813528" h="750664">
                  <a:moveTo>
                    <a:pt x="190" y="590742"/>
                  </a:moveTo>
                  <a:cubicBezTo>
                    <a:pt x="12478" y="574931"/>
                    <a:pt x="55340" y="559119"/>
                    <a:pt x="92107" y="559119"/>
                  </a:cubicBezTo>
                  <a:cubicBezTo>
                    <a:pt x="128873" y="559119"/>
                    <a:pt x="141161" y="567025"/>
                    <a:pt x="141161" y="567025"/>
                  </a:cubicBezTo>
                  <a:cubicBezTo>
                    <a:pt x="141161" y="567025"/>
                    <a:pt x="141161" y="519686"/>
                    <a:pt x="177927" y="535402"/>
                  </a:cubicBezTo>
                  <a:cubicBezTo>
                    <a:pt x="214694" y="551213"/>
                    <a:pt x="226981" y="574835"/>
                    <a:pt x="226981" y="574835"/>
                  </a:cubicBezTo>
                  <a:cubicBezTo>
                    <a:pt x="226981" y="574835"/>
                    <a:pt x="269843" y="566930"/>
                    <a:pt x="300514" y="566930"/>
                  </a:cubicBezTo>
                  <a:cubicBezTo>
                    <a:pt x="331184" y="566930"/>
                    <a:pt x="355664" y="582741"/>
                    <a:pt x="355664" y="582741"/>
                  </a:cubicBezTo>
                  <a:cubicBezTo>
                    <a:pt x="355664" y="582741"/>
                    <a:pt x="300514" y="495873"/>
                    <a:pt x="355664" y="448534"/>
                  </a:cubicBezTo>
                  <a:cubicBezTo>
                    <a:pt x="410813" y="401195"/>
                    <a:pt x="429197" y="424817"/>
                    <a:pt x="429197" y="424817"/>
                  </a:cubicBezTo>
                  <a:cubicBezTo>
                    <a:pt x="429197" y="424817"/>
                    <a:pt x="404717" y="393194"/>
                    <a:pt x="441484" y="385383"/>
                  </a:cubicBezTo>
                  <a:cubicBezTo>
                    <a:pt x="478250" y="377477"/>
                    <a:pt x="527304" y="409100"/>
                    <a:pt x="527304" y="409100"/>
                  </a:cubicBezTo>
                  <a:cubicBezTo>
                    <a:pt x="527304" y="409100"/>
                    <a:pt x="576358" y="385383"/>
                    <a:pt x="607028" y="401195"/>
                  </a:cubicBezTo>
                  <a:cubicBezTo>
                    <a:pt x="607028" y="401195"/>
                    <a:pt x="588645" y="369572"/>
                    <a:pt x="631508" y="353855"/>
                  </a:cubicBezTo>
                  <a:cubicBezTo>
                    <a:pt x="674370" y="338044"/>
                    <a:pt x="698945" y="353855"/>
                    <a:pt x="698945" y="353855"/>
                  </a:cubicBezTo>
                  <a:cubicBezTo>
                    <a:pt x="698945" y="353855"/>
                    <a:pt x="741807" y="266987"/>
                    <a:pt x="821531" y="266987"/>
                  </a:cubicBezTo>
                  <a:cubicBezTo>
                    <a:pt x="901256" y="266987"/>
                    <a:pt x="962501" y="322232"/>
                    <a:pt x="962501" y="322232"/>
                  </a:cubicBezTo>
                  <a:lnTo>
                    <a:pt x="1054418" y="330138"/>
                  </a:lnTo>
                  <a:cubicBezTo>
                    <a:pt x="1054418" y="330138"/>
                    <a:pt x="1042130" y="274893"/>
                    <a:pt x="1078897" y="266987"/>
                  </a:cubicBezTo>
                  <a:cubicBezTo>
                    <a:pt x="1115663" y="259082"/>
                    <a:pt x="1127951" y="282799"/>
                    <a:pt x="1127951" y="282799"/>
                  </a:cubicBezTo>
                  <a:cubicBezTo>
                    <a:pt x="1127951" y="282799"/>
                    <a:pt x="1127951" y="251176"/>
                    <a:pt x="1158621" y="251176"/>
                  </a:cubicBezTo>
                  <a:cubicBezTo>
                    <a:pt x="1189292" y="251176"/>
                    <a:pt x="1232154" y="290609"/>
                    <a:pt x="1232154" y="290609"/>
                  </a:cubicBezTo>
                  <a:cubicBezTo>
                    <a:pt x="1232154" y="290609"/>
                    <a:pt x="1275017" y="243270"/>
                    <a:pt x="1305687" y="258986"/>
                  </a:cubicBezTo>
                  <a:cubicBezTo>
                    <a:pt x="1305687" y="258986"/>
                    <a:pt x="1293400" y="93156"/>
                    <a:pt x="1465040" y="108968"/>
                  </a:cubicBezTo>
                  <a:cubicBezTo>
                    <a:pt x="1465040" y="108968"/>
                    <a:pt x="1434370" y="45817"/>
                    <a:pt x="1501807" y="22100"/>
                  </a:cubicBezTo>
                  <a:cubicBezTo>
                    <a:pt x="1569244" y="-1618"/>
                    <a:pt x="1581531" y="30005"/>
                    <a:pt x="1581531" y="30005"/>
                  </a:cubicBezTo>
                  <a:cubicBezTo>
                    <a:pt x="1581531" y="30005"/>
                    <a:pt x="1630585" y="-25240"/>
                    <a:pt x="1698022" y="14194"/>
                  </a:cubicBezTo>
                  <a:cubicBezTo>
                    <a:pt x="1765459" y="53627"/>
                    <a:pt x="1777746" y="93156"/>
                    <a:pt x="1771555" y="101062"/>
                  </a:cubicBezTo>
                  <a:cubicBezTo>
                    <a:pt x="1765459" y="108968"/>
                    <a:pt x="1814417" y="85250"/>
                    <a:pt x="1814417" y="124779"/>
                  </a:cubicBezTo>
                  <a:cubicBezTo>
                    <a:pt x="1814417" y="164308"/>
                    <a:pt x="1789938" y="187930"/>
                    <a:pt x="1789938" y="187930"/>
                  </a:cubicBezTo>
                  <a:cubicBezTo>
                    <a:pt x="1789938" y="187930"/>
                    <a:pt x="1863471" y="172118"/>
                    <a:pt x="1888046" y="203741"/>
                  </a:cubicBezTo>
                  <a:cubicBezTo>
                    <a:pt x="1888046" y="203741"/>
                    <a:pt x="1875758" y="164308"/>
                    <a:pt x="1924812" y="148496"/>
                  </a:cubicBezTo>
                  <a:cubicBezTo>
                    <a:pt x="1973866" y="132685"/>
                    <a:pt x="2035112" y="156402"/>
                    <a:pt x="2035112" y="156402"/>
                  </a:cubicBezTo>
                  <a:cubicBezTo>
                    <a:pt x="2035112" y="156402"/>
                    <a:pt x="2035112" y="85346"/>
                    <a:pt x="2096453" y="77440"/>
                  </a:cubicBezTo>
                  <a:cubicBezTo>
                    <a:pt x="2157794" y="69534"/>
                    <a:pt x="2225135" y="132685"/>
                    <a:pt x="2225135" y="132685"/>
                  </a:cubicBezTo>
                  <a:cubicBezTo>
                    <a:pt x="2225135" y="132685"/>
                    <a:pt x="2261902" y="108968"/>
                    <a:pt x="2292572" y="140591"/>
                  </a:cubicBezTo>
                  <a:cubicBezTo>
                    <a:pt x="2323243" y="172214"/>
                    <a:pt x="2317052" y="219553"/>
                    <a:pt x="2317052" y="219553"/>
                  </a:cubicBezTo>
                  <a:cubicBezTo>
                    <a:pt x="2317052" y="219553"/>
                    <a:pt x="2408968" y="195836"/>
                    <a:pt x="2439638" y="227459"/>
                  </a:cubicBezTo>
                  <a:cubicBezTo>
                    <a:pt x="2439638" y="227459"/>
                    <a:pt x="2525459" y="172214"/>
                    <a:pt x="2623566" y="180119"/>
                  </a:cubicBezTo>
                  <a:cubicBezTo>
                    <a:pt x="2721674" y="188025"/>
                    <a:pt x="2752249" y="227459"/>
                    <a:pt x="2752249" y="227459"/>
                  </a:cubicBezTo>
                  <a:cubicBezTo>
                    <a:pt x="2752249" y="227459"/>
                    <a:pt x="2795111" y="180119"/>
                    <a:pt x="2844165" y="235364"/>
                  </a:cubicBezTo>
                  <a:cubicBezTo>
                    <a:pt x="2893219" y="290609"/>
                    <a:pt x="2887027" y="306421"/>
                    <a:pt x="2887027" y="306421"/>
                  </a:cubicBezTo>
                  <a:cubicBezTo>
                    <a:pt x="2887027" y="306421"/>
                    <a:pt x="2929890" y="274798"/>
                    <a:pt x="2948369" y="306421"/>
                  </a:cubicBezTo>
                  <a:cubicBezTo>
                    <a:pt x="2966752" y="338044"/>
                    <a:pt x="2917698" y="361666"/>
                    <a:pt x="2917698" y="361666"/>
                  </a:cubicBezTo>
                  <a:cubicBezTo>
                    <a:pt x="2917698" y="361666"/>
                    <a:pt x="2911602" y="393289"/>
                    <a:pt x="2936081" y="393289"/>
                  </a:cubicBezTo>
                  <a:cubicBezTo>
                    <a:pt x="2960561" y="393289"/>
                    <a:pt x="2954465" y="369572"/>
                    <a:pt x="3009614" y="361666"/>
                  </a:cubicBezTo>
                  <a:cubicBezTo>
                    <a:pt x="3064764" y="353760"/>
                    <a:pt x="3089339" y="377477"/>
                    <a:pt x="3089339" y="377477"/>
                  </a:cubicBezTo>
                  <a:cubicBezTo>
                    <a:pt x="3089339" y="377477"/>
                    <a:pt x="3083243" y="322232"/>
                    <a:pt x="3113818" y="314327"/>
                  </a:cubicBezTo>
                  <a:cubicBezTo>
                    <a:pt x="3144488" y="306421"/>
                    <a:pt x="3162872" y="314327"/>
                    <a:pt x="3162872" y="314327"/>
                  </a:cubicBezTo>
                  <a:cubicBezTo>
                    <a:pt x="3162872" y="314327"/>
                    <a:pt x="3150584" y="251176"/>
                    <a:pt x="3193542" y="251176"/>
                  </a:cubicBezTo>
                  <a:cubicBezTo>
                    <a:pt x="3236500" y="251176"/>
                    <a:pt x="3279362" y="290609"/>
                    <a:pt x="3297746" y="338044"/>
                  </a:cubicBezTo>
                  <a:cubicBezTo>
                    <a:pt x="3297746" y="338044"/>
                    <a:pt x="3408045" y="298610"/>
                    <a:pt x="3438716" y="338044"/>
                  </a:cubicBezTo>
                  <a:cubicBezTo>
                    <a:pt x="3469386" y="377477"/>
                    <a:pt x="3438716" y="432818"/>
                    <a:pt x="3438716" y="432818"/>
                  </a:cubicBezTo>
                  <a:cubicBezTo>
                    <a:pt x="3438716" y="432818"/>
                    <a:pt x="3500057" y="432818"/>
                    <a:pt x="3518440" y="456535"/>
                  </a:cubicBezTo>
                  <a:cubicBezTo>
                    <a:pt x="3536823" y="480252"/>
                    <a:pt x="3530727" y="488158"/>
                    <a:pt x="3530727" y="488158"/>
                  </a:cubicBezTo>
                  <a:cubicBezTo>
                    <a:pt x="3530727" y="488158"/>
                    <a:pt x="3634931" y="464441"/>
                    <a:pt x="3671697" y="496064"/>
                  </a:cubicBezTo>
                  <a:cubicBezTo>
                    <a:pt x="3708464" y="527687"/>
                    <a:pt x="3683984" y="511875"/>
                    <a:pt x="3683984" y="511875"/>
                  </a:cubicBezTo>
                  <a:cubicBezTo>
                    <a:pt x="3683984" y="511875"/>
                    <a:pt x="3720751" y="488158"/>
                    <a:pt x="3739134" y="496064"/>
                  </a:cubicBezTo>
                  <a:cubicBezTo>
                    <a:pt x="3757517" y="503969"/>
                    <a:pt x="3751421" y="440819"/>
                    <a:pt x="3788188" y="480252"/>
                  </a:cubicBezTo>
                  <a:cubicBezTo>
                    <a:pt x="3824954" y="519686"/>
                    <a:pt x="3818858" y="575026"/>
                    <a:pt x="3788188" y="575026"/>
                  </a:cubicBezTo>
                  <a:cubicBezTo>
                    <a:pt x="3757517" y="575026"/>
                    <a:pt x="3696272" y="551309"/>
                    <a:pt x="3696272" y="551309"/>
                  </a:cubicBezTo>
                  <a:cubicBezTo>
                    <a:pt x="3696272" y="551309"/>
                    <a:pt x="3683984" y="598648"/>
                    <a:pt x="3647218" y="598648"/>
                  </a:cubicBezTo>
                  <a:cubicBezTo>
                    <a:pt x="3647218" y="598648"/>
                    <a:pt x="3641122" y="630271"/>
                    <a:pt x="3579781" y="638081"/>
                  </a:cubicBezTo>
                  <a:cubicBezTo>
                    <a:pt x="3518440" y="645987"/>
                    <a:pt x="3451098" y="638081"/>
                    <a:pt x="3451098" y="638081"/>
                  </a:cubicBezTo>
                  <a:cubicBezTo>
                    <a:pt x="3451098" y="638081"/>
                    <a:pt x="3352991" y="685421"/>
                    <a:pt x="3304032" y="677515"/>
                  </a:cubicBezTo>
                  <a:cubicBezTo>
                    <a:pt x="3304032" y="677515"/>
                    <a:pt x="3285649" y="732760"/>
                    <a:pt x="3205925" y="748571"/>
                  </a:cubicBezTo>
                  <a:cubicBezTo>
                    <a:pt x="3126200" y="764383"/>
                    <a:pt x="3089434" y="685421"/>
                    <a:pt x="3089434" y="685421"/>
                  </a:cubicBezTo>
                  <a:cubicBezTo>
                    <a:pt x="3089434" y="685421"/>
                    <a:pt x="3040380" y="701232"/>
                    <a:pt x="3009710" y="638081"/>
                  </a:cubicBezTo>
                  <a:cubicBezTo>
                    <a:pt x="3009710" y="638081"/>
                    <a:pt x="2936177" y="661799"/>
                    <a:pt x="2917793" y="645987"/>
                  </a:cubicBezTo>
                  <a:cubicBezTo>
                    <a:pt x="2899410" y="630176"/>
                    <a:pt x="2862644" y="724949"/>
                    <a:pt x="2740057" y="693326"/>
                  </a:cubicBezTo>
                  <a:cubicBezTo>
                    <a:pt x="2740057" y="693326"/>
                    <a:pt x="2703290" y="740666"/>
                    <a:pt x="2586800" y="748571"/>
                  </a:cubicBezTo>
                  <a:cubicBezTo>
                    <a:pt x="2470309" y="756477"/>
                    <a:pt x="2384489" y="653798"/>
                    <a:pt x="2384489" y="653798"/>
                  </a:cubicBezTo>
                  <a:cubicBezTo>
                    <a:pt x="2384489" y="653798"/>
                    <a:pt x="2323148" y="669609"/>
                    <a:pt x="2286381" y="653798"/>
                  </a:cubicBezTo>
                  <a:cubicBezTo>
                    <a:pt x="2286381" y="653798"/>
                    <a:pt x="2114741" y="732760"/>
                    <a:pt x="2022824" y="716948"/>
                  </a:cubicBezTo>
                  <a:cubicBezTo>
                    <a:pt x="1930908" y="701137"/>
                    <a:pt x="1851184" y="653798"/>
                    <a:pt x="1851184" y="653798"/>
                  </a:cubicBezTo>
                  <a:cubicBezTo>
                    <a:pt x="1851184" y="653798"/>
                    <a:pt x="1796034" y="709043"/>
                    <a:pt x="1697927" y="709043"/>
                  </a:cubicBezTo>
                  <a:cubicBezTo>
                    <a:pt x="1599819" y="709043"/>
                    <a:pt x="1507903" y="653798"/>
                    <a:pt x="1507903" y="653798"/>
                  </a:cubicBezTo>
                  <a:cubicBezTo>
                    <a:pt x="1507903" y="653798"/>
                    <a:pt x="1446562" y="677515"/>
                    <a:pt x="1397603" y="669609"/>
                  </a:cubicBezTo>
                  <a:cubicBezTo>
                    <a:pt x="1348645" y="661703"/>
                    <a:pt x="1305687" y="614364"/>
                    <a:pt x="1305687" y="614364"/>
                  </a:cubicBezTo>
                  <a:cubicBezTo>
                    <a:pt x="1305687" y="614364"/>
                    <a:pt x="1281208" y="645987"/>
                    <a:pt x="1238250" y="614364"/>
                  </a:cubicBezTo>
                  <a:cubicBezTo>
                    <a:pt x="1238250" y="614364"/>
                    <a:pt x="1232154" y="645987"/>
                    <a:pt x="1176909" y="669609"/>
                  </a:cubicBezTo>
                  <a:cubicBezTo>
                    <a:pt x="1121759" y="693326"/>
                    <a:pt x="974598" y="685421"/>
                    <a:pt x="950119" y="669609"/>
                  </a:cubicBezTo>
                  <a:cubicBezTo>
                    <a:pt x="950119" y="669609"/>
                    <a:pt x="809149" y="724854"/>
                    <a:pt x="717233" y="701232"/>
                  </a:cubicBezTo>
                  <a:cubicBezTo>
                    <a:pt x="625316" y="677515"/>
                    <a:pt x="619125" y="653893"/>
                    <a:pt x="619125" y="653893"/>
                  </a:cubicBezTo>
                  <a:cubicBezTo>
                    <a:pt x="619125" y="653893"/>
                    <a:pt x="576263" y="677610"/>
                    <a:pt x="539401" y="661799"/>
                  </a:cubicBezTo>
                  <a:cubicBezTo>
                    <a:pt x="502634" y="645987"/>
                    <a:pt x="484251" y="614459"/>
                    <a:pt x="484251" y="614459"/>
                  </a:cubicBezTo>
                  <a:cubicBezTo>
                    <a:pt x="484251" y="614459"/>
                    <a:pt x="422910" y="638177"/>
                    <a:pt x="373952" y="638177"/>
                  </a:cubicBezTo>
                  <a:cubicBezTo>
                    <a:pt x="324993" y="638177"/>
                    <a:pt x="300419" y="614459"/>
                    <a:pt x="300419" y="614459"/>
                  </a:cubicBezTo>
                  <a:cubicBezTo>
                    <a:pt x="300419" y="614459"/>
                    <a:pt x="294323" y="638177"/>
                    <a:pt x="251365" y="630271"/>
                  </a:cubicBezTo>
                  <a:cubicBezTo>
                    <a:pt x="208407" y="622365"/>
                    <a:pt x="183928" y="582932"/>
                    <a:pt x="183928" y="582932"/>
                  </a:cubicBezTo>
                  <a:cubicBezTo>
                    <a:pt x="183928" y="582932"/>
                    <a:pt x="153257" y="622365"/>
                    <a:pt x="116491" y="622365"/>
                  </a:cubicBezTo>
                  <a:cubicBezTo>
                    <a:pt x="79724" y="622365"/>
                    <a:pt x="0" y="590742"/>
                    <a:pt x="0" y="590742"/>
                  </a:cubicBezTo>
                  <a:lnTo>
                    <a:pt x="190" y="590742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61193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0B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A700AA1C-D5AD-347D-60C4-5AFB100C4590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3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452693" y="5149046"/>
            <a:ext cx="15218131" cy="2418882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7BC831C7-8F20-01F0-89C1-E0E2C07678F8}"/>
              </a:ext>
            </a:extLst>
          </p:cNvPr>
          <p:cNvGrpSpPr/>
          <p:nvPr/>
        </p:nvGrpSpPr>
        <p:grpSpPr>
          <a:xfrm>
            <a:off x="14203680" y="5149046"/>
            <a:ext cx="15218131" cy="2418882"/>
            <a:chOff x="-1749058" y="5314362"/>
            <a:chExt cx="15218131" cy="2418882"/>
          </a:xfrm>
        </p:grpSpPr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A6D043C3-59E1-98B3-DAFE-E9BDEF530C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lum bright="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-1749058" y="5314362"/>
              <a:ext cx="15218131" cy="2418882"/>
            </a:xfrm>
            <a:prstGeom prst="rect">
              <a:avLst/>
            </a:prstGeom>
          </p:spPr>
        </p:pic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48BBADF8-673D-DE4E-5E59-B0054CEFFD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937942" y="6238875"/>
              <a:ext cx="552450" cy="1238250"/>
            </a:xfrm>
            <a:prstGeom prst="rect">
              <a:avLst/>
            </a:prstGeom>
          </p:spPr>
        </p:pic>
      </p:grpSp>
      <p:pic>
        <p:nvPicPr>
          <p:cNvPr id="33" name="!!lostred2">
            <a:extLst>
              <a:ext uri="{FF2B5EF4-FFF2-40B4-BE49-F238E27FC236}">
                <a16:creationId xmlns:a16="http://schemas.microsoft.com/office/drawing/2014/main" id="{6FADB573-7D14-D8EF-D059-323761A6D5D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5" r="195"/>
          <a:stretch/>
        </p:blipFill>
        <p:spPr>
          <a:xfrm rot="641032">
            <a:off x="965609" y="2527589"/>
            <a:ext cx="315033" cy="295548"/>
          </a:xfrm>
          <a:prstGeom prst="rect">
            <a:avLst/>
          </a:prstGeom>
        </p:spPr>
      </p:pic>
      <p:pic>
        <p:nvPicPr>
          <p:cNvPr id="34" name="!!lostred3">
            <a:extLst>
              <a:ext uri="{FF2B5EF4-FFF2-40B4-BE49-F238E27FC236}">
                <a16:creationId xmlns:a16="http://schemas.microsoft.com/office/drawing/2014/main" id="{A9936A5A-EACC-0634-1F98-D7DBD711D01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5" r="195"/>
          <a:stretch/>
        </p:blipFill>
        <p:spPr>
          <a:xfrm rot="324508" flipH="1">
            <a:off x="9946624" y="2527588"/>
            <a:ext cx="315033" cy="295548"/>
          </a:xfrm>
          <a:prstGeom prst="rect">
            <a:avLst/>
          </a:prstGeom>
        </p:spPr>
      </p:pic>
      <p:pic>
        <p:nvPicPr>
          <p:cNvPr id="35" name="!!red">
            <a:extLst>
              <a:ext uri="{FF2B5EF4-FFF2-40B4-BE49-F238E27FC236}">
                <a16:creationId xmlns:a16="http://schemas.microsoft.com/office/drawing/2014/main" id="{B3FFC02C-2684-F52C-8861-140B49CC95E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 rot="641032">
            <a:off x="1652459" y="2527633"/>
            <a:ext cx="315504" cy="295548"/>
          </a:xfrm>
          <a:prstGeom prst="rect">
            <a:avLst/>
          </a:prstGeom>
        </p:spPr>
      </p:pic>
      <p:pic>
        <p:nvPicPr>
          <p:cNvPr id="69" name="!!tree">
            <a:extLst>
              <a:ext uri="{FF2B5EF4-FFF2-40B4-BE49-F238E27FC236}">
                <a16:creationId xmlns:a16="http://schemas.microsoft.com/office/drawing/2014/main" id="{D8A66FFA-84F4-608C-B4E5-54FD6C1404F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707107" y="5149046"/>
            <a:ext cx="1035783" cy="2518835"/>
          </a:xfrm>
          <a:prstGeom prst="rect">
            <a:avLst/>
          </a:prstGeom>
        </p:spPr>
      </p:pic>
      <p:grpSp>
        <p:nvGrpSpPr>
          <p:cNvPr id="89" name="!!lights">
            <a:extLst>
              <a:ext uri="{FF2B5EF4-FFF2-40B4-BE49-F238E27FC236}">
                <a16:creationId xmlns:a16="http://schemas.microsoft.com/office/drawing/2014/main" id="{6EE49E37-44D0-8E3E-F078-559E6946F7E7}"/>
              </a:ext>
            </a:extLst>
          </p:cNvPr>
          <p:cNvGrpSpPr/>
          <p:nvPr/>
        </p:nvGrpSpPr>
        <p:grpSpPr>
          <a:xfrm>
            <a:off x="8659192" y="5332978"/>
            <a:ext cx="1131612" cy="1888457"/>
            <a:chOff x="2974148" y="1681153"/>
            <a:chExt cx="5480375" cy="9145762"/>
          </a:xfrm>
        </p:grpSpPr>
        <p:pic>
          <p:nvPicPr>
            <p:cNvPr id="90" name="Graphic 89">
              <a:extLst>
                <a:ext uri="{FF2B5EF4-FFF2-40B4-BE49-F238E27FC236}">
                  <a16:creationId xmlns:a16="http://schemas.microsoft.com/office/drawing/2014/main" id="{6B067C7C-E2E2-6418-2953-C00BC9E2D9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5398656" y="7318281"/>
              <a:ext cx="701755" cy="724211"/>
            </a:xfrm>
            <a:prstGeom prst="rect">
              <a:avLst/>
            </a:prstGeom>
          </p:spPr>
        </p:pic>
        <p:pic>
          <p:nvPicPr>
            <p:cNvPr id="91" name="Graphic 90">
              <a:extLst>
                <a:ext uri="{FF2B5EF4-FFF2-40B4-BE49-F238E27FC236}">
                  <a16:creationId xmlns:a16="http://schemas.microsoft.com/office/drawing/2014/main" id="{E0D609AC-0D03-C151-5778-A57D9C2D641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311093" y="7517045"/>
              <a:ext cx="701755" cy="724211"/>
            </a:xfrm>
            <a:prstGeom prst="rect">
              <a:avLst/>
            </a:prstGeom>
          </p:spPr>
        </p:pic>
        <p:pic>
          <p:nvPicPr>
            <p:cNvPr id="92" name="Graphic 91">
              <a:extLst>
                <a:ext uri="{FF2B5EF4-FFF2-40B4-BE49-F238E27FC236}">
                  <a16:creationId xmlns:a16="http://schemas.microsoft.com/office/drawing/2014/main" id="{B35AEC66-9863-747E-C329-B097E153FA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5939031" y="8135073"/>
              <a:ext cx="701755" cy="724211"/>
            </a:xfrm>
            <a:prstGeom prst="rect">
              <a:avLst/>
            </a:prstGeom>
          </p:spPr>
        </p:pic>
        <p:pic>
          <p:nvPicPr>
            <p:cNvPr id="93" name="Graphic 92">
              <a:extLst>
                <a:ext uri="{FF2B5EF4-FFF2-40B4-BE49-F238E27FC236}">
                  <a16:creationId xmlns:a16="http://schemas.microsoft.com/office/drawing/2014/main" id="{D9D9AB9F-680C-BB1F-D9E6-435DB5A314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5544174" y="9104119"/>
              <a:ext cx="701755" cy="724211"/>
            </a:xfrm>
            <a:prstGeom prst="rect">
              <a:avLst/>
            </a:prstGeom>
          </p:spPr>
        </p:pic>
        <p:pic>
          <p:nvPicPr>
            <p:cNvPr id="94" name="Graphic 93">
              <a:extLst>
                <a:ext uri="{FF2B5EF4-FFF2-40B4-BE49-F238E27FC236}">
                  <a16:creationId xmlns:a16="http://schemas.microsoft.com/office/drawing/2014/main" id="{F4A6B9FF-2790-9D30-5E35-3D28653BF79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337074" y="9236126"/>
              <a:ext cx="701755" cy="724211"/>
            </a:xfrm>
            <a:prstGeom prst="rect">
              <a:avLst/>
            </a:prstGeom>
          </p:spPr>
        </p:pic>
        <p:pic>
          <p:nvPicPr>
            <p:cNvPr id="95" name="Graphic 94">
              <a:extLst>
                <a:ext uri="{FF2B5EF4-FFF2-40B4-BE49-F238E27FC236}">
                  <a16:creationId xmlns:a16="http://schemas.microsoft.com/office/drawing/2014/main" id="{1671522E-7DFC-D659-C103-CCE3736BBC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017719" y="10001506"/>
              <a:ext cx="701755" cy="724211"/>
            </a:xfrm>
            <a:prstGeom prst="rect">
              <a:avLst/>
            </a:prstGeom>
          </p:spPr>
        </p:pic>
        <p:pic>
          <p:nvPicPr>
            <p:cNvPr id="96" name="Graphic 95">
              <a:extLst>
                <a:ext uri="{FF2B5EF4-FFF2-40B4-BE49-F238E27FC236}">
                  <a16:creationId xmlns:a16="http://schemas.microsoft.com/office/drawing/2014/main" id="{68E0E402-983D-16FD-19CC-6B8B75D4229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2974148" y="10102704"/>
              <a:ext cx="701755" cy="724211"/>
            </a:xfrm>
            <a:prstGeom prst="rect">
              <a:avLst/>
            </a:prstGeom>
          </p:spPr>
        </p:pic>
        <p:pic>
          <p:nvPicPr>
            <p:cNvPr id="97" name="Graphic 96">
              <a:extLst>
                <a:ext uri="{FF2B5EF4-FFF2-40B4-BE49-F238E27FC236}">
                  <a16:creationId xmlns:a16="http://schemas.microsoft.com/office/drawing/2014/main" id="{1938B178-64F7-45F2-F8FE-4855C2A7DD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6554428" y="9942229"/>
              <a:ext cx="701755" cy="724211"/>
            </a:xfrm>
            <a:prstGeom prst="rect">
              <a:avLst/>
            </a:prstGeom>
          </p:spPr>
        </p:pic>
        <p:pic>
          <p:nvPicPr>
            <p:cNvPr id="98" name="Graphic 97">
              <a:extLst>
                <a:ext uri="{FF2B5EF4-FFF2-40B4-BE49-F238E27FC236}">
                  <a16:creationId xmlns:a16="http://schemas.microsoft.com/office/drawing/2014/main" id="{08390B42-9340-EA86-2E96-235636B7D4B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3751461" y="8536420"/>
              <a:ext cx="701755" cy="724211"/>
            </a:xfrm>
            <a:prstGeom prst="rect">
              <a:avLst/>
            </a:prstGeom>
          </p:spPr>
        </p:pic>
        <p:pic>
          <p:nvPicPr>
            <p:cNvPr id="99" name="Graphic 98">
              <a:extLst>
                <a:ext uri="{FF2B5EF4-FFF2-40B4-BE49-F238E27FC236}">
                  <a16:creationId xmlns:a16="http://schemas.microsoft.com/office/drawing/2014/main" id="{2376E8D8-98B0-B664-3FF7-ACB9F57BF2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4789692" y="8393682"/>
              <a:ext cx="701755" cy="724211"/>
            </a:xfrm>
            <a:prstGeom prst="rect">
              <a:avLst/>
            </a:prstGeom>
          </p:spPr>
        </p:pic>
        <p:pic>
          <p:nvPicPr>
            <p:cNvPr id="100" name="Graphic 99">
              <a:extLst>
                <a:ext uri="{FF2B5EF4-FFF2-40B4-BE49-F238E27FC236}">
                  <a16:creationId xmlns:a16="http://schemas.microsoft.com/office/drawing/2014/main" id="{63266C8B-E75A-267D-3652-3CA716B038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3278905" y="9354198"/>
              <a:ext cx="701755" cy="724211"/>
            </a:xfrm>
            <a:prstGeom prst="rect">
              <a:avLst/>
            </a:prstGeom>
          </p:spPr>
        </p:pic>
        <p:pic>
          <p:nvPicPr>
            <p:cNvPr id="101" name="Graphic 100">
              <a:extLst>
                <a:ext uri="{FF2B5EF4-FFF2-40B4-BE49-F238E27FC236}">
                  <a16:creationId xmlns:a16="http://schemas.microsoft.com/office/drawing/2014/main" id="{EA571A04-933D-1E03-4C07-D5826DE11B2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6582107" y="9083113"/>
              <a:ext cx="701755" cy="724211"/>
            </a:xfrm>
            <a:prstGeom prst="rect">
              <a:avLst/>
            </a:prstGeom>
          </p:spPr>
        </p:pic>
        <p:pic>
          <p:nvPicPr>
            <p:cNvPr id="102" name="Graphic 101">
              <a:extLst>
                <a:ext uri="{FF2B5EF4-FFF2-40B4-BE49-F238E27FC236}">
                  <a16:creationId xmlns:a16="http://schemas.microsoft.com/office/drawing/2014/main" id="{9201D567-E063-D260-EFC5-82DDC03CA85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5398656" y="9977898"/>
              <a:ext cx="701755" cy="724211"/>
            </a:xfrm>
            <a:prstGeom prst="rect">
              <a:avLst/>
            </a:prstGeom>
          </p:spPr>
        </p:pic>
        <p:pic>
          <p:nvPicPr>
            <p:cNvPr id="103" name="Graphic 102">
              <a:extLst>
                <a:ext uri="{FF2B5EF4-FFF2-40B4-BE49-F238E27FC236}">
                  <a16:creationId xmlns:a16="http://schemas.microsoft.com/office/drawing/2014/main" id="{8F42C853-1EFA-B64B-F550-742222027DC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7027651" y="8019217"/>
              <a:ext cx="701755" cy="724211"/>
            </a:xfrm>
            <a:prstGeom prst="rect">
              <a:avLst/>
            </a:prstGeom>
          </p:spPr>
        </p:pic>
        <p:pic>
          <p:nvPicPr>
            <p:cNvPr id="104" name="Graphic 103">
              <a:extLst>
                <a:ext uri="{FF2B5EF4-FFF2-40B4-BE49-F238E27FC236}">
                  <a16:creationId xmlns:a16="http://schemas.microsoft.com/office/drawing/2014/main" id="{587AAC34-58C7-1900-CF38-0D8BEB2B90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7752768" y="9726588"/>
              <a:ext cx="701755" cy="724211"/>
            </a:xfrm>
            <a:prstGeom prst="rect">
              <a:avLst/>
            </a:prstGeom>
          </p:spPr>
        </p:pic>
        <p:pic>
          <p:nvPicPr>
            <p:cNvPr id="105" name="Graphic 104">
              <a:extLst>
                <a:ext uri="{FF2B5EF4-FFF2-40B4-BE49-F238E27FC236}">
                  <a16:creationId xmlns:a16="http://schemas.microsoft.com/office/drawing/2014/main" id="{8AB3049F-7AD8-602F-1C3D-D02E1A359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7568167" y="8841928"/>
              <a:ext cx="701755" cy="724211"/>
            </a:xfrm>
            <a:prstGeom prst="rect">
              <a:avLst/>
            </a:prstGeom>
          </p:spPr>
        </p:pic>
        <p:pic>
          <p:nvPicPr>
            <p:cNvPr id="106" name="Graphic 105">
              <a:extLst>
                <a:ext uri="{FF2B5EF4-FFF2-40B4-BE49-F238E27FC236}">
                  <a16:creationId xmlns:a16="http://schemas.microsoft.com/office/drawing/2014/main" id="{665D8769-0283-2AB6-29CD-DA273036E3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6418625" y="7229572"/>
              <a:ext cx="701755" cy="724211"/>
            </a:xfrm>
            <a:prstGeom prst="rect">
              <a:avLst/>
            </a:prstGeom>
          </p:spPr>
        </p:pic>
        <p:pic>
          <p:nvPicPr>
            <p:cNvPr id="107" name="Graphic 106">
              <a:extLst>
                <a:ext uri="{FF2B5EF4-FFF2-40B4-BE49-F238E27FC236}">
                  <a16:creationId xmlns:a16="http://schemas.microsoft.com/office/drawing/2014/main" id="{DB06CC72-1336-E453-0605-592199CDC1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7497595" y="6954319"/>
              <a:ext cx="701755" cy="724211"/>
            </a:xfrm>
            <a:prstGeom prst="rect">
              <a:avLst/>
            </a:prstGeom>
          </p:spPr>
        </p:pic>
        <p:pic>
          <p:nvPicPr>
            <p:cNvPr id="108" name="Graphic 107">
              <a:extLst>
                <a:ext uri="{FF2B5EF4-FFF2-40B4-BE49-F238E27FC236}">
                  <a16:creationId xmlns:a16="http://schemas.microsoft.com/office/drawing/2014/main" id="{06621822-0C41-86AC-7158-49B76140A3F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6861892" y="6351791"/>
              <a:ext cx="701755" cy="724211"/>
            </a:xfrm>
            <a:prstGeom prst="rect">
              <a:avLst/>
            </a:prstGeom>
          </p:spPr>
        </p:pic>
        <p:pic>
          <p:nvPicPr>
            <p:cNvPr id="109" name="Graphic 108">
              <a:extLst>
                <a:ext uri="{FF2B5EF4-FFF2-40B4-BE49-F238E27FC236}">
                  <a16:creationId xmlns:a16="http://schemas.microsoft.com/office/drawing/2014/main" id="{3B947851-0F82-D01E-133E-DB46464A3B5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661038" y="6538735"/>
              <a:ext cx="701755" cy="724211"/>
            </a:xfrm>
            <a:prstGeom prst="rect">
              <a:avLst/>
            </a:prstGeom>
          </p:spPr>
        </p:pic>
        <p:pic>
          <p:nvPicPr>
            <p:cNvPr id="110" name="Graphic 109">
              <a:extLst>
                <a:ext uri="{FF2B5EF4-FFF2-40B4-BE49-F238E27FC236}">
                  <a16:creationId xmlns:a16="http://schemas.microsoft.com/office/drawing/2014/main" id="{CFAA07D3-12D8-AD06-1CA9-53C766F0E8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5780040" y="6448089"/>
              <a:ext cx="701755" cy="724211"/>
            </a:xfrm>
            <a:prstGeom prst="rect">
              <a:avLst/>
            </a:prstGeom>
          </p:spPr>
        </p:pic>
        <p:pic>
          <p:nvPicPr>
            <p:cNvPr id="111" name="Graphic 110">
              <a:extLst>
                <a:ext uri="{FF2B5EF4-FFF2-40B4-BE49-F238E27FC236}">
                  <a16:creationId xmlns:a16="http://schemas.microsoft.com/office/drawing/2014/main" id="{C38B7945-20AF-6711-4115-04653F068C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3546147" y="7213073"/>
              <a:ext cx="701755" cy="724211"/>
            </a:xfrm>
            <a:prstGeom prst="rect">
              <a:avLst/>
            </a:prstGeom>
          </p:spPr>
        </p:pic>
        <p:pic>
          <p:nvPicPr>
            <p:cNvPr id="112" name="Graphic 111">
              <a:extLst>
                <a:ext uri="{FF2B5EF4-FFF2-40B4-BE49-F238E27FC236}">
                  <a16:creationId xmlns:a16="http://schemas.microsoft.com/office/drawing/2014/main" id="{2F70AC9D-3064-4916-DECF-58F259B8B5D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3980660" y="6060291"/>
              <a:ext cx="701755" cy="724211"/>
            </a:xfrm>
            <a:prstGeom prst="rect">
              <a:avLst/>
            </a:prstGeom>
          </p:spPr>
        </p:pic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E08CD0F3-122B-28BA-C0A4-57333D8AF8FA}"/>
                </a:ext>
              </a:extLst>
            </p:cNvPr>
            <p:cNvGrpSpPr/>
            <p:nvPr/>
          </p:nvGrpSpPr>
          <p:grpSpPr>
            <a:xfrm>
              <a:off x="3911360" y="1681153"/>
              <a:ext cx="4096816" cy="4654320"/>
              <a:chOff x="3911360" y="1681153"/>
              <a:chExt cx="4096816" cy="4654320"/>
            </a:xfrm>
          </p:grpSpPr>
          <p:pic>
            <p:nvPicPr>
              <p:cNvPr id="114" name="Graphic 113">
                <a:extLst>
                  <a:ext uri="{FF2B5EF4-FFF2-40B4-BE49-F238E27FC236}">
                    <a16:creationId xmlns:a16="http://schemas.microsoft.com/office/drawing/2014/main" id="{29C6DDA6-5778-9EDB-5377-92E015FD5B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email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3911360" y="5062271"/>
                <a:ext cx="701755" cy="724211"/>
              </a:xfrm>
              <a:prstGeom prst="rect">
                <a:avLst/>
              </a:prstGeom>
            </p:spPr>
          </p:pic>
          <p:pic>
            <p:nvPicPr>
              <p:cNvPr id="115" name="Graphic 114">
                <a:extLst>
                  <a:ext uri="{FF2B5EF4-FFF2-40B4-BE49-F238E27FC236}">
                    <a16:creationId xmlns:a16="http://schemas.microsoft.com/office/drawing/2014/main" id="{52DD4E69-043E-B210-1469-F89D7CC594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email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4942520" y="5611262"/>
                <a:ext cx="701755" cy="724211"/>
              </a:xfrm>
              <a:prstGeom prst="rect">
                <a:avLst/>
              </a:prstGeom>
            </p:spPr>
          </p:pic>
          <p:pic>
            <p:nvPicPr>
              <p:cNvPr id="116" name="Graphic 115">
                <a:extLst>
                  <a:ext uri="{FF2B5EF4-FFF2-40B4-BE49-F238E27FC236}">
                    <a16:creationId xmlns:a16="http://schemas.microsoft.com/office/drawing/2014/main" id="{C2122DE2-FD6F-3AA2-1601-B331ED7390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email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7306421" y="4501521"/>
                <a:ext cx="701755" cy="724211"/>
              </a:xfrm>
              <a:prstGeom prst="rect">
                <a:avLst/>
              </a:prstGeom>
            </p:spPr>
          </p:pic>
          <p:pic>
            <p:nvPicPr>
              <p:cNvPr id="117" name="Graphic 116">
                <a:extLst>
                  <a:ext uri="{FF2B5EF4-FFF2-40B4-BE49-F238E27FC236}">
                    <a16:creationId xmlns:a16="http://schemas.microsoft.com/office/drawing/2014/main" id="{DBAAAD80-6FEE-0E17-2BBA-4779A956B6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email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6018414" y="5562216"/>
                <a:ext cx="701755" cy="724211"/>
              </a:xfrm>
              <a:prstGeom prst="rect">
                <a:avLst/>
              </a:prstGeom>
            </p:spPr>
          </p:pic>
          <p:pic>
            <p:nvPicPr>
              <p:cNvPr id="118" name="Graphic 117">
                <a:extLst>
                  <a:ext uri="{FF2B5EF4-FFF2-40B4-BE49-F238E27FC236}">
                    <a16:creationId xmlns:a16="http://schemas.microsoft.com/office/drawing/2014/main" id="{AB950C8D-71A2-35A5-0756-9C91D203C5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email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6978735" y="5529080"/>
                <a:ext cx="701755" cy="724211"/>
              </a:xfrm>
              <a:prstGeom prst="rect">
                <a:avLst/>
              </a:prstGeom>
            </p:spPr>
          </p:pic>
          <p:pic>
            <p:nvPicPr>
              <p:cNvPr id="119" name="Graphic 118">
                <a:extLst>
                  <a:ext uri="{FF2B5EF4-FFF2-40B4-BE49-F238E27FC236}">
                    <a16:creationId xmlns:a16="http://schemas.microsoft.com/office/drawing/2014/main" id="{302420A7-B684-3C83-9BBD-35B49A14FB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email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5110172" y="4639269"/>
                <a:ext cx="701755" cy="724211"/>
              </a:xfrm>
              <a:prstGeom prst="rect">
                <a:avLst/>
              </a:prstGeom>
            </p:spPr>
          </p:pic>
          <p:pic>
            <p:nvPicPr>
              <p:cNvPr id="120" name="Graphic 119">
                <a:extLst>
                  <a:ext uri="{FF2B5EF4-FFF2-40B4-BE49-F238E27FC236}">
                    <a16:creationId xmlns:a16="http://schemas.microsoft.com/office/drawing/2014/main" id="{9CEF21FE-DFB0-3A95-5486-2500288DC7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email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6160137" y="4627459"/>
                <a:ext cx="701755" cy="724211"/>
              </a:xfrm>
              <a:prstGeom prst="rect">
                <a:avLst/>
              </a:prstGeom>
            </p:spPr>
          </p:pic>
          <p:pic>
            <p:nvPicPr>
              <p:cNvPr id="121" name="Graphic 120">
                <a:extLst>
                  <a:ext uri="{FF2B5EF4-FFF2-40B4-BE49-F238E27FC236}">
                    <a16:creationId xmlns:a16="http://schemas.microsoft.com/office/drawing/2014/main" id="{8EF7C55F-DA80-9726-1063-596A160FE9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email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4240765" y="3909489"/>
                <a:ext cx="701755" cy="724211"/>
              </a:xfrm>
              <a:prstGeom prst="rect">
                <a:avLst/>
              </a:prstGeom>
            </p:spPr>
          </p:pic>
          <p:pic>
            <p:nvPicPr>
              <p:cNvPr id="122" name="Graphic 121">
                <a:extLst>
                  <a:ext uri="{FF2B5EF4-FFF2-40B4-BE49-F238E27FC236}">
                    <a16:creationId xmlns:a16="http://schemas.microsoft.com/office/drawing/2014/main" id="{136A0F8E-42A6-9EEF-59ED-9F2BD0F120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email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6361408" y="1681153"/>
                <a:ext cx="701755" cy="724211"/>
              </a:xfrm>
              <a:prstGeom prst="rect">
                <a:avLst/>
              </a:prstGeom>
            </p:spPr>
          </p:pic>
          <p:pic>
            <p:nvPicPr>
              <p:cNvPr id="123" name="Graphic 122">
                <a:extLst>
                  <a:ext uri="{FF2B5EF4-FFF2-40B4-BE49-F238E27FC236}">
                    <a16:creationId xmlns:a16="http://schemas.microsoft.com/office/drawing/2014/main" id="{914681A2-A348-BBF4-3225-3AD356133F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email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4524653" y="3056370"/>
                <a:ext cx="701755" cy="724211"/>
              </a:xfrm>
              <a:prstGeom prst="rect">
                <a:avLst/>
              </a:prstGeom>
            </p:spPr>
          </p:pic>
          <p:pic>
            <p:nvPicPr>
              <p:cNvPr id="124" name="Graphic 123">
                <a:extLst>
                  <a:ext uri="{FF2B5EF4-FFF2-40B4-BE49-F238E27FC236}">
                    <a16:creationId xmlns:a16="http://schemas.microsoft.com/office/drawing/2014/main" id="{4D8E6CE5-3C9A-22B2-2AE3-1FD57F9206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email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6702522" y="2551456"/>
                <a:ext cx="701755" cy="724211"/>
              </a:xfrm>
              <a:prstGeom prst="rect">
                <a:avLst/>
              </a:prstGeom>
            </p:spPr>
          </p:pic>
          <p:pic>
            <p:nvPicPr>
              <p:cNvPr id="125" name="Graphic 124">
                <a:extLst>
                  <a:ext uri="{FF2B5EF4-FFF2-40B4-BE49-F238E27FC236}">
                    <a16:creationId xmlns:a16="http://schemas.microsoft.com/office/drawing/2014/main" id="{4907F52D-C192-09CA-0538-297ED905B1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email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7016463" y="3591259"/>
                <a:ext cx="701755" cy="724211"/>
              </a:xfrm>
              <a:prstGeom prst="rect">
                <a:avLst/>
              </a:prstGeom>
            </p:spPr>
          </p:pic>
          <p:pic>
            <p:nvPicPr>
              <p:cNvPr id="126" name="Graphic 125">
                <a:extLst>
                  <a:ext uri="{FF2B5EF4-FFF2-40B4-BE49-F238E27FC236}">
                    <a16:creationId xmlns:a16="http://schemas.microsoft.com/office/drawing/2014/main" id="{D5FB4032-7B30-246F-E21B-1E67553055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email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4820772" y="2202470"/>
                <a:ext cx="701755" cy="724211"/>
              </a:xfrm>
              <a:prstGeom prst="rect">
                <a:avLst/>
              </a:prstGeom>
            </p:spPr>
          </p:pic>
          <p:pic>
            <p:nvPicPr>
              <p:cNvPr id="127" name="Graphic 126">
                <a:extLst>
                  <a:ext uri="{FF2B5EF4-FFF2-40B4-BE49-F238E27FC236}">
                    <a16:creationId xmlns:a16="http://schemas.microsoft.com/office/drawing/2014/main" id="{42893EA9-C9F8-BDC3-7ACF-FE1CF8044D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email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5644274" y="1929124"/>
                <a:ext cx="701755" cy="724211"/>
              </a:xfrm>
              <a:prstGeom prst="rect">
                <a:avLst/>
              </a:prstGeom>
            </p:spPr>
          </p:pic>
          <p:pic>
            <p:nvPicPr>
              <p:cNvPr id="128" name="Graphic 127">
                <a:extLst>
                  <a:ext uri="{FF2B5EF4-FFF2-40B4-BE49-F238E27FC236}">
                    <a16:creationId xmlns:a16="http://schemas.microsoft.com/office/drawing/2014/main" id="{8BAC74FA-ED1B-52CA-9B0D-CA7D3E565E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email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5716870" y="2841005"/>
                <a:ext cx="701755" cy="724211"/>
              </a:xfrm>
              <a:prstGeom prst="rect">
                <a:avLst/>
              </a:prstGeom>
            </p:spPr>
          </p:pic>
          <p:pic>
            <p:nvPicPr>
              <p:cNvPr id="129" name="Graphic 128">
                <a:extLst>
                  <a:ext uri="{FF2B5EF4-FFF2-40B4-BE49-F238E27FC236}">
                    <a16:creationId xmlns:a16="http://schemas.microsoft.com/office/drawing/2014/main" id="{788F8701-210E-E82B-89A4-882A7E921B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email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6160137" y="3660862"/>
                <a:ext cx="701755" cy="724211"/>
              </a:xfrm>
              <a:prstGeom prst="rect">
                <a:avLst/>
              </a:prstGeom>
            </p:spPr>
          </p:pic>
          <p:pic>
            <p:nvPicPr>
              <p:cNvPr id="130" name="Graphic 129">
                <a:extLst>
                  <a:ext uri="{FF2B5EF4-FFF2-40B4-BE49-F238E27FC236}">
                    <a16:creationId xmlns:a16="http://schemas.microsoft.com/office/drawing/2014/main" id="{3F8309D2-14EF-4EC4-0461-C3A7987596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email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5166182" y="3745415"/>
                <a:ext cx="701755" cy="724211"/>
              </a:xfrm>
              <a:prstGeom prst="rect">
                <a:avLst/>
              </a:prstGeom>
            </p:spPr>
          </p:pic>
        </p:grp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164D4137-BDBC-6D21-2D08-64B4D4EE1A5A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 flipH="1">
            <a:off x="-1886550" y="20193000"/>
            <a:ext cx="16233768" cy="5413144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BC6D1938-7240-EEFC-DEFE-F931BC69EA1D}"/>
              </a:ext>
            </a:extLst>
          </p:cNvPr>
          <p:cNvGrpSpPr/>
          <p:nvPr/>
        </p:nvGrpSpPr>
        <p:grpSpPr>
          <a:xfrm>
            <a:off x="-2576380" y="24778775"/>
            <a:ext cx="14807917" cy="649287"/>
            <a:chOff x="-882121" y="5906933"/>
            <a:chExt cx="39577150" cy="1735351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5B0183F9-1234-537B-A0BC-3F6A230A8255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-882121" y="5906933"/>
              <a:ext cx="20105291" cy="1735351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7A997C31-62DF-AC2B-6B4C-0519BC690E21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18589738" y="5906933"/>
              <a:ext cx="20105291" cy="1735351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545CCDD-FADB-1778-CEFA-4B19ECD810BC}"/>
              </a:ext>
            </a:extLst>
          </p:cNvPr>
          <p:cNvGrpSpPr/>
          <p:nvPr/>
        </p:nvGrpSpPr>
        <p:grpSpPr>
          <a:xfrm>
            <a:off x="5454354" y="22513850"/>
            <a:ext cx="1551960" cy="1005908"/>
            <a:chOff x="1781818" y="-201491"/>
            <a:chExt cx="8404954" cy="5447701"/>
          </a:xfrm>
        </p:grpSpPr>
        <p:pic>
          <p:nvPicPr>
            <p:cNvPr id="38" name="!!green">
              <a:extLst>
                <a:ext uri="{FF2B5EF4-FFF2-40B4-BE49-F238E27FC236}">
                  <a16:creationId xmlns:a16="http://schemas.microsoft.com/office/drawing/2014/main" id="{3AFD2770-D23D-F473-8F24-271C3D109F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rcRect/>
            <a:stretch/>
          </p:blipFill>
          <p:spPr>
            <a:xfrm rot="1253753" flipH="1">
              <a:off x="5615322" y="70217"/>
              <a:ext cx="961356" cy="896975"/>
            </a:xfrm>
            <a:prstGeom prst="rect">
              <a:avLst/>
            </a:prstGeom>
          </p:spPr>
        </p:pic>
        <p:pic>
          <p:nvPicPr>
            <p:cNvPr id="39" name="Graphic 38">
              <a:extLst>
                <a:ext uri="{FF2B5EF4-FFF2-40B4-BE49-F238E27FC236}">
                  <a16:creationId xmlns:a16="http://schemas.microsoft.com/office/drawing/2014/main" id="{B0D183EE-7C06-E0AE-61AC-5138F5BDEF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rcRect/>
            <a:stretch/>
          </p:blipFill>
          <p:spPr>
            <a:xfrm rot="6331327">
              <a:off x="7299437" y="2573457"/>
              <a:ext cx="1065921" cy="1095886"/>
            </a:xfrm>
            <a:prstGeom prst="rect">
              <a:avLst/>
            </a:prstGeom>
          </p:spPr>
        </p:pic>
        <p:pic>
          <p:nvPicPr>
            <p:cNvPr id="40" name="Graphic 39">
              <a:extLst>
                <a:ext uri="{FF2B5EF4-FFF2-40B4-BE49-F238E27FC236}">
                  <a16:creationId xmlns:a16="http://schemas.microsoft.com/office/drawing/2014/main" id="{9FAEF16C-C6A2-1B9A-883E-81DA89EF05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rcRect/>
            <a:stretch/>
          </p:blipFill>
          <p:spPr>
            <a:xfrm rot="5400000">
              <a:off x="4624840" y="1511944"/>
              <a:ext cx="1065652" cy="1098284"/>
            </a:xfrm>
            <a:prstGeom prst="rect">
              <a:avLst/>
            </a:prstGeom>
          </p:spPr>
        </p:pic>
        <p:pic>
          <p:nvPicPr>
            <p:cNvPr id="41" name="Graphic 40">
              <a:extLst>
                <a:ext uri="{FF2B5EF4-FFF2-40B4-BE49-F238E27FC236}">
                  <a16:creationId xmlns:a16="http://schemas.microsoft.com/office/drawing/2014/main" id="{072E1533-B584-7517-ABDF-2AD7734876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rcRect/>
            <a:stretch/>
          </p:blipFill>
          <p:spPr>
            <a:xfrm rot="6544849">
              <a:off x="6351864" y="1160785"/>
              <a:ext cx="1063899" cy="1089535"/>
            </a:xfrm>
            <a:prstGeom prst="rect">
              <a:avLst/>
            </a:prstGeom>
          </p:spPr>
        </p:pic>
        <p:pic>
          <p:nvPicPr>
            <p:cNvPr id="42" name="Graphic 41">
              <a:extLst>
                <a:ext uri="{FF2B5EF4-FFF2-40B4-BE49-F238E27FC236}">
                  <a16:creationId xmlns:a16="http://schemas.microsoft.com/office/drawing/2014/main" id="{89A13681-7F30-D249-DF55-417A064F08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rcRect/>
            <a:stretch/>
          </p:blipFill>
          <p:spPr>
            <a:xfrm rot="5097234">
              <a:off x="3925813" y="2863518"/>
              <a:ext cx="1063899" cy="1089535"/>
            </a:xfrm>
            <a:prstGeom prst="rect">
              <a:avLst/>
            </a:prstGeom>
          </p:spPr>
        </p:pic>
        <p:pic>
          <p:nvPicPr>
            <p:cNvPr id="43" name="Graphic 42">
              <a:extLst>
                <a:ext uri="{FF2B5EF4-FFF2-40B4-BE49-F238E27FC236}">
                  <a16:creationId xmlns:a16="http://schemas.microsoft.com/office/drawing/2014/main" id="{34537263-AE2E-5C2B-62B4-3EF54B42E8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rcRect l="411" r="411"/>
            <a:stretch/>
          </p:blipFill>
          <p:spPr>
            <a:xfrm rot="5853753">
              <a:off x="3462353" y="4077156"/>
              <a:ext cx="1063630" cy="1098284"/>
            </a:xfrm>
            <a:prstGeom prst="rect">
              <a:avLst/>
            </a:prstGeom>
          </p:spPr>
        </p:pic>
        <p:pic>
          <p:nvPicPr>
            <p:cNvPr id="44" name="Graphic 43">
              <a:extLst>
                <a:ext uri="{FF2B5EF4-FFF2-40B4-BE49-F238E27FC236}">
                  <a16:creationId xmlns:a16="http://schemas.microsoft.com/office/drawing/2014/main" id="{35A155E4-5E3E-5620-6B1E-3315C1AF85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rcRect/>
            <a:stretch/>
          </p:blipFill>
          <p:spPr>
            <a:xfrm rot="6087997">
              <a:off x="1794636" y="4169493"/>
              <a:ext cx="1063899" cy="1089535"/>
            </a:xfrm>
            <a:prstGeom prst="rect">
              <a:avLst/>
            </a:prstGeom>
          </p:spPr>
        </p:pic>
        <p:pic>
          <p:nvPicPr>
            <p:cNvPr id="45" name="Graphic 44">
              <a:extLst>
                <a:ext uri="{FF2B5EF4-FFF2-40B4-BE49-F238E27FC236}">
                  <a16:creationId xmlns:a16="http://schemas.microsoft.com/office/drawing/2014/main" id="{7B85180E-CA15-3F1B-2D2E-E65EDDEBB4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rcRect/>
            <a:stretch/>
          </p:blipFill>
          <p:spPr>
            <a:xfrm rot="5987602">
              <a:off x="5541454" y="3990079"/>
              <a:ext cx="1065921" cy="1095886"/>
            </a:xfrm>
            <a:prstGeom prst="rect">
              <a:avLst/>
            </a:prstGeom>
          </p:spPr>
        </p:pic>
        <p:pic>
          <p:nvPicPr>
            <p:cNvPr id="46" name="Graphic 45">
              <a:extLst>
                <a:ext uri="{FF2B5EF4-FFF2-40B4-BE49-F238E27FC236}">
                  <a16:creationId xmlns:a16="http://schemas.microsoft.com/office/drawing/2014/main" id="{68310B53-0A04-C17F-A7DF-621D8E20F5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rcRect/>
            <a:stretch/>
          </p:blipFill>
          <p:spPr>
            <a:xfrm rot="3045859">
              <a:off x="2211340" y="3098572"/>
              <a:ext cx="1065921" cy="1095886"/>
            </a:xfrm>
            <a:prstGeom prst="rect">
              <a:avLst/>
            </a:prstGeom>
          </p:spPr>
        </p:pic>
        <p:pic>
          <p:nvPicPr>
            <p:cNvPr id="47" name="Graphic 46">
              <a:extLst>
                <a:ext uri="{FF2B5EF4-FFF2-40B4-BE49-F238E27FC236}">
                  <a16:creationId xmlns:a16="http://schemas.microsoft.com/office/drawing/2014/main" id="{602008D3-78A9-7C21-A949-F5CE8769B7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rcRect/>
            <a:stretch/>
          </p:blipFill>
          <p:spPr>
            <a:xfrm rot="5400000">
              <a:off x="5706808" y="2673640"/>
              <a:ext cx="1063899" cy="1089535"/>
            </a:xfrm>
            <a:prstGeom prst="rect">
              <a:avLst/>
            </a:prstGeom>
          </p:spPr>
        </p:pic>
        <p:pic>
          <p:nvPicPr>
            <p:cNvPr id="48" name="Graphic 47">
              <a:extLst>
                <a:ext uri="{FF2B5EF4-FFF2-40B4-BE49-F238E27FC236}">
                  <a16:creationId xmlns:a16="http://schemas.microsoft.com/office/drawing/2014/main" id="{F4837AF8-F1DE-5F36-5834-FB1BC8A75F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rcRect/>
            <a:stretch/>
          </p:blipFill>
          <p:spPr>
            <a:xfrm rot="5248511">
              <a:off x="2981834" y="1770265"/>
              <a:ext cx="1065921" cy="1095886"/>
            </a:xfrm>
            <a:prstGeom prst="rect">
              <a:avLst/>
            </a:prstGeom>
          </p:spPr>
        </p:pic>
        <p:pic>
          <p:nvPicPr>
            <p:cNvPr id="49" name="Graphic 48">
              <a:extLst>
                <a:ext uri="{FF2B5EF4-FFF2-40B4-BE49-F238E27FC236}">
                  <a16:creationId xmlns:a16="http://schemas.microsoft.com/office/drawing/2014/main" id="{1B24B71B-76AF-B4AB-ECA0-89999D0EA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rcRect/>
            <a:stretch/>
          </p:blipFill>
          <p:spPr>
            <a:xfrm rot="6084611">
              <a:off x="7939310" y="980317"/>
              <a:ext cx="1065921" cy="1095886"/>
            </a:xfrm>
            <a:prstGeom prst="rect">
              <a:avLst/>
            </a:prstGeom>
          </p:spPr>
        </p:pic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9354E9A3-7AAB-2CE3-FDB4-FA6F770F12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rcRect/>
            <a:stretch/>
          </p:blipFill>
          <p:spPr>
            <a:xfrm rot="6544849">
              <a:off x="7301577" y="3882493"/>
              <a:ext cx="1063899" cy="1089535"/>
            </a:xfrm>
            <a:prstGeom prst="rect">
              <a:avLst/>
            </a:prstGeom>
          </p:spPr>
        </p:pic>
        <p:pic>
          <p:nvPicPr>
            <p:cNvPr id="51" name="Graphic 50">
              <a:extLst>
                <a:ext uri="{FF2B5EF4-FFF2-40B4-BE49-F238E27FC236}">
                  <a16:creationId xmlns:a16="http://schemas.microsoft.com/office/drawing/2014/main" id="{60BD9FCA-75BE-4243-96D2-8C1874FB52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rcRect/>
            <a:stretch/>
          </p:blipFill>
          <p:spPr>
            <a:xfrm rot="6544849">
              <a:off x="8888808" y="2295129"/>
              <a:ext cx="1063899" cy="1089535"/>
            </a:xfrm>
            <a:prstGeom prst="rect">
              <a:avLst/>
            </a:prstGeom>
          </p:spPr>
        </p:pic>
        <p:pic>
          <p:nvPicPr>
            <p:cNvPr id="52" name="Graphic 51">
              <a:extLst>
                <a:ext uri="{FF2B5EF4-FFF2-40B4-BE49-F238E27FC236}">
                  <a16:creationId xmlns:a16="http://schemas.microsoft.com/office/drawing/2014/main" id="{E97918A2-317F-091C-260B-743E5D4C6C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rcRect/>
            <a:stretch/>
          </p:blipFill>
          <p:spPr>
            <a:xfrm rot="6084611">
              <a:off x="9105868" y="3610688"/>
              <a:ext cx="1065921" cy="1095886"/>
            </a:xfrm>
            <a:prstGeom prst="rect">
              <a:avLst/>
            </a:prstGeom>
          </p:spPr>
        </p:pic>
        <p:pic>
          <p:nvPicPr>
            <p:cNvPr id="53" name="Graphic 52">
              <a:extLst>
                <a:ext uri="{FF2B5EF4-FFF2-40B4-BE49-F238E27FC236}">
                  <a16:creationId xmlns:a16="http://schemas.microsoft.com/office/drawing/2014/main" id="{DE040F32-2D2D-D09C-E767-A3301DA127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rcRect/>
            <a:stretch/>
          </p:blipFill>
          <p:spPr>
            <a:xfrm rot="5987602">
              <a:off x="7120859" y="-216473"/>
              <a:ext cx="1065921" cy="1095886"/>
            </a:xfrm>
            <a:prstGeom prst="rect">
              <a:avLst/>
            </a:prstGeom>
          </p:spPr>
        </p:pic>
        <p:pic>
          <p:nvPicPr>
            <p:cNvPr id="54" name="Graphic 53">
              <a:extLst>
                <a:ext uri="{FF2B5EF4-FFF2-40B4-BE49-F238E27FC236}">
                  <a16:creationId xmlns:a16="http://schemas.microsoft.com/office/drawing/2014/main" id="{A3397BBF-FD05-FC1A-AC45-525F7FDC40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rcRect/>
            <a:stretch/>
          </p:blipFill>
          <p:spPr>
            <a:xfrm rot="6544849">
              <a:off x="3824328" y="210137"/>
              <a:ext cx="1063899" cy="1089535"/>
            </a:xfrm>
            <a:prstGeom prst="rect">
              <a:avLst/>
            </a:prstGeom>
          </p:spPr>
        </p:pic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CB8C4A28-E6B5-C422-8F41-54782062BA37}"/>
              </a:ext>
            </a:extLst>
          </p:cNvPr>
          <p:cNvPicPr>
            <a:picLocks noChangeAspect="1"/>
          </p:cNvPicPr>
          <p:nvPr/>
        </p:nvPicPr>
        <p:blipFill>
          <a:blip r:embed="rId26">
            <a:alphaModFix amt="70000"/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9742890" y="408339"/>
            <a:ext cx="1814155" cy="1814155"/>
          </a:xfrm>
          <a:prstGeom prst="rect">
            <a:avLst/>
          </a:prstGeom>
          <a:effectLst>
            <a:glow rad="495300">
              <a:schemeClr val="bg1">
                <a:alpha val="32000"/>
              </a:schemeClr>
            </a:glow>
          </a:effec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A0516E02-B90C-9E63-156B-B13989C71181}"/>
              </a:ext>
            </a:extLst>
          </p:cNvPr>
          <p:cNvGrpSpPr/>
          <p:nvPr/>
        </p:nvGrpSpPr>
        <p:grpSpPr>
          <a:xfrm>
            <a:off x="6380419" y="1600474"/>
            <a:ext cx="5553353" cy="760219"/>
            <a:chOff x="-4035935" y="4044388"/>
            <a:chExt cx="20363182" cy="278758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A4AA989-1E48-85BF-A145-261F23E4DF9D}"/>
                </a:ext>
              </a:extLst>
            </p:cNvPr>
            <p:cNvSpPr/>
            <p:nvPr/>
          </p:nvSpPr>
          <p:spPr>
            <a:xfrm flipH="1">
              <a:off x="-4035935" y="4044388"/>
              <a:ext cx="7541227" cy="2280839"/>
            </a:xfrm>
            <a:custGeom>
              <a:avLst/>
              <a:gdLst>
                <a:gd name="connsiteX0" fmla="*/ 0 w 2652318"/>
                <a:gd name="connsiteY0" fmla="*/ 630704 h 802192"/>
                <a:gd name="connsiteX1" fmla="*/ 63912 w 2652318"/>
                <a:gd name="connsiteY1" fmla="*/ 596985 h 802192"/>
                <a:gd name="connsiteX2" fmla="*/ 98012 w 2652318"/>
                <a:gd name="connsiteY2" fmla="*/ 605463 h 802192"/>
                <a:gd name="connsiteX3" fmla="*/ 123634 w 2652318"/>
                <a:gd name="connsiteY3" fmla="*/ 571744 h 802192"/>
                <a:gd name="connsiteX4" fmla="*/ 157734 w 2652318"/>
                <a:gd name="connsiteY4" fmla="*/ 613940 h 802192"/>
                <a:gd name="connsiteX5" fmla="*/ 208883 w 2652318"/>
                <a:gd name="connsiteY5" fmla="*/ 605463 h 802192"/>
                <a:gd name="connsiteX6" fmla="*/ 247269 w 2652318"/>
                <a:gd name="connsiteY6" fmla="*/ 622322 h 802192"/>
                <a:gd name="connsiteX7" fmla="*/ 247269 w 2652318"/>
                <a:gd name="connsiteY7" fmla="*/ 478971 h 802192"/>
                <a:gd name="connsiteX8" fmla="*/ 298418 w 2652318"/>
                <a:gd name="connsiteY8" fmla="*/ 453634 h 802192"/>
                <a:gd name="connsiteX9" fmla="*/ 306991 w 2652318"/>
                <a:gd name="connsiteY9" fmla="*/ 411438 h 802192"/>
                <a:gd name="connsiteX10" fmla="*/ 366713 w 2652318"/>
                <a:gd name="connsiteY10" fmla="*/ 436775 h 802192"/>
                <a:gd name="connsiteX11" fmla="*/ 422148 w 2652318"/>
                <a:gd name="connsiteY11" fmla="*/ 428298 h 802192"/>
                <a:gd name="connsiteX12" fmla="*/ 439198 w 2652318"/>
                <a:gd name="connsiteY12" fmla="*/ 377720 h 802192"/>
                <a:gd name="connsiteX13" fmla="*/ 486060 w 2652318"/>
                <a:gd name="connsiteY13" fmla="*/ 377720 h 802192"/>
                <a:gd name="connsiteX14" fmla="*/ 571309 w 2652318"/>
                <a:gd name="connsiteY14" fmla="*/ 284946 h 802192"/>
                <a:gd name="connsiteX15" fmla="*/ 669321 w 2652318"/>
                <a:gd name="connsiteY15" fmla="*/ 344001 h 802192"/>
                <a:gd name="connsiteX16" fmla="*/ 733234 w 2652318"/>
                <a:gd name="connsiteY16" fmla="*/ 352479 h 802192"/>
                <a:gd name="connsiteX17" fmla="*/ 750284 w 2652318"/>
                <a:gd name="connsiteY17" fmla="*/ 285042 h 802192"/>
                <a:gd name="connsiteX18" fmla="*/ 784384 w 2652318"/>
                <a:gd name="connsiteY18" fmla="*/ 301901 h 802192"/>
                <a:gd name="connsiteX19" fmla="*/ 805719 w 2652318"/>
                <a:gd name="connsiteY19" fmla="*/ 268182 h 802192"/>
                <a:gd name="connsiteX20" fmla="*/ 856869 w 2652318"/>
                <a:gd name="connsiteY20" fmla="*/ 310378 h 802192"/>
                <a:gd name="connsiteX21" fmla="*/ 908018 w 2652318"/>
                <a:gd name="connsiteY21" fmla="*/ 276660 h 802192"/>
                <a:gd name="connsiteX22" fmla="*/ 1018889 w 2652318"/>
                <a:gd name="connsiteY22" fmla="*/ 116354 h 802192"/>
                <a:gd name="connsiteX23" fmla="*/ 1044511 w 2652318"/>
                <a:gd name="connsiteY23" fmla="*/ 23580 h 802192"/>
                <a:gd name="connsiteX24" fmla="*/ 1099947 w 2652318"/>
                <a:gd name="connsiteY24" fmla="*/ 32058 h 802192"/>
                <a:gd name="connsiteX25" fmla="*/ 1180909 w 2652318"/>
                <a:gd name="connsiteY25" fmla="*/ 15198 h 802192"/>
                <a:gd name="connsiteX26" fmla="*/ 1232059 w 2652318"/>
                <a:gd name="connsiteY26" fmla="*/ 107972 h 802192"/>
                <a:gd name="connsiteX27" fmla="*/ 1261872 w 2652318"/>
                <a:gd name="connsiteY27" fmla="*/ 133308 h 802192"/>
                <a:gd name="connsiteX28" fmla="*/ 1244822 w 2652318"/>
                <a:gd name="connsiteY28" fmla="*/ 200745 h 802192"/>
                <a:gd name="connsiteX29" fmla="*/ 1313021 w 2652318"/>
                <a:gd name="connsiteY29" fmla="*/ 217605 h 802192"/>
                <a:gd name="connsiteX30" fmla="*/ 1338643 w 2652318"/>
                <a:gd name="connsiteY30" fmla="*/ 158550 h 802192"/>
                <a:gd name="connsiteX31" fmla="*/ 1415415 w 2652318"/>
                <a:gd name="connsiteY31" fmla="*/ 167027 h 802192"/>
                <a:gd name="connsiteX32" fmla="*/ 1458087 w 2652318"/>
                <a:gd name="connsiteY32" fmla="*/ 82635 h 802192"/>
                <a:gd name="connsiteX33" fmla="*/ 1547622 w 2652318"/>
                <a:gd name="connsiteY33" fmla="*/ 141690 h 802192"/>
                <a:gd name="connsiteX34" fmla="*/ 1594485 w 2652318"/>
                <a:gd name="connsiteY34" fmla="*/ 150168 h 802192"/>
                <a:gd name="connsiteX35" fmla="*/ 1611535 w 2652318"/>
                <a:gd name="connsiteY35" fmla="*/ 234559 h 802192"/>
                <a:gd name="connsiteX36" fmla="*/ 1696783 w 2652318"/>
                <a:gd name="connsiteY36" fmla="*/ 243036 h 802192"/>
                <a:gd name="connsiteX37" fmla="*/ 1824704 w 2652318"/>
                <a:gd name="connsiteY37" fmla="*/ 192459 h 802192"/>
                <a:gd name="connsiteX38" fmla="*/ 1914239 w 2652318"/>
                <a:gd name="connsiteY38" fmla="*/ 243036 h 802192"/>
                <a:gd name="connsiteX39" fmla="*/ 1978152 w 2652318"/>
                <a:gd name="connsiteY39" fmla="*/ 251514 h 802192"/>
                <a:gd name="connsiteX40" fmla="*/ 2007965 w 2652318"/>
                <a:gd name="connsiteY40" fmla="*/ 327428 h 802192"/>
                <a:gd name="connsiteX41" fmla="*/ 2050637 w 2652318"/>
                <a:gd name="connsiteY41" fmla="*/ 327428 h 802192"/>
                <a:gd name="connsiteX42" fmla="*/ 2029301 w 2652318"/>
                <a:gd name="connsiteY42" fmla="*/ 386483 h 802192"/>
                <a:gd name="connsiteX43" fmla="*/ 2042064 w 2652318"/>
                <a:gd name="connsiteY43" fmla="*/ 420201 h 802192"/>
                <a:gd name="connsiteX44" fmla="*/ 2093214 w 2652318"/>
                <a:gd name="connsiteY44" fmla="*/ 386483 h 802192"/>
                <a:gd name="connsiteX45" fmla="*/ 2148649 w 2652318"/>
                <a:gd name="connsiteY45" fmla="*/ 403342 h 802192"/>
                <a:gd name="connsiteX46" fmla="*/ 2165699 w 2652318"/>
                <a:gd name="connsiteY46" fmla="*/ 335905 h 802192"/>
                <a:gd name="connsiteX47" fmla="*/ 2199798 w 2652318"/>
                <a:gd name="connsiteY47" fmla="*/ 335905 h 802192"/>
                <a:gd name="connsiteX48" fmla="*/ 2221135 w 2652318"/>
                <a:gd name="connsiteY48" fmla="*/ 268468 h 802192"/>
                <a:gd name="connsiteX49" fmla="*/ 2293620 w 2652318"/>
                <a:gd name="connsiteY49" fmla="*/ 361242 h 802192"/>
                <a:gd name="connsiteX50" fmla="*/ 2391632 w 2652318"/>
                <a:gd name="connsiteY50" fmla="*/ 361242 h 802192"/>
                <a:gd name="connsiteX51" fmla="*/ 2391632 w 2652318"/>
                <a:gd name="connsiteY51" fmla="*/ 462492 h 802192"/>
                <a:gd name="connsiteX52" fmla="*/ 2447068 w 2652318"/>
                <a:gd name="connsiteY52" fmla="*/ 487829 h 802192"/>
                <a:gd name="connsiteX53" fmla="*/ 2455640 w 2652318"/>
                <a:gd name="connsiteY53" fmla="*/ 521547 h 802192"/>
                <a:gd name="connsiteX54" fmla="*/ 2553652 w 2652318"/>
                <a:gd name="connsiteY54" fmla="*/ 530025 h 802192"/>
                <a:gd name="connsiteX55" fmla="*/ 2562225 w 2652318"/>
                <a:gd name="connsiteY55" fmla="*/ 546884 h 802192"/>
                <a:gd name="connsiteX56" fmla="*/ 2600611 w 2652318"/>
                <a:gd name="connsiteY56" fmla="*/ 530025 h 802192"/>
                <a:gd name="connsiteX57" fmla="*/ 2634710 w 2652318"/>
                <a:gd name="connsiteY57" fmla="*/ 513165 h 802192"/>
                <a:gd name="connsiteX58" fmla="*/ 2634710 w 2652318"/>
                <a:gd name="connsiteY58" fmla="*/ 614416 h 802192"/>
                <a:gd name="connsiteX59" fmla="*/ 2570797 w 2652318"/>
                <a:gd name="connsiteY59" fmla="*/ 589080 h 802192"/>
                <a:gd name="connsiteX60" fmla="*/ 2536698 w 2652318"/>
                <a:gd name="connsiteY60" fmla="*/ 639657 h 802192"/>
                <a:gd name="connsiteX61" fmla="*/ 2489835 w 2652318"/>
                <a:gd name="connsiteY61" fmla="*/ 681853 h 802192"/>
                <a:gd name="connsiteX62" fmla="*/ 2400300 w 2652318"/>
                <a:gd name="connsiteY62" fmla="*/ 681853 h 802192"/>
                <a:gd name="connsiteX63" fmla="*/ 2298001 w 2652318"/>
                <a:gd name="connsiteY63" fmla="*/ 724049 h 802192"/>
                <a:gd name="connsiteX64" fmla="*/ 2229802 w 2652318"/>
                <a:gd name="connsiteY64" fmla="*/ 799963 h 802192"/>
                <a:gd name="connsiteX65" fmla="*/ 2148840 w 2652318"/>
                <a:gd name="connsiteY65" fmla="*/ 732526 h 802192"/>
                <a:gd name="connsiteX66" fmla="*/ 2093404 w 2652318"/>
                <a:gd name="connsiteY66" fmla="*/ 681948 h 802192"/>
                <a:gd name="connsiteX67" fmla="*/ 2029491 w 2652318"/>
                <a:gd name="connsiteY67" fmla="*/ 690426 h 802192"/>
                <a:gd name="connsiteX68" fmla="*/ 1905857 w 2652318"/>
                <a:gd name="connsiteY68" fmla="*/ 741003 h 802192"/>
                <a:gd name="connsiteX69" fmla="*/ 1799272 w 2652318"/>
                <a:gd name="connsiteY69" fmla="*/ 800058 h 802192"/>
                <a:gd name="connsiteX70" fmla="*/ 1658588 w 2652318"/>
                <a:gd name="connsiteY70" fmla="*/ 698808 h 802192"/>
                <a:gd name="connsiteX71" fmla="*/ 1590389 w 2652318"/>
                <a:gd name="connsiteY71" fmla="*/ 698808 h 802192"/>
                <a:gd name="connsiteX72" fmla="*/ 1407128 w 2652318"/>
                <a:gd name="connsiteY72" fmla="*/ 766245 h 802192"/>
                <a:gd name="connsiteX73" fmla="*/ 1287780 w 2652318"/>
                <a:gd name="connsiteY73" fmla="*/ 698808 h 802192"/>
                <a:gd name="connsiteX74" fmla="*/ 1181195 w 2652318"/>
                <a:gd name="connsiteY74" fmla="*/ 757863 h 802192"/>
                <a:gd name="connsiteX75" fmla="*/ 1049083 w 2652318"/>
                <a:gd name="connsiteY75" fmla="*/ 698808 h 802192"/>
                <a:gd name="connsiteX76" fmla="*/ 972312 w 2652318"/>
                <a:gd name="connsiteY76" fmla="*/ 715667 h 802192"/>
                <a:gd name="connsiteX77" fmla="*/ 908399 w 2652318"/>
                <a:gd name="connsiteY77" fmla="*/ 656612 h 802192"/>
                <a:gd name="connsiteX78" fmla="*/ 861536 w 2652318"/>
                <a:gd name="connsiteY78" fmla="*/ 656612 h 802192"/>
                <a:gd name="connsiteX79" fmla="*/ 818864 w 2652318"/>
                <a:gd name="connsiteY79" fmla="*/ 715667 h 802192"/>
                <a:gd name="connsiteX80" fmla="*/ 661130 w 2652318"/>
                <a:gd name="connsiteY80" fmla="*/ 715667 h 802192"/>
                <a:gd name="connsiteX81" fmla="*/ 499110 w 2652318"/>
                <a:gd name="connsiteY81" fmla="*/ 749385 h 802192"/>
                <a:gd name="connsiteX82" fmla="*/ 430911 w 2652318"/>
                <a:gd name="connsiteY82" fmla="*/ 698808 h 802192"/>
                <a:gd name="connsiteX83" fmla="*/ 375475 w 2652318"/>
                <a:gd name="connsiteY83" fmla="*/ 707285 h 802192"/>
                <a:gd name="connsiteX84" fmla="*/ 337089 w 2652318"/>
                <a:gd name="connsiteY84" fmla="*/ 656707 h 802192"/>
                <a:gd name="connsiteX85" fmla="*/ 260318 w 2652318"/>
                <a:gd name="connsiteY85" fmla="*/ 682044 h 802192"/>
                <a:gd name="connsiteX86" fmla="*/ 209169 w 2652318"/>
                <a:gd name="connsiteY86" fmla="*/ 656707 h 802192"/>
                <a:gd name="connsiteX87" fmla="*/ 175069 w 2652318"/>
                <a:gd name="connsiteY87" fmla="*/ 673566 h 802192"/>
                <a:gd name="connsiteX88" fmla="*/ 128206 w 2652318"/>
                <a:gd name="connsiteY88" fmla="*/ 622989 h 802192"/>
                <a:gd name="connsiteX89" fmla="*/ 81343 w 2652318"/>
                <a:gd name="connsiteY89" fmla="*/ 665184 h 802192"/>
                <a:gd name="connsiteX90" fmla="*/ 381 w 2652318"/>
                <a:gd name="connsiteY90" fmla="*/ 631466 h 802192"/>
                <a:gd name="connsiteX91" fmla="*/ 381 w 2652318"/>
                <a:gd name="connsiteY91" fmla="*/ 631466 h 802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2652318" h="802192">
                  <a:moveTo>
                    <a:pt x="0" y="630704"/>
                  </a:moveTo>
                  <a:cubicBezTo>
                    <a:pt x="8572" y="613845"/>
                    <a:pt x="38385" y="596985"/>
                    <a:pt x="63912" y="596985"/>
                  </a:cubicBezTo>
                  <a:cubicBezTo>
                    <a:pt x="89439" y="596985"/>
                    <a:pt x="98012" y="605463"/>
                    <a:pt x="98012" y="605463"/>
                  </a:cubicBezTo>
                  <a:cubicBezTo>
                    <a:pt x="98012" y="605463"/>
                    <a:pt x="98012" y="554885"/>
                    <a:pt x="123634" y="571744"/>
                  </a:cubicBezTo>
                  <a:cubicBezTo>
                    <a:pt x="149257" y="588603"/>
                    <a:pt x="157734" y="613940"/>
                    <a:pt x="157734" y="613940"/>
                  </a:cubicBezTo>
                  <a:cubicBezTo>
                    <a:pt x="157734" y="613940"/>
                    <a:pt x="187547" y="605463"/>
                    <a:pt x="208883" y="605463"/>
                  </a:cubicBezTo>
                  <a:cubicBezTo>
                    <a:pt x="230219" y="605463"/>
                    <a:pt x="247269" y="622322"/>
                    <a:pt x="247269" y="622322"/>
                  </a:cubicBezTo>
                  <a:cubicBezTo>
                    <a:pt x="247269" y="622322"/>
                    <a:pt x="208883" y="529548"/>
                    <a:pt x="247269" y="478971"/>
                  </a:cubicBezTo>
                  <a:cubicBezTo>
                    <a:pt x="285655" y="428393"/>
                    <a:pt x="298418" y="453634"/>
                    <a:pt x="298418" y="453634"/>
                  </a:cubicBezTo>
                  <a:cubicBezTo>
                    <a:pt x="298418" y="453634"/>
                    <a:pt x="281368" y="419916"/>
                    <a:pt x="306991" y="411438"/>
                  </a:cubicBezTo>
                  <a:cubicBezTo>
                    <a:pt x="332613" y="402961"/>
                    <a:pt x="366713" y="436775"/>
                    <a:pt x="366713" y="436775"/>
                  </a:cubicBezTo>
                  <a:cubicBezTo>
                    <a:pt x="366713" y="436775"/>
                    <a:pt x="400812" y="411438"/>
                    <a:pt x="422148" y="428298"/>
                  </a:cubicBezTo>
                  <a:cubicBezTo>
                    <a:pt x="422148" y="428298"/>
                    <a:pt x="409384" y="394579"/>
                    <a:pt x="439198" y="377720"/>
                  </a:cubicBezTo>
                  <a:cubicBezTo>
                    <a:pt x="469011" y="360861"/>
                    <a:pt x="486060" y="377720"/>
                    <a:pt x="486060" y="377720"/>
                  </a:cubicBezTo>
                  <a:cubicBezTo>
                    <a:pt x="486060" y="377720"/>
                    <a:pt x="515874" y="284946"/>
                    <a:pt x="571309" y="284946"/>
                  </a:cubicBezTo>
                  <a:cubicBezTo>
                    <a:pt x="626745" y="284946"/>
                    <a:pt x="669321" y="344001"/>
                    <a:pt x="669321" y="344001"/>
                  </a:cubicBezTo>
                  <a:lnTo>
                    <a:pt x="733234" y="352479"/>
                  </a:lnTo>
                  <a:cubicBezTo>
                    <a:pt x="733234" y="352479"/>
                    <a:pt x="724662" y="293424"/>
                    <a:pt x="750284" y="285042"/>
                  </a:cubicBezTo>
                  <a:cubicBezTo>
                    <a:pt x="775906" y="276564"/>
                    <a:pt x="784384" y="301901"/>
                    <a:pt x="784384" y="301901"/>
                  </a:cubicBezTo>
                  <a:cubicBezTo>
                    <a:pt x="784384" y="301901"/>
                    <a:pt x="784384" y="268182"/>
                    <a:pt x="805719" y="268182"/>
                  </a:cubicBezTo>
                  <a:cubicBezTo>
                    <a:pt x="827055" y="268182"/>
                    <a:pt x="856869" y="310378"/>
                    <a:pt x="856869" y="310378"/>
                  </a:cubicBezTo>
                  <a:cubicBezTo>
                    <a:pt x="856869" y="310378"/>
                    <a:pt x="886682" y="259800"/>
                    <a:pt x="908018" y="276660"/>
                  </a:cubicBezTo>
                  <a:cubicBezTo>
                    <a:pt x="908018" y="276660"/>
                    <a:pt x="899446" y="99495"/>
                    <a:pt x="1018889" y="116354"/>
                  </a:cubicBezTo>
                  <a:cubicBezTo>
                    <a:pt x="1018889" y="116354"/>
                    <a:pt x="997553" y="48917"/>
                    <a:pt x="1044511" y="23580"/>
                  </a:cubicBezTo>
                  <a:cubicBezTo>
                    <a:pt x="1091374" y="-1756"/>
                    <a:pt x="1099947" y="32058"/>
                    <a:pt x="1099947" y="32058"/>
                  </a:cubicBezTo>
                  <a:cubicBezTo>
                    <a:pt x="1099947" y="32058"/>
                    <a:pt x="1134047" y="-26997"/>
                    <a:pt x="1180909" y="15198"/>
                  </a:cubicBezTo>
                  <a:cubicBezTo>
                    <a:pt x="1227772" y="57394"/>
                    <a:pt x="1236345" y="99590"/>
                    <a:pt x="1232059" y="107972"/>
                  </a:cubicBezTo>
                  <a:cubicBezTo>
                    <a:pt x="1227772" y="116449"/>
                    <a:pt x="1261872" y="91113"/>
                    <a:pt x="1261872" y="133308"/>
                  </a:cubicBezTo>
                  <a:cubicBezTo>
                    <a:pt x="1261872" y="175504"/>
                    <a:pt x="1244822" y="200745"/>
                    <a:pt x="1244822" y="200745"/>
                  </a:cubicBezTo>
                  <a:cubicBezTo>
                    <a:pt x="1244822" y="200745"/>
                    <a:pt x="1295972" y="183886"/>
                    <a:pt x="1313021" y="217605"/>
                  </a:cubicBezTo>
                  <a:cubicBezTo>
                    <a:pt x="1313021" y="217605"/>
                    <a:pt x="1304448" y="175409"/>
                    <a:pt x="1338643" y="158550"/>
                  </a:cubicBezTo>
                  <a:cubicBezTo>
                    <a:pt x="1372743" y="141690"/>
                    <a:pt x="1415415" y="167027"/>
                    <a:pt x="1415415" y="167027"/>
                  </a:cubicBezTo>
                  <a:cubicBezTo>
                    <a:pt x="1415415" y="167027"/>
                    <a:pt x="1415415" y="91113"/>
                    <a:pt x="1458087" y="82635"/>
                  </a:cubicBezTo>
                  <a:cubicBezTo>
                    <a:pt x="1500759" y="74158"/>
                    <a:pt x="1547622" y="141690"/>
                    <a:pt x="1547622" y="141690"/>
                  </a:cubicBezTo>
                  <a:cubicBezTo>
                    <a:pt x="1547622" y="141690"/>
                    <a:pt x="1573244" y="116354"/>
                    <a:pt x="1594485" y="150168"/>
                  </a:cubicBezTo>
                  <a:cubicBezTo>
                    <a:pt x="1615821" y="183886"/>
                    <a:pt x="1611535" y="234559"/>
                    <a:pt x="1611535" y="234559"/>
                  </a:cubicBezTo>
                  <a:cubicBezTo>
                    <a:pt x="1611535" y="234559"/>
                    <a:pt x="1675447" y="209223"/>
                    <a:pt x="1696783" y="243036"/>
                  </a:cubicBezTo>
                  <a:cubicBezTo>
                    <a:pt x="1696783" y="243036"/>
                    <a:pt x="1756505" y="183981"/>
                    <a:pt x="1824704" y="192459"/>
                  </a:cubicBezTo>
                  <a:cubicBezTo>
                    <a:pt x="1892903" y="200936"/>
                    <a:pt x="1914239" y="243036"/>
                    <a:pt x="1914239" y="243036"/>
                  </a:cubicBezTo>
                  <a:cubicBezTo>
                    <a:pt x="1914239" y="243036"/>
                    <a:pt x="1944052" y="192459"/>
                    <a:pt x="1978152" y="251514"/>
                  </a:cubicBezTo>
                  <a:cubicBezTo>
                    <a:pt x="2012251" y="310569"/>
                    <a:pt x="2007965" y="327428"/>
                    <a:pt x="2007965" y="327428"/>
                  </a:cubicBezTo>
                  <a:cubicBezTo>
                    <a:pt x="2007965" y="327428"/>
                    <a:pt x="2037779" y="293709"/>
                    <a:pt x="2050637" y="327428"/>
                  </a:cubicBezTo>
                  <a:cubicBezTo>
                    <a:pt x="2063400" y="361146"/>
                    <a:pt x="2029301" y="386483"/>
                    <a:pt x="2029301" y="386483"/>
                  </a:cubicBezTo>
                  <a:cubicBezTo>
                    <a:pt x="2029301" y="386483"/>
                    <a:pt x="2025015" y="420201"/>
                    <a:pt x="2042064" y="420201"/>
                  </a:cubicBezTo>
                  <a:cubicBezTo>
                    <a:pt x="2059114" y="420201"/>
                    <a:pt x="2054828" y="394865"/>
                    <a:pt x="2093214" y="386483"/>
                  </a:cubicBezTo>
                  <a:cubicBezTo>
                    <a:pt x="2131600" y="378006"/>
                    <a:pt x="2148649" y="403342"/>
                    <a:pt x="2148649" y="403342"/>
                  </a:cubicBezTo>
                  <a:cubicBezTo>
                    <a:pt x="2148649" y="403342"/>
                    <a:pt x="2144363" y="344287"/>
                    <a:pt x="2165699" y="335905"/>
                  </a:cubicBezTo>
                  <a:cubicBezTo>
                    <a:pt x="2187035" y="327428"/>
                    <a:pt x="2199798" y="335905"/>
                    <a:pt x="2199798" y="335905"/>
                  </a:cubicBezTo>
                  <a:cubicBezTo>
                    <a:pt x="2199798" y="335905"/>
                    <a:pt x="2191226" y="268468"/>
                    <a:pt x="2221135" y="268468"/>
                  </a:cubicBezTo>
                  <a:cubicBezTo>
                    <a:pt x="2251043" y="268468"/>
                    <a:pt x="2280856" y="310664"/>
                    <a:pt x="2293620" y="361242"/>
                  </a:cubicBezTo>
                  <a:cubicBezTo>
                    <a:pt x="2293620" y="361242"/>
                    <a:pt x="2370391" y="319046"/>
                    <a:pt x="2391632" y="361242"/>
                  </a:cubicBezTo>
                  <a:cubicBezTo>
                    <a:pt x="2412968" y="403437"/>
                    <a:pt x="2391632" y="462492"/>
                    <a:pt x="2391632" y="462492"/>
                  </a:cubicBezTo>
                  <a:cubicBezTo>
                    <a:pt x="2391632" y="462492"/>
                    <a:pt x="2434304" y="462492"/>
                    <a:pt x="2447068" y="487829"/>
                  </a:cubicBezTo>
                  <a:cubicBezTo>
                    <a:pt x="2459831" y="513165"/>
                    <a:pt x="2455640" y="521547"/>
                    <a:pt x="2455640" y="521547"/>
                  </a:cubicBezTo>
                  <a:cubicBezTo>
                    <a:pt x="2455640" y="521547"/>
                    <a:pt x="2528125" y="496211"/>
                    <a:pt x="2553652" y="530025"/>
                  </a:cubicBezTo>
                  <a:cubicBezTo>
                    <a:pt x="2579275" y="563743"/>
                    <a:pt x="2562225" y="546884"/>
                    <a:pt x="2562225" y="546884"/>
                  </a:cubicBezTo>
                  <a:cubicBezTo>
                    <a:pt x="2562225" y="546884"/>
                    <a:pt x="2587847" y="521547"/>
                    <a:pt x="2600611" y="530025"/>
                  </a:cubicBezTo>
                  <a:cubicBezTo>
                    <a:pt x="2613374" y="538502"/>
                    <a:pt x="2609183" y="470970"/>
                    <a:pt x="2634710" y="513165"/>
                  </a:cubicBezTo>
                  <a:cubicBezTo>
                    <a:pt x="2660237" y="555361"/>
                    <a:pt x="2656046" y="614416"/>
                    <a:pt x="2634710" y="614416"/>
                  </a:cubicBezTo>
                  <a:cubicBezTo>
                    <a:pt x="2613374" y="614416"/>
                    <a:pt x="2570797" y="589080"/>
                    <a:pt x="2570797" y="589080"/>
                  </a:cubicBezTo>
                  <a:cubicBezTo>
                    <a:pt x="2570797" y="589080"/>
                    <a:pt x="2562225" y="639657"/>
                    <a:pt x="2536698" y="639657"/>
                  </a:cubicBezTo>
                  <a:cubicBezTo>
                    <a:pt x="2536698" y="639657"/>
                    <a:pt x="2532412" y="673376"/>
                    <a:pt x="2489835" y="681853"/>
                  </a:cubicBezTo>
                  <a:cubicBezTo>
                    <a:pt x="2447163" y="690330"/>
                    <a:pt x="2400300" y="681853"/>
                    <a:pt x="2400300" y="681853"/>
                  </a:cubicBezTo>
                  <a:cubicBezTo>
                    <a:pt x="2400300" y="681853"/>
                    <a:pt x="2332101" y="732431"/>
                    <a:pt x="2298001" y="724049"/>
                  </a:cubicBezTo>
                  <a:cubicBezTo>
                    <a:pt x="2298001" y="724049"/>
                    <a:pt x="2285238" y="783104"/>
                    <a:pt x="2229802" y="799963"/>
                  </a:cubicBezTo>
                  <a:cubicBezTo>
                    <a:pt x="2174367" y="816822"/>
                    <a:pt x="2148840" y="732526"/>
                    <a:pt x="2148840" y="732526"/>
                  </a:cubicBezTo>
                  <a:cubicBezTo>
                    <a:pt x="2148840" y="732526"/>
                    <a:pt x="2114740" y="749385"/>
                    <a:pt x="2093404" y="681948"/>
                  </a:cubicBezTo>
                  <a:cubicBezTo>
                    <a:pt x="2093404" y="681948"/>
                    <a:pt x="2042255" y="707285"/>
                    <a:pt x="2029491" y="690426"/>
                  </a:cubicBezTo>
                  <a:cubicBezTo>
                    <a:pt x="2016728" y="673566"/>
                    <a:pt x="1991106" y="774817"/>
                    <a:pt x="1905857" y="741003"/>
                  </a:cubicBezTo>
                  <a:cubicBezTo>
                    <a:pt x="1905857" y="741003"/>
                    <a:pt x="1880235" y="791581"/>
                    <a:pt x="1799272" y="800058"/>
                  </a:cubicBezTo>
                  <a:cubicBezTo>
                    <a:pt x="1718310" y="808536"/>
                    <a:pt x="1658588" y="698808"/>
                    <a:pt x="1658588" y="698808"/>
                  </a:cubicBezTo>
                  <a:cubicBezTo>
                    <a:pt x="1658588" y="698808"/>
                    <a:pt x="1615916" y="715667"/>
                    <a:pt x="1590389" y="698808"/>
                  </a:cubicBezTo>
                  <a:cubicBezTo>
                    <a:pt x="1590389" y="698808"/>
                    <a:pt x="1471041" y="783199"/>
                    <a:pt x="1407128" y="766245"/>
                  </a:cubicBezTo>
                  <a:cubicBezTo>
                    <a:pt x="1343215" y="749385"/>
                    <a:pt x="1287780" y="698808"/>
                    <a:pt x="1287780" y="698808"/>
                  </a:cubicBezTo>
                  <a:cubicBezTo>
                    <a:pt x="1287780" y="698808"/>
                    <a:pt x="1249394" y="757863"/>
                    <a:pt x="1181195" y="757863"/>
                  </a:cubicBezTo>
                  <a:cubicBezTo>
                    <a:pt x="1112996" y="757863"/>
                    <a:pt x="1049083" y="698808"/>
                    <a:pt x="1049083" y="698808"/>
                  </a:cubicBezTo>
                  <a:cubicBezTo>
                    <a:pt x="1049083" y="698808"/>
                    <a:pt x="1006411" y="724144"/>
                    <a:pt x="972312" y="715667"/>
                  </a:cubicBezTo>
                  <a:cubicBezTo>
                    <a:pt x="938213" y="707190"/>
                    <a:pt x="908399" y="656612"/>
                    <a:pt x="908399" y="656612"/>
                  </a:cubicBezTo>
                  <a:cubicBezTo>
                    <a:pt x="908399" y="656612"/>
                    <a:pt x="891349" y="690330"/>
                    <a:pt x="861536" y="656612"/>
                  </a:cubicBezTo>
                  <a:cubicBezTo>
                    <a:pt x="861536" y="656612"/>
                    <a:pt x="857250" y="690330"/>
                    <a:pt x="818864" y="715667"/>
                  </a:cubicBezTo>
                  <a:cubicBezTo>
                    <a:pt x="780479" y="741003"/>
                    <a:pt x="678180" y="732526"/>
                    <a:pt x="661130" y="715667"/>
                  </a:cubicBezTo>
                  <a:cubicBezTo>
                    <a:pt x="661130" y="715667"/>
                    <a:pt x="563118" y="774722"/>
                    <a:pt x="499110" y="749385"/>
                  </a:cubicBezTo>
                  <a:cubicBezTo>
                    <a:pt x="435197" y="724049"/>
                    <a:pt x="430911" y="698808"/>
                    <a:pt x="430911" y="698808"/>
                  </a:cubicBezTo>
                  <a:cubicBezTo>
                    <a:pt x="430911" y="698808"/>
                    <a:pt x="401098" y="724144"/>
                    <a:pt x="375475" y="707285"/>
                  </a:cubicBezTo>
                  <a:cubicBezTo>
                    <a:pt x="349853" y="690426"/>
                    <a:pt x="337089" y="656707"/>
                    <a:pt x="337089" y="656707"/>
                  </a:cubicBezTo>
                  <a:cubicBezTo>
                    <a:pt x="337089" y="656707"/>
                    <a:pt x="294418" y="682044"/>
                    <a:pt x="260318" y="682044"/>
                  </a:cubicBezTo>
                  <a:cubicBezTo>
                    <a:pt x="226219" y="682044"/>
                    <a:pt x="209169" y="656707"/>
                    <a:pt x="209169" y="656707"/>
                  </a:cubicBezTo>
                  <a:cubicBezTo>
                    <a:pt x="209169" y="656707"/>
                    <a:pt x="204882" y="682044"/>
                    <a:pt x="175069" y="673566"/>
                  </a:cubicBezTo>
                  <a:cubicBezTo>
                    <a:pt x="145256" y="665089"/>
                    <a:pt x="128206" y="622989"/>
                    <a:pt x="128206" y="622989"/>
                  </a:cubicBezTo>
                  <a:cubicBezTo>
                    <a:pt x="128206" y="622989"/>
                    <a:pt x="106870" y="665184"/>
                    <a:pt x="81343" y="665184"/>
                  </a:cubicBezTo>
                  <a:cubicBezTo>
                    <a:pt x="55816" y="665184"/>
                    <a:pt x="381" y="631466"/>
                    <a:pt x="381" y="631466"/>
                  </a:cubicBezTo>
                  <a:lnTo>
                    <a:pt x="381" y="631466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201E37B5-AD95-B436-5E32-6FD548171749}"/>
                </a:ext>
              </a:extLst>
            </p:cNvPr>
            <p:cNvSpPr/>
            <p:nvPr/>
          </p:nvSpPr>
          <p:spPr>
            <a:xfrm>
              <a:off x="8786020" y="4044388"/>
              <a:ext cx="7541227" cy="2280839"/>
            </a:xfrm>
            <a:custGeom>
              <a:avLst/>
              <a:gdLst>
                <a:gd name="connsiteX0" fmla="*/ 0 w 2652318"/>
                <a:gd name="connsiteY0" fmla="*/ 630704 h 802192"/>
                <a:gd name="connsiteX1" fmla="*/ 63912 w 2652318"/>
                <a:gd name="connsiteY1" fmla="*/ 596985 h 802192"/>
                <a:gd name="connsiteX2" fmla="*/ 98012 w 2652318"/>
                <a:gd name="connsiteY2" fmla="*/ 605463 h 802192"/>
                <a:gd name="connsiteX3" fmla="*/ 123634 w 2652318"/>
                <a:gd name="connsiteY3" fmla="*/ 571744 h 802192"/>
                <a:gd name="connsiteX4" fmla="*/ 157734 w 2652318"/>
                <a:gd name="connsiteY4" fmla="*/ 613940 h 802192"/>
                <a:gd name="connsiteX5" fmla="*/ 208883 w 2652318"/>
                <a:gd name="connsiteY5" fmla="*/ 605463 h 802192"/>
                <a:gd name="connsiteX6" fmla="*/ 247269 w 2652318"/>
                <a:gd name="connsiteY6" fmla="*/ 622322 h 802192"/>
                <a:gd name="connsiteX7" fmla="*/ 247269 w 2652318"/>
                <a:gd name="connsiteY7" fmla="*/ 478971 h 802192"/>
                <a:gd name="connsiteX8" fmla="*/ 298418 w 2652318"/>
                <a:gd name="connsiteY8" fmla="*/ 453634 h 802192"/>
                <a:gd name="connsiteX9" fmla="*/ 306991 w 2652318"/>
                <a:gd name="connsiteY9" fmla="*/ 411438 h 802192"/>
                <a:gd name="connsiteX10" fmla="*/ 366713 w 2652318"/>
                <a:gd name="connsiteY10" fmla="*/ 436775 h 802192"/>
                <a:gd name="connsiteX11" fmla="*/ 422148 w 2652318"/>
                <a:gd name="connsiteY11" fmla="*/ 428298 h 802192"/>
                <a:gd name="connsiteX12" fmla="*/ 439198 w 2652318"/>
                <a:gd name="connsiteY12" fmla="*/ 377720 h 802192"/>
                <a:gd name="connsiteX13" fmla="*/ 486060 w 2652318"/>
                <a:gd name="connsiteY13" fmla="*/ 377720 h 802192"/>
                <a:gd name="connsiteX14" fmla="*/ 571309 w 2652318"/>
                <a:gd name="connsiteY14" fmla="*/ 284946 h 802192"/>
                <a:gd name="connsiteX15" fmla="*/ 669321 w 2652318"/>
                <a:gd name="connsiteY15" fmla="*/ 344001 h 802192"/>
                <a:gd name="connsiteX16" fmla="*/ 733234 w 2652318"/>
                <a:gd name="connsiteY16" fmla="*/ 352479 h 802192"/>
                <a:gd name="connsiteX17" fmla="*/ 750284 w 2652318"/>
                <a:gd name="connsiteY17" fmla="*/ 285042 h 802192"/>
                <a:gd name="connsiteX18" fmla="*/ 784384 w 2652318"/>
                <a:gd name="connsiteY18" fmla="*/ 301901 h 802192"/>
                <a:gd name="connsiteX19" fmla="*/ 805719 w 2652318"/>
                <a:gd name="connsiteY19" fmla="*/ 268182 h 802192"/>
                <a:gd name="connsiteX20" fmla="*/ 856869 w 2652318"/>
                <a:gd name="connsiteY20" fmla="*/ 310378 h 802192"/>
                <a:gd name="connsiteX21" fmla="*/ 908018 w 2652318"/>
                <a:gd name="connsiteY21" fmla="*/ 276660 h 802192"/>
                <a:gd name="connsiteX22" fmla="*/ 1018889 w 2652318"/>
                <a:gd name="connsiteY22" fmla="*/ 116354 h 802192"/>
                <a:gd name="connsiteX23" fmla="*/ 1044511 w 2652318"/>
                <a:gd name="connsiteY23" fmla="*/ 23580 h 802192"/>
                <a:gd name="connsiteX24" fmla="*/ 1099947 w 2652318"/>
                <a:gd name="connsiteY24" fmla="*/ 32058 h 802192"/>
                <a:gd name="connsiteX25" fmla="*/ 1180909 w 2652318"/>
                <a:gd name="connsiteY25" fmla="*/ 15198 h 802192"/>
                <a:gd name="connsiteX26" fmla="*/ 1232059 w 2652318"/>
                <a:gd name="connsiteY26" fmla="*/ 107972 h 802192"/>
                <a:gd name="connsiteX27" fmla="*/ 1261872 w 2652318"/>
                <a:gd name="connsiteY27" fmla="*/ 133308 h 802192"/>
                <a:gd name="connsiteX28" fmla="*/ 1244822 w 2652318"/>
                <a:gd name="connsiteY28" fmla="*/ 200745 h 802192"/>
                <a:gd name="connsiteX29" fmla="*/ 1313021 w 2652318"/>
                <a:gd name="connsiteY29" fmla="*/ 217605 h 802192"/>
                <a:gd name="connsiteX30" fmla="*/ 1338643 w 2652318"/>
                <a:gd name="connsiteY30" fmla="*/ 158550 h 802192"/>
                <a:gd name="connsiteX31" fmla="*/ 1415415 w 2652318"/>
                <a:gd name="connsiteY31" fmla="*/ 167027 h 802192"/>
                <a:gd name="connsiteX32" fmla="*/ 1458087 w 2652318"/>
                <a:gd name="connsiteY32" fmla="*/ 82635 h 802192"/>
                <a:gd name="connsiteX33" fmla="*/ 1547622 w 2652318"/>
                <a:gd name="connsiteY33" fmla="*/ 141690 h 802192"/>
                <a:gd name="connsiteX34" fmla="*/ 1594485 w 2652318"/>
                <a:gd name="connsiteY34" fmla="*/ 150168 h 802192"/>
                <a:gd name="connsiteX35" fmla="*/ 1611535 w 2652318"/>
                <a:gd name="connsiteY35" fmla="*/ 234559 h 802192"/>
                <a:gd name="connsiteX36" fmla="*/ 1696783 w 2652318"/>
                <a:gd name="connsiteY36" fmla="*/ 243036 h 802192"/>
                <a:gd name="connsiteX37" fmla="*/ 1824704 w 2652318"/>
                <a:gd name="connsiteY37" fmla="*/ 192459 h 802192"/>
                <a:gd name="connsiteX38" fmla="*/ 1914239 w 2652318"/>
                <a:gd name="connsiteY38" fmla="*/ 243036 h 802192"/>
                <a:gd name="connsiteX39" fmla="*/ 1978152 w 2652318"/>
                <a:gd name="connsiteY39" fmla="*/ 251514 h 802192"/>
                <a:gd name="connsiteX40" fmla="*/ 2007965 w 2652318"/>
                <a:gd name="connsiteY40" fmla="*/ 327428 h 802192"/>
                <a:gd name="connsiteX41" fmla="*/ 2050637 w 2652318"/>
                <a:gd name="connsiteY41" fmla="*/ 327428 h 802192"/>
                <a:gd name="connsiteX42" fmla="*/ 2029301 w 2652318"/>
                <a:gd name="connsiteY42" fmla="*/ 386483 h 802192"/>
                <a:gd name="connsiteX43" fmla="*/ 2042064 w 2652318"/>
                <a:gd name="connsiteY43" fmla="*/ 420201 h 802192"/>
                <a:gd name="connsiteX44" fmla="*/ 2093214 w 2652318"/>
                <a:gd name="connsiteY44" fmla="*/ 386483 h 802192"/>
                <a:gd name="connsiteX45" fmla="*/ 2148649 w 2652318"/>
                <a:gd name="connsiteY45" fmla="*/ 403342 h 802192"/>
                <a:gd name="connsiteX46" fmla="*/ 2165699 w 2652318"/>
                <a:gd name="connsiteY46" fmla="*/ 335905 h 802192"/>
                <a:gd name="connsiteX47" fmla="*/ 2199798 w 2652318"/>
                <a:gd name="connsiteY47" fmla="*/ 335905 h 802192"/>
                <a:gd name="connsiteX48" fmla="*/ 2221135 w 2652318"/>
                <a:gd name="connsiteY48" fmla="*/ 268468 h 802192"/>
                <a:gd name="connsiteX49" fmla="*/ 2293620 w 2652318"/>
                <a:gd name="connsiteY49" fmla="*/ 361242 h 802192"/>
                <a:gd name="connsiteX50" fmla="*/ 2391632 w 2652318"/>
                <a:gd name="connsiteY50" fmla="*/ 361242 h 802192"/>
                <a:gd name="connsiteX51" fmla="*/ 2391632 w 2652318"/>
                <a:gd name="connsiteY51" fmla="*/ 462492 h 802192"/>
                <a:gd name="connsiteX52" fmla="*/ 2447068 w 2652318"/>
                <a:gd name="connsiteY52" fmla="*/ 487829 h 802192"/>
                <a:gd name="connsiteX53" fmla="*/ 2455640 w 2652318"/>
                <a:gd name="connsiteY53" fmla="*/ 521547 h 802192"/>
                <a:gd name="connsiteX54" fmla="*/ 2553652 w 2652318"/>
                <a:gd name="connsiteY54" fmla="*/ 530025 h 802192"/>
                <a:gd name="connsiteX55" fmla="*/ 2562225 w 2652318"/>
                <a:gd name="connsiteY55" fmla="*/ 546884 h 802192"/>
                <a:gd name="connsiteX56" fmla="*/ 2600611 w 2652318"/>
                <a:gd name="connsiteY56" fmla="*/ 530025 h 802192"/>
                <a:gd name="connsiteX57" fmla="*/ 2634710 w 2652318"/>
                <a:gd name="connsiteY57" fmla="*/ 513165 h 802192"/>
                <a:gd name="connsiteX58" fmla="*/ 2634710 w 2652318"/>
                <a:gd name="connsiteY58" fmla="*/ 614416 h 802192"/>
                <a:gd name="connsiteX59" fmla="*/ 2570797 w 2652318"/>
                <a:gd name="connsiteY59" fmla="*/ 589080 h 802192"/>
                <a:gd name="connsiteX60" fmla="*/ 2536698 w 2652318"/>
                <a:gd name="connsiteY60" fmla="*/ 639657 h 802192"/>
                <a:gd name="connsiteX61" fmla="*/ 2489835 w 2652318"/>
                <a:gd name="connsiteY61" fmla="*/ 681853 h 802192"/>
                <a:gd name="connsiteX62" fmla="*/ 2400300 w 2652318"/>
                <a:gd name="connsiteY62" fmla="*/ 681853 h 802192"/>
                <a:gd name="connsiteX63" fmla="*/ 2298001 w 2652318"/>
                <a:gd name="connsiteY63" fmla="*/ 724049 h 802192"/>
                <a:gd name="connsiteX64" fmla="*/ 2229802 w 2652318"/>
                <a:gd name="connsiteY64" fmla="*/ 799963 h 802192"/>
                <a:gd name="connsiteX65" fmla="*/ 2148840 w 2652318"/>
                <a:gd name="connsiteY65" fmla="*/ 732526 h 802192"/>
                <a:gd name="connsiteX66" fmla="*/ 2093404 w 2652318"/>
                <a:gd name="connsiteY66" fmla="*/ 681948 h 802192"/>
                <a:gd name="connsiteX67" fmla="*/ 2029491 w 2652318"/>
                <a:gd name="connsiteY67" fmla="*/ 690426 h 802192"/>
                <a:gd name="connsiteX68" fmla="*/ 1905857 w 2652318"/>
                <a:gd name="connsiteY68" fmla="*/ 741003 h 802192"/>
                <a:gd name="connsiteX69" fmla="*/ 1799272 w 2652318"/>
                <a:gd name="connsiteY69" fmla="*/ 800058 h 802192"/>
                <a:gd name="connsiteX70" fmla="*/ 1658588 w 2652318"/>
                <a:gd name="connsiteY70" fmla="*/ 698808 h 802192"/>
                <a:gd name="connsiteX71" fmla="*/ 1590389 w 2652318"/>
                <a:gd name="connsiteY71" fmla="*/ 698808 h 802192"/>
                <a:gd name="connsiteX72" fmla="*/ 1407128 w 2652318"/>
                <a:gd name="connsiteY72" fmla="*/ 766245 h 802192"/>
                <a:gd name="connsiteX73" fmla="*/ 1287780 w 2652318"/>
                <a:gd name="connsiteY73" fmla="*/ 698808 h 802192"/>
                <a:gd name="connsiteX74" fmla="*/ 1181195 w 2652318"/>
                <a:gd name="connsiteY74" fmla="*/ 757863 h 802192"/>
                <a:gd name="connsiteX75" fmla="*/ 1049083 w 2652318"/>
                <a:gd name="connsiteY75" fmla="*/ 698808 h 802192"/>
                <a:gd name="connsiteX76" fmla="*/ 972312 w 2652318"/>
                <a:gd name="connsiteY76" fmla="*/ 715667 h 802192"/>
                <a:gd name="connsiteX77" fmla="*/ 908399 w 2652318"/>
                <a:gd name="connsiteY77" fmla="*/ 656612 h 802192"/>
                <a:gd name="connsiteX78" fmla="*/ 861536 w 2652318"/>
                <a:gd name="connsiteY78" fmla="*/ 656612 h 802192"/>
                <a:gd name="connsiteX79" fmla="*/ 818864 w 2652318"/>
                <a:gd name="connsiteY79" fmla="*/ 715667 h 802192"/>
                <a:gd name="connsiteX80" fmla="*/ 661130 w 2652318"/>
                <a:gd name="connsiteY80" fmla="*/ 715667 h 802192"/>
                <a:gd name="connsiteX81" fmla="*/ 499110 w 2652318"/>
                <a:gd name="connsiteY81" fmla="*/ 749385 h 802192"/>
                <a:gd name="connsiteX82" fmla="*/ 430911 w 2652318"/>
                <a:gd name="connsiteY82" fmla="*/ 698808 h 802192"/>
                <a:gd name="connsiteX83" fmla="*/ 375475 w 2652318"/>
                <a:gd name="connsiteY83" fmla="*/ 707285 h 802192"/>
                <a:gd name="connsiteX84" fmla="*/ 337089 w 2652318"/>
                <a:gd name="connsiteY84" fmla="*/ 656707 h 802192"/>
                <a:gd name="connsiteX85" fmla="*/ 260318 w 2652318"/>
                <a:gd name="connsiteY85" fmla="*/ 682044 h 802192"/>
                <a:gd name="connsiteX86" fmla="*/ 209169 w 2652318"/>
                <a:gd name="connsiteY86" fmla="*/ 656707 h 802192"/>
                <a:gd name="connsiteX87" fmla="*/ 175069 w 2652318"/>
                <a:gd name="connsiteY87" fmla="*/ 673566 h 802192"/>
                <a:gd name="connsiteX88" fmla="*/ 128206 w 2652318"/>
                <a:gd name="connsiteY88" fmla="*/ 622989 h 802192"/>
                <a:gd name="connsiteX89" fmla="*/ 81343 w 2652318"/>
                <a:gd name="connsiteY89" fmla="*/ 665184 h 802192"/>
                <a:gd name="connsiteX90" fmla="*/ 381 w 2652318"/>
                <a:gd name="connsiteY90" fmla="*/ 631466 h 802192"/>
                <a:gd name="connsiteX91" fmla="*/ 381 w 2652318"/>
                <a:gd name="connsiteY91" fmla="*/ 631466 h 802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2652318" h="802192">
                  <a:moveTo>
                    <a:pt x="0" y="630704"/>
                  </a:moveTo>
                  <a:cubicBezTo>
                    <a:pt x="8572" y="613845"/>
                    <a:pt x="38385" y="596985"/>
                    <a:pt x="63912" y="596985"/>
                  </a:cubicBezTo>
                  <a:cubicBezTo>
                    <a:pt x="89439" y="596985"/>
                    <a:pt x="98012" y="605463"/>
                    <a:pt x="98012" y="605463"/>
                  </a:cubicBezTo>
                  <a:cubicBezTo>
                    <a:pt x="98012" y="605463"/>
                    <a:pt x="98012" y="554885"/>
                    <a:pt x="123634" y="571744"/>
                  </a:cubicBezTo>
                  <a:cubicBezTo>
                    <a:pt x="149257" y="588603"/>
                    <a:pt x="157734" y="613940"/>
                    <a:pt x="157734" y="613940"/>
                  </a:cubicBezTo>
                  <a:cubicBezTo>
                    <a:pt x="157734" y="613940"/>
                    <a:pt x="187547" y="605463"/>
                    <a:pt x="208883" y="605463"/>
                  </a:cubicBezTo>
                  <a:cubicBezTo>
                    <a:pt x="230219" y="605463"/>
                    <a:pt x="247269" y="622322"/>
                    <a:pt x="247269" y="622322"/>
                  </a:cubicBezTo>
                  <a:cubicBezTo>
                    <a:pt x="247269" y="622322"/>
                    <a:pt x="208883" y="529548"/>
                    <a:pt x="247269" y="478971"/>
                  </a:cubicBezTo>
                  <a:cubicBezTo>
                    <a:pt x="285655" y="428393"/>
                    <a:pt x="298418" y="453634"/>
                    <a:pt x="298418" y="453634"/>
                  </a:cubicBezTo>
                  <a:cubicBezTo>
                    <a:pt x="298418" y="453634"/>
                    <a:pt x="281368" y="419916"/>
                    <a:pt x="306991" y="411438"/>
                  </a:cubicBezTo>
                  <a:cubicBezTo>
                    <a:pt x="332613" y="402961"/>
                    <a:pt x="366713" y="436775"/>
                    <a:pt x="366713" y="436775"/>
                  </a:cubicBezTo>
                  <a:cubicBezTo>
                    <a:pt x="366713" y="436775"/>
                    <a:pt x="400812" y="411438"/>
                    <a:pt x="422148" y="428298"/>
                  </a:cubicBezTo>
                  <a:cubicBezTo>
                    <a:pt x="422148" y="428298"/>
                    <a:pt x="409384" y="394579"/>
                    <a:pt x="439198" y="377720"/>
                  </a:cubicBezTo>
                  <a:cubicBezTo>
                    <a:pt x="469011" y="360861"/>
                    <a:pt x="486060" y="377720"/>
                    <a:pt x="486060" y="377720"/>
                  </a:cubicBezTo>
                  <a:cubicBezTo>
                    <a:pt x="486060" y="377720"/>
                    <a:pt x="515874" y="284946"/>
                    <a:pt x="571309" y="284946"/>
                  </a:cubicBezTo>
                  <a:cubicBezTo>
                    <a:pt x="626745" y="284946"/>
                    <a:pt x="669321" y="344001"/>
                    <a:pt x="669321" y="344001"/>
                  </a:cubicBezTo>
                  <a:lnTo>
                    <a:pt x="733234" y="352479"/>
                  </a:lnTo>
                  <a:cubicBezTo>
                    <a:pt x="733234" y="352479"/>
                    <a:pt x="724662" y="293424"/>
                    <a:pt x="750284" y="285042"/>
                  </a:cubicBezTo>
                  <a:cubicBezTo>
                    <a:pt x="775906" y="276564"/>
                    <a:pt x="784384" y="301901"/>
                    <a:pt x="784384" y="301901"/>
                  </a:cubicBezTo>
                  <a:cubicBezTo>
                    <a:pt x="784384" y="301901"/>
                    <a:pt x="784384" y="268182"/>
                    <a:pt x="805719" y="268182"/>
                  </a:cubicBezTo>
                  <a:cubicBezTo>
                    <a:pt x="827055" y="268182"/>
                    <a:pt x="856869" y="310378"/>
                    <a:pt x="856869" y="310378"/>
                  </a:cubicBezTo>
                  <a:cubicBezTo>
                    <a:pt x="856869" y="310378"/>
                    <a:pt x="886682" y="259800"/>
                    <a:pt x="908018" y="276660"/>
                  </a:cubicBezTo>
                  <a:cubicBezTo>
                    <a:pt x="908018" y="276660"/>
                    <a:pt x="899446" y="99495"/>
                    <a:pt x="1018889" y="116354"/>
                  </a:cubicBezTo>
                  <a:cubicBezTo>
                    <a:pt x="1018889" y="116354"/>
                    <a:pt x="997553" y="48917"/>
                    <a:pt x="1044511" y="23580"/>
                  </a:cubicBezTo>
                  <a:cubicBezTo>
                    <a:pt x="1091374" y="-1756"/>
                    <a:pt x="1099947" y="32058"/>
                    <a:pt x="1099947" y="32058"/>
                  </a:cubicBezTo>
                  <a:cubicBezTo>
                    <a:pt x="1099947" y="32058"/>
                    <a:pt x="1134047" y="-26997"/>
                    <a:pt x="1180909" y="15198"/>
                  </a:cubicBezTo>
                  <a:cubicBezTo>
                    <a:pt x="1227772" y="57394"/>
                    <a:pt x="1236345" y="99590"/>
                    <a:pt x="1232059" y="107972"/>
                  </a:cubicBezTo>
                  <a:cubicBezTo>
                    <a:pt x="1227772" y="116449"/>
                    <a:pt x="1261872" y="91113"/>
                    <a:pt x="1261872" y="133308"/>
                  </a:cubicBezTo>
                  <a:cubicBezTo>
                    <a:pt x="1261872" y="175504"/>
                    <a:pt x="1244822" y="200745"/>
                    <a:pt x="1244822" y="200745"/>
                  </a:cubicBezTo>
                  <a:cubicBezTo>
                    <a:pt x="1244822" y="200745"/>
                    <a:pt x="1295972" y="183886"/>
                    <a:pt x="1313021" y="217605"/>
                  </a:cubicBezTo>
                  <a:cubicBezTo>
                    <a:pt x="1313021" y="217605"/>
                    <a:pt x="1304448" y="175409"/>
                    <a:pt x="1338643" y="158550"/>
                  </a:cubicBezTo>
                  <a:cubicBezTo>
                    <a:pt x="1372743" y="141690"/>
                    <a:pt x="1415415" y="167027"/>
                    <a:pt x="1415415" y="167027"/>
                  </a:cubicBezTo>
                  <a:cubicBezTo>
                    <a:pt x="1415415" y="167027"/>
                    <a:pt x="1415415" y="91113"/>
                    <a:pt x="1458087" y="82635"/>
                  </a:cubicBezTo>
                  <a:cubicBezTo>
                    <a:pt x="1500759" y="74158"/>
                    <a:pt x="1547622" y="141690"/>
                    <a:pt x="1547622" y="141690"/>
                  </a:cubicBezTo>
                  <a:cubicBezTo>
                    <a:pt x="1547622" y="141690"/>
                    <a:pt x="1573244" y="116354"/>
                    <a:pt x="1594485" y="150168"/>
                  </a:cubicBezTo>
                  <a:cubicBezTo>
                    <a:pt x="1615821" y="183886"/>
                    <a:pt x="1611535" y="234559"/>
                    <a:pt x="1611535" y="234559"/>
                  </a:cubicBezTo>
                  <a:cubicBezTo>
                    <a:pt x="1611535" y="234559"/>
                    <a:pt x="1675447" y="209223"/>
                    <a:pt x="1696783" y="243036"/>
                  </a:cubicBezTo>
                  <a:cubicBezTo>
                    <a:pt x="1696783" y="243036"/>
                    <a:pt x="1756505" y="183981"/>
                    <a:pt x="1824704" y="192459"/>
                  </a:cubicBezTo>
                  <a:cubicBezTo>
                    <a:pt x="1892903" y="200936"/>
                    <a:pt x="1914239" y="243036"/>
                    <a:pt x="1914239" y="243036"/>
                  </a:cubicBezTo>
                  <a:cubicBezTo>
                    <a:pt x="1914239" y="243036"/>
                    <a:pt x="1944052" y="192459"/>
                    <a:pt x="1978152" y="251514"/>
                  </a:cubicBezTo>
                  <a:cubicBezTo>
                    <a:pt x="2012251" y="310569"/>
                    <a:pt x="2007965" y="327428"/>
                    <a:pt x="2007965" y="327428"/>
                  </a:cubicBezTo>
                  <a:cubicBezTo>
                    <a:pt x="2007965" y="327428"/>
                    <a:pt x="2037779" y="293709"/>
                    <a:pt x="2050637" y="327428"/>
                  </a:cubicBezTo>
                  <a:cubicBezTo>
                    <a:pt x="2063400" y="361146"/>
                    <a:pt x="2029301" y="386483"/>
                    <a:pt x="2029301" y="386483"/>
                  </a:cubicBezTo>
                  <a:cubicBezTo>
                    <a:pt x="2029301" y="386483"/>
                    <a:pt x="2025015" y="420201"/>
                    <a:pt x="2042064" y="420201"/>
                  </a:cubicBezTo>
                  <a:cubicBezTo>
                    <a:pt x="2059114" y="420201"/>
                    <a:pt x="2054828" y="394865"/>
                    <a:pt x="2093214" y="386483"/>
                  </a:cubicBezTo>
                  <a:cubicBezTo>
                    <a:pt x="2131600" y="378006"/>
                    <a:pt x="2148649" y="403342"/>
                    <a:pt x="2148649" y="403342"/>
                  </a:cubicBezTo>
                  <a:cubicBezTo>
                    <a:pt x="2148649" y="403342"/>
                    <a:pt x="2144363" y="344287"/>
                    <a:pt x="2165699" y="335905"/>
                  </a:cubicBezTo>
                  <a:cubicBezTo>
                    <a:pt x="2187035" y="327428"/>
                    <a:pt x="2199798" y="335905"/>
                    <a:pt x="2199798" y="335905"/>
                  </a:cubicBezTo>
                  <a:cubicBezTo>
                    <a:pt x="2199798" y="335905"/>
                    <a:pt x="2191226" y="268468"/>
                    <a:pt x="2221135" y="268468"/>
                  </a:cubicBezTo>
                  <a:cubicBezTo>
                    <a:pt x="2251043" y="268468"/>
                    <a:pt x="2280856" y="310664"/>
                    <a:pt x="2293620" y="361242"/>
                  </a:cubicBezTo>
                  <a:cubicBezTo>
                    <a:pt x="2293620" y="361242"/>
                    <a:pt x="2370391" y="319046"/>
                    <a:pt x="2391632" y="361242"/>
                  </a:cubicBezTo>
                  <a:cubicBezTo>
                    <a:pt x="2412968" y="403437"/>
                    <a:pt x="2391632" y="462492"/>
                    <a:pt x="2391632" y="462492"/>
                  </a:cubicBezTo>
                  <a:cubicBezTo>
                    <a:pt x="2391632" y="462492"/>
                    <a:pt x="2434304" y="462492"/>
                    <a:pt x="2447068" y="487829"/>
                  </a:cubicBezTo>
                  <a:cubicBezTo>
                    <a:pt x="2459831" y="513165"/>
                    <a:pt x="2455640" y="521547"/>
                    <a:pt x="2455640" y="521547"/>
                  </a:cubicBezTo>
                  <a:cubicBezTo>
                    <a:pt x="2455640" y="521547"/>
                    <a:pt x="2528125" y="496211"/>
                    <a:pt x="2553652" y="530025"/>
                  </a:cubicBezTo>
                  <a:cubicBezTo>
                    <a:pt x="2579275" y="563743"/>
                    <a:pt x="2562225" y="546884"/>
                    <a:pt x="2562225" y="546884"/>
                  </a:cubicBezTo>
                  <a:cubicBezTo>
                    <a:pt x="2562225" y="546884"/>
                    <a:pt x="2587847" y="521547"/>
                    <a:pt x="2600611" y="530025"/>
                  </a:cubicBezTo>
                  <a:cubicBezTo>
                    <a:pt x="2613374" y="538502"/>
                    <a:pt x="2609183" y="470970"/>
                    <a:pt x="2634710" y="513165"/>
                  </a:cubicBezTo>
                  <a:cubicBezTo>
                    <a:pt x="2660237" y="555361"/>
                    <a:pt x="2656046" y="614416"/>
                    <a:pt x="2634710" y="614416"/>
                  </a:cubicBezTo>
                  <a:cubicBezTo>
                    <a:pt x="2613374" y="614416"/>
                    <a:pt x="2570797" y="589080"/>
                    <a:pt x="2570797" y="589080"/>
                  </a:cubicBezTo>
                  <a:cubicBezTo>
                    <a:pt x="2570797" y="589080"/>
                    <a:pt x="2562225" y="639657"/>
                    <a:pt x="2536698" y="639657"/>
                  </a:cubicBezTo>
                  <a:cubicBezTo>
                    <a:pt x="2536698" y="639657"/>
                    <a:pt x="2532412" y="673376"/>
                    <a:pt x="2489835" y="681853"/>
                  </a:cubicBezTo>
                  <a:cubicBezTo>
                    <a:pt x="2447163" y="690330"/>
                    <a:pt x="2400300" y="681853"/>
                    <a:pt x="2400300" y="681853"/>
                  </a:cubicBezTo>
                  <a:cubicBezTo>
                    <a:pt x="2400300" y="681853"/>
                    <a:pt x="2332101" y="732431"/>
                    <a:pt x="2298001" y="724049"/>
                  </a:cubicBezTo>
                  <a:cubicBezTo>
                    <a:pt x="2298001" y="724049"/>
                    <a:pt x="2285238" y="783104"/>
                    <a:pt x="2229802" y="799963"/>
                  </a:cubicBezTo>
                  <a:cubicBezTo>
                    <a:pt x="2174367" y="816822"/>
                    <a:pt x="2148840" y="732526"/>
                    <a:pt x="2148840" y="732526"/>
                  </a:cubicBezTo>
                  <a:cubicBezTo>
                    <a:pt x="2148840" y="732526"/>
                    <a:pt x="2114740" y="749385"/>
                    <a:pt x="2093404" y="681948"/>
                  </a:cubicBezTo>
                  <a:cubicBezTo>
                    <a:pt x="2093404" y="681948"/>
                    <a:pt x="2042255" y="707285"/>
                    <a:pt x="2029491" y="690426"/>
                  </a:cubicBezTo>
                  <a:cubicBezTo>
                    <a:pt x="2016728" y="673566"/>
                    <a:pt x="1991106" y="774817"/>
                    <a:pt x="1905857" y="741003"/>
                  </a:cubicBezTo>
                  <a:cubicBezTo>
                    <a:pt x="1905857" y="741003"/>
                    <a:pt x="1880235" y="791581"/>
                    <a:pt x="1799272" y="800058"/>
                  </a:cubicBezTo>
                  <a:cubicBezTo>
                    <a:pt x="1718310" y="808536"/>
                    <a:pt x="1658588" y="698808"/>
                    <a:pt x="1658588" y="698808"/>
                  </a:cubicBezTo>
                  <a:cubicBezTo>
                    <a:pt x="1658588" y="698808"/>
                    <a:pt x="1615916" y="715667"/>
                    <a:pt x="1590389" y="698808"/>
                  </a:cubicBezTo>
                  <a:cubicBezTo>
                    <a:pt x="1590389" y="698808"/>
                    <a:pt x="1471041" y="783199"/>
                    <a:pt x="1407128" y="766245"/>
                  </a:cubicBezTo>
                  <a:cubicBezTo>
                    <a:pt x="1343215" y="749385"/>
                    <a:pt x="1287780" y="698808"/>
                    <a:pt x="1287780" y="698808"/>
                  </a:cubicBezTo>
                  <a:cubicBezTo>
                    <a:pt x="1287780" y="698808"/>
                    <a:pt x="1249394" y="757863"/>
                    <a:pt x="1181195" y="757863"/>
                  </a:cubicBezTo>
                  <a:cubicBezTo>
                    <a:pt x="1112996" y="757863"/>
                    <a:pt x="1049083" y="698808"/>
                    <a:pt x="1049083" y="698808"/>
                  </a:cubicBezTo>
                  <a:cubicBezTo>
                    <a:pt x="1049083" y="698808"/>
                    <a:pt x="1006411" y="724144"/>
                    <a:pt x="972312" y="715667"/>
                  </a:cubicBezTo>
                  <a:cubicBezTo>
                    <a:pt x="938213" y="707190"/>
                    <a:pt x="908399" y="656612"/>
                    <a:pt x="908399" y="656612"/>
                  </a:cubicBezTo>
                  <a:cubicBezTo>
                    <a:pt x="908399" y="656612"/>
                    <a:pt x="891349" y="690330"/>
                    <a:pt x="861536" y="656612"/>
                  </a:cubicBezTo>
                  <a:cubicBezTo>
                    <a:pt x="861536" y="656612"/>
                    <a:pt x="857250" y="690330"/>
                    <a:pt x="818864" y="715667"/>
                  </a:cubicBezTo>
                  <a:cubicBezTo>
                    <a:pt x="780479" y="741003"/>
                    <a:pt x="678180" y="732526"/>
                    <a:pt x="661130" y="715667"/>
                  </a:cubicBezTo>
                  <a:cubicBezTo>
                    <a:pt x="661130" y="715667"/>
                    <a:pt x="563118" y="774722"/>
                    <a:pt x="499110" y="749385"/>
                  </a:cubicBezTo>
                  <a:cubicBezTo>
                    <a:pt x="435197" y="724049"/>
                    <a:pt x="430911" y="698808"/>
                    <a:pt x="430911" y="698808"/>
                  </a:cubicBezTo>
                  <a:cubicBezTo>
                    <a:pt x="430911" y="698808"/>
                    <a:pt x="401098" y="724144"/>
                    <a:pt x="375475" y="707285"/>
                  </a:cubicBezTo>
                  <a:cubicBezTo>
                    <a:pt x="349853" y="690426"/>
                    <a:pt x="337089" y="656707"/>
                    <a:pt x="337089" y="656707"/>
                  </a:cubicBezTo>
                  <a:cubicBezTo>
                    <a:pt x="337089" y="656707"/>
                    <a:pt x="294418" y="682044"/>
                    <a:pt x="260318" y="682044"/>
                  </a:cubicBezTo>
                  <a:cubicBezTo>
                    <a:pt x="226219" y="682044"/>
                    <a:pt x="209169" y="656707"/>
                    <a:pt x="209169" y="656707"/>
                  </a:cubicBezTo>
                  <a:cubicBezTo>
                    <a:pt x="209169" y="656707"/>
                    <a:pt x="204882" y="682044"/>
                    <a:pt x="175069" y="673566"/>
                  </a:cubicBezTo>
                  <a:cubicBezTo>
                    <a:pt x="145256" y="665089"/>
                    <a:pt x="128206" y="622989"/>
                    <a:pt x="128206" y="622989"/>
                  </a:cubicBezTo>
                  <a:cubicBezTo>
                    <a:pt x="128206" y="622989"/>
                    <a:pt x="106870" y="665184"/>
                    <a:pt x="81343" y="665184"/>
                  </a:cubicBezTo>
                  <a:cubicBezTo>
                    <a:pt x="55816" y="665184"/>
                    <a:pt x="381" y="631466"/>
                    <a:pt x="381" y="631466"/>
                  </a:cubicBezTo>
                  <a:lnTo>
                    <a:pt x="381" y="631466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C02AF2B-CB7D-AA16-3D13-7DB1E5FD6DAC}"/>
                </a:ext>
              </a:extLst>
            </p:cNvPr>
            <p:cNvSpPr/>
            <p:nvPr/>
          </p:nvSpPr>
          <p:spPr>
            <a:xfrm>
              <a:off x="6880864" y="5178233"/>
              <a:ext cx="5467838" cy="1653744"/>
            </a:xfrm>
            <a:custGeom>
              <a:avLst/>
              <a:gdLst>
                <a:gd name="connsiteX0" fmla="*/ 0 w 2652318"/>
                <a:gd name="connsiteY0" fmla="*/ 630704 h 802192"/>
                <a:gd name="connsiteX1" fmla="*/ 63912 w 2652318"/>
                <a:gd name="connsiteY1" fmla="*/ 596985 h 802192"/>
                <a:gd name="connsiteX2" fmla="*/ 98012 w 2652318"/>
                <a:gd name="connsiteY2" fmla="*/ 605463 h 802192"/>
                <a:gd name="connsiteX3" fmla="*/ 123634 w 2652318"/>
                <a:gd name="connsiteY3" fmla="*/ 571744 h 802192"/>
                <a:gd name="connsiteX4" fmla="*/ 157734 w 2652318"/>
                <a:gd name="connsiteY4" fmla="*/ 613940 h 802192"/>
                <a:gd name="connsiteX5" fmla="*/ 208883 w 2652318"/>
                <a:gd name="connsiteY5" fmla="*/ 605463 h 802192"/>
                <a:gd name="connsiteX6" fmla="*/ 247269 w 2652318"/>
                <a:gd name="connsiteY6" fmla="*/ 622322 h 802192"/>
                <a:gd name="connsiteX7" fmla="*/ 247269 w 2652318"/>
                <a:gd name="connsiteY7" fmla="*/ 478971 h 802192"/>
                <a:gd name="connsiteX8" fmla="*/ 298418 w 2652318"/>
                <a:gd name="connsiteY8" fmla="*/ 453634 h 802192"/>
                <a:gd name="connsiteX9" fmla="*/ 306991 w 2652318"/>
                <a:gd name="connsiteY9" fmla="*/ 411438 h 802192"/>
                <a:gd name="connsiteX10" fmla="*/ 366713 w 2652318"/>
                <a:gd name="connsiteY10" fmla="*/ 436775 h 802192"/>
                <a:gd name="connsiteX11" fmla="*/ 422148 w 2652318"/>
                <a:gd name="connsiteY11" fmla="*/ 428298 h 802192"/>
                <a:gd name="connsiteX12" fmla="*/ 439198 w 2652318"/>
                <a:gd name="connsiteY12" fmla="*/ 377720 h 802192"/>
                <a:gd name="connsiteX13" fmla="*/ 486060 w 2652318"/>
                <a:gd name="connsiteY13" fmla="*/ 377720 h 802192"/>
                <a:gd name="connsiteX14" fmla="*/ 571309 w 2652318"/>
                <a:gd name="connsiteY14" fmla="*/ 284946 h 802192"/>
                <a:gd name="connsiteX15" fmla="*/ 669321 w 2652318"/>
                <a:gd name="connsiteY15" fmla="*/ 344001 h 802192"/>
                <a:gd name="connsiteX16" fmla="*/ 733234 w 2652318"/>
                <a:gd name="connsiteY16" fmla="*/ 352479 h 802192"/>
                <a:gd name="connsiteX17" fmla="*/ 750284 w 2652318"/>
                <a:gd name="connsiteY17" fmla="*/ 285042 h 802192"/>
                <a:gd name="connsiteX18" fmla="*/ 784384 w 2652318"/>
                <a:gd name="connsiteY18" fmla="*/ 301901 h 802192"/>
                <a:gd name="connsiteX19" fmla="*/ 805719 w 2652318"/>
                <a:gd name="connsiteY19" fmla="*/ 268182 h 802192"/>
                <a:gd name="connsiteX20" fmla="*/ 856869 w 2652318"/>
                <a:gd name="connsiteY20" fmla="*/ 310378 h 802192"/>
                <a:gd name="connsiteX21" fmla="*/ 908018 w 2652318"/>
                <a:gd name="connsiteY21" fmla="*/ 276660 h 802192"/>
                <a:gd name="connsiteX22" fmla="*/ 1018889 w 2652318"/>
                <a:gd name="connsiteY22" fmla="*/ 116354 h 802192"/>
                <a:gd name="connsiteX23" fmla="*/ 1044511 w 2652318"/>
                <a:gd name="connsiteY23" fmla="*/ 23580 h 802192"/>
                <a:gd name="connsiteX24" fmla="*/ 1099947 w 2652318"/>
                <a:gd name="connsiteY24" fmla="*/ 32058 h 802192"/>
                <a:gd name="connsiteX25" fmla="*/ 1180909 w 2652318"/>
                <a:gd name="connsiteY25" fmla="*/ 15198 h 802192"/>
                <a:gd name="connsiteX26" fmla="*/ 1232059 w 2652318"/>
                <a:gd name="connsiteY26" fmla="*/ 107972 h 802192"/>
                <a:gd name="connsiteX27" fmla="*/ 1261872 w 2652318"/>
                <a:gd name="connsiteY27" fmla="*/ 133308 h 802192"/>
                <a:gd name="connsiteX28" fmla="*/ 1244822 w 2652318"/>
                <a:gd name="connsiteY28" fmla="*/ 200745 h 802192"/>
                <a:gd name="connsiteX29" fmla="*/ 1313021 w 2652318"/>
                <a:gd name="connsiteY29" fmla="*/ 217605 h 802192"/>
                <a:gd name="connsiteX30" fmla="*/ 1338643 w 2652318"/>
                <a:gd name="connsiteY30" fmla="*/ 158550 h 802192"/>
                <a:gd name="connsiteX31" fmla="*/ 1415415 w 2652318"/>
                <a:gd name="connsiteY31" fmla="*/ 167027 h 802192"/>
                <a:gd name="connsiteX32" fmla="*/ 1458087 w 2652318"/>
                <a:gd name="connsiteY32" fmla="*/ 82635 h 802192"/>
                <a:gd name="connsiteX33" fmla="*/ 1547622 w 2652318"/>
                <a:gd name="connsiteY33" fmla="*/ 141690 h 802192"/>
                <a:gd name="connsiteX34" fmla="*/ 1594485 w 2652318"/>
                <a:gd name="connsiteY34" fmla="*/ 150168 h 802192"/>
                <a:gd name="connsiteX35" fmla="*/ 1611535 w 2652318"/>
                <a:gd name="connsiteY35" fmla="*/ 234559 h 802192"/>
                <a:gd name="connsiteX36" fmla="*/ 1696783 w 2652318"/>
                <a:gd name="connsiteY36" fmla="*/ 243036 h 802192"/>
                <a:gd name="connsiteX37" fmla="*/ 1824704 w 2652318"/>
                <a:gd name="connsiteY37" fmla="*/ 192459 h 802192"/>
                <a:gd name="connsiteX38" fmla="*/ 1914239 w 2652318"/>
                <a:gd name="connsiteY38" fmla="*/ 243036 h 802192"/>
                <a:gd name="connsiteX39" fmla="*/ 1978152 w 2652318"/>
                <a:gd name="connsiteY39" fmla="*/ 251514 h 802192"/>
                <a:gd name="connsiteX40" fmla="*/ 2007965 w 2652318"/>
                <a:gd name="connsiteY40" fmla="*/ 327428 h 802192"/>
                <a:gd name="connsiteX41" fmla="*/ 2050637 w 2652318"/>
                <a:gd name="connsiteY41" fmla="*/ 327428 h 802192"/>
                <a:gd name="connsiteX42" fmla="*/ 2029301 w 2652318"/>
                <a:gd name="connsiteY42" fmla="*/ 386483 h 802192"/>
                <a:gd name="connsiteX43" fmla="*/ 2042064 w 2652318"/>
                <a:gd name="connsiteY43" fmla="*/ 420201 h 802192"/>
                <a:gd name="connsiteX44" fmla="*/ 2093214 w 2652318"/>
                <a:gd name="connsiteY44" fmla="*/ 386483 h 802192"/>
                <a:gd name="connsiteX45" fmla="*/ 2148649 w 2652318"/>
                <a:gd name="connsiteY45" fmla="*/ 403342 h 802192"/>
                <a:gd name="connsiteX46" fmla="*/ 2165699 w 2652318"/>
                <a:gd name="connsiteY46" fmla="*/ 335905 h 802192"/>
                <a:gd name="connsiteX47" fmla="*/ 2199798 w 2652318"/>
                <a:gd name="connsiteY47" fmla="*/ 335905 h 802192"/>
                <a:gd name="connsiteX48" fmla="*/ 2221135 w 2652318"/>
                <a:gd name="connsiteY48" fmla="*/ 268468 h 802192"/>
                <a:gd name="connsiteX49" fmla="*/ 2293620 w 2652318"/>
                <a:gd name="connsiteY49" fmla="*/ 361242 h 802192"/>
                <a:gd name="connsiteX50" fmla="*/ 2391632 w 2652318"/>
                <a:gd name="connsiteY50" fmla="*/ 361242 h 802192"/>
                <a:gd name="connsiteX51" fmla="*/ 2391632 w 2652318"/>
                <a:gd name="connsiteY51" fmla="*/ 462492 h 802192"/>
                <a:gd name="connsiteX52" fmla="*/ 2447068 w 2652318"/>
                <a:gd name="connsiteY52" fmla="*/ 487829 h 802192"/>
                <a:gd name="connsiteX53" fmla="*/ 2455640 w 2652318"/>
                <a:gd name="connsiteY53" fmla="*/ 521547 h 802192"/>
                <a:gd name="connsiteX54" fmla="*/ 2553652 w 2652318"/>
                <a:gd name="connsiteY54" fmla="*/ 530025 h 802192"/>
                <a:gd name="connsiteX55" fmla="*/ 2562225 w 2652318"/>
                <a:gd name="connsiteY55" fmla="*/ 546884 h 802192"/>
                <a:gd name="connsiteX56" fmla="*/ 2600611 w 2652318"/>
                <a:gd name="connsiteY56" fmla="*/ 530025 h 802192"/>
                <a:gd name="connsiteX57" fmla="*/ 2634710 w 2652318"/>
                <a:gd name="connsiteY57" fmla="*/ 513165 h 802192"/>
                <a:gd name="connsiteX58" fmla="*/ 2634710 w 2652318"/>
                <a:gd name="connsiteY58" fmla="*/ 614416 h 802192"/>
                <a:gd name="connsiteX59" fmla="*/ 2570797 w 2652318"/>
                <a:gd name="connsiteY59" fmla="*/ 589080 h 802192"/>
                <a:gd name="connsiteX60" fmla="*/ 2536698 w 2652318"/>
                <a:gd name="connsiteY60" fmla="*/ 639657 h 802192"/>
                <a:gd name="connsiteX61" fmla="*/ 2489835 w 2652318"/>
                <a:gd name="connsiteY61" fmla="*/ 681853 h 802192"/>
                <a:gd name="connsiteX62" fmla="*/ 2400300 w 2652318"/>
                <a:gd name="connsiteY62" fmla="*/ 681853 h 802192"/>
                <a:gd name="connsiteX63" fmla="*/ 2298001 w 2652318"/>
                <a:gd name="connsiteY63" fmla="*/ 724049 h 802192"/>
                <a:gd name="connsiteX64" fmla="*/ 2229802 w 2652318"/>
                <a:gd name="connsiteY64" fmla="*/ 799963 h 802192"/>
                <a:gd name="connsiteX65" fmla="*/ 2148840 w 2652318"/>
                <a:gd name="connsiteY65" fmla="*/ 732526 h 802192"/>
                <a:gd name="connsiteX66" fmla="*/ 2093404 w 2652318"/>
                <a:gd name="connsiteY66" fmla="*/ 681948 h 802192"/>
                <a:gd name="connsiteX67" fmla="*/ 2029491 w 2652318"/>
                <a:gd name="connsiteY67" fmla="*/ 690426 h 802192"/>
                <a:gd name="connsiteX68" fmla="*/ 1905857 w 2652318"/>
                <a:gd name="connsiteY68" fmla="*/ 741003 h 802192"/>
                <a:gd name="connsiteX69" fmla="*/ 1799272 w 2652318"/>
                <a:gd name="connsiteY69" fmla="*/ 800058 h 802192"/>
                <a:gd name="connsiteX70" fmla="*/ 1658588 w 2652318"/>
                <a:gd name="connsiteY70" fmla="*/ 698808 h 802192"/>
                <a:gd name="connsiteX71" fmla="*/ 1590389 w 2652318"/>
                <a:gd name="connsiteY71" fmla="*/ 698808 h 802192"/>
                <a:gd name="connsiteX72" fmla="*/ 1407128 w 2652318"/>
                <a:gd name="connsiteY72" fmla="*/ 766245 h 802192"/>
                <a:gd name="connsiteX73" fmla="*/ 1287780 w 2652318"/>
                <a:gd name="connsiteY73" fmla="*/ 698808 h 802192"/>
                <a:gd name="connsiteX74" fmla="*/ 1181195 w 2652318"/>
                <a:gd name="connsiteY74" fmla="*/ 757863 h 802192"/>
                <a:gd name="connsiteX75" fmla="*/ 1049083 w 2652318"/>
                <a:gd name="connsiteY75" fmla="*/ 698808 h 802192"/>
                <a:gd name="connsiteX76" fmla="*/ 972312 w 2652318"/>
                <a:gd name="connsiteY76" fmla="*/ 715667 h 802192"/>
                <a:gd name="connsiteX77" fmla="*/ 908399 w 2652318"/>
                <a:gd name="connsiteY77" fmla="*/ 656612 h 802192"/>
                <a:gd name="connsiteX78" fmla="*/ 861536 w 2652318"/>
                <a:gd name="connsiteY78" fmla="*/ 656612 h 802192"/>
                <a:gd name="connsiteX79" fmla="*/ 818864 w 2652318"/>
                <a:gd name="connsiteY79" fmla="*/ 715667 h 802192"/>
                <a:gd name="connsiteX80" fmla="*/ 661130 w 2652318"/>
                <a:gd name="connsiteY80" fmla="*/ 715667 h 802192"/>
                <a:gd name="connsiteX81" fmla="*/ 499110 w 2652318"/>
                <a:gd name="connsiteY81" fmla="*/ 749385 h 802192"/>
                <a:gd name="connsiteX82" fmla="*/ 430911 w 2652318"/>
                <a:gd name="connsiteY82" fmla="*/ 698808 h 802192"/>
                <a:gd name="connsiteX83" fmla="*/ 375475 w 2652318"/>
                <a:gd name="connsiteY83" fmla="*/ 707285 h 802192"/>
                <a:gd name="connsiteX84" fmla="*/ 337089 w 2652318"/>
                <a:gd name="connsiteY84" fmla="*/ 656707 h 802192"/>
                <a:gd name="connsiteX85" fmla="*/ 260318 w 2652318"/>
                <a:gd name="connsiteY85" fmla="*/ 682044 h 802192"/>
                <a:gd name="connsiteX86" fmla="*/ 209169 w 2652318"/>
                <a:gd name="connsiteY86" fmla="*/ 656707 h 802192"/>
                <a:gd name="connsiteX87" fmla="*/ 175069 w 2652318"/>
                <a:gd name="connsiteY87" fmla="*/ 673566 h 802192"/>
                <a:gd name="connsiteX88" fmla="*/ 128206 w 2652318"/>
                <a:gd name="connsiteY88" fmla="*/ 622989 h 802192"/>
                <a:gd name="connsiteX89" fmla="*/ 81343 w 2652318"/>
                <a:gd name="connsiteY89" fmla="*/ 665184 h 802192"/>
                <a:gd name="connsiteX90" fmla="*/ 381 w 2652318"/>
                <a:gd name="connsiteY90" fmla="*/ 631466 h 802192"/>
                <a:gd name="connsiteX91" fmla="*/ 381 w 2652318"/>
                <a:gd name="connsiteY91" fmla="*/ 631466 h 802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2652318" h="802192">
                  <a:moveTo>
                    <a:pt x="0" y="630704"/>
                  </a:moveTo>
                  <a:cubicBezTo>
                    <a:pt x="8572" y="613845"/>
                    <a:pt x="38385" y="596985"/>
                    <a:pt x="63912" y="596985"/>
                  </a:cubicBezTo>
                  <a:cubicBezTo>
                    <a:pt x="89439" y="596985"/>
                    <a:pt x="98012" y="605463"/>
                    <a:pt x="98012" y="605463"/>
                  </a:cubicBezTo>
                  <a:cubicBezTo>
                    <a:pt x="98012" y="605463"/>
                    <a:pt x="98012" y="554885"/>
                    <a:pt x="123634" y="571744"/>
                  </a:cubicBezTo>
                  <a:cubicBezTo>
                    <a:pt x="149257" y="588603"/>
                    <a:pt x="157734" y="613940"/>
                    <a:pt x="157734" y="613940"/>
                  </a:cubicBezTo>
                  <a:cubicBezTo>
                    <a:pt x="157734" y="613940"/>
                    <a:pt x="187547" y="605463"/>
                    <a:pt x="208883" y="605463"/>
                  </a:cubicBezTo>
                  <a:cubicBezTo>
                    <a:pt x="230219" y="605463"/>
                    <a:pt x="247269" y="622322"/>
                    <a:pt x="247269" y="622322"/>
                  </a:cubicBezTo>
                  <a:cubicBezTo>
                    <a:pt x="247269" y="622322"/>
                    <a:pt x="208883" y="529548"/>
                    <a:pt x="247269" y="478971"/>
                  </a:cubicBezTo>
                  <a:cubicBezTo>
                    <a:pt x="285655" y="428393"/>
                    <a:pt x="298418" y="453634"/>
                    <a:pt x="298418" y="453634"/>
                  </a:cubicBezTo>
                  <a:cubicBezTo>
                    <a:pt x="298418" y="453634"/>
                    <a:pt x="281368" y="419916"/>
                    <a:pt x="306991" y="411438"/>
                  </a:cubicBezTo>
                  <a:cubicBezTo>
                    <a:pt x="332613" y="402961"/>
                    <a:pt x="366713" y="436775"/>
                    <a:pt x="366713" y="436775"/>
                  </a:cubicBezTo>
                  <a:cubicBezTo>
                    <a:pt x="366713" y="436775"/>
                    <a:pt x="400812" y="411438"/>
                    <a:pt x="422148" y="428298"/>
                  </a:cubicBezTo>
                  <a:cubicBezTo>
                    <a:pt x="422148" y="428298"/>
                    <a:pt x="409384" y="394579"/>
                    <a:pt x="439198" y="377720"/>
                  </a:cubicBezTo>
                  <a:cubicBezTo>
                    <a:pt x="469011" y="360861"/>
                    <a:pt x="486060" y="377720"/>
                    <a:pt x="486060" y="377720"/>
                  </a:cubicBezTo>
                  <a:cubicBezTo>
                    <a:pt x="486060" y="377720"/>
                    <a:pt x="515874" y="284946"/>
                    <a:pt x="571309" y="284946"/>
                  </a:cubicBezTo>
                  <a:cubicBezTo>
                    <a:pt x="626745" y="284946"/>
                    <a:pt x="669321" y="344001"/>
                    <a:pt x="669321" y="344001"/>
                  </a:cubicBezTo>
                  <a:lnTo>
                    <a:pt x="733234" y="352479"/>
                  </a:lnTo>
                  <a:cubicBezTo>
                    <a:pt x="733234" y="352479"/>
                    <a:pt x="724662" y="293424"/>
                    <a:pt x="750284" y="285042"/>
                  </a:cubicBezTo>
                  <a:cubicBezTo>
                    <a:pt x="775906" y="276564"/>
                    <a:pt x="784384" y="301901"/>
                    <a:pt x="784384" y="301901"/>
                  </a:cubicBezTo>
                  <a:cubicBezTo>
                    <a:pt x="784384" y="301901"/>
                    <a:pt x="784384" y="268182"/>
                    <a:pt x="805719" y="268182"/>
                  </a:cubicBezTo>
                  <a:cubicBezTo>
                    <a:pt x="827055" y="268182"/>
                    <a:pt x="856869" y="310378"/>
                    <a:pt x="856869" y="310378"/>
                  </a:cubicBezTo>
                  <a:cubicBezTo>
                    <a:pt x="856869" y="310378"/>
                    <a:pt x="886682" y="259800"/>
                    <a:pt x="908018" y="276660"/>
                  </a:cubicBezTo>
                  <a:cubicBezTo>
                    <a:pt x="908018" y="276660"/>
                    <a:pt x="899446" y="99495"/>
                    <a:pt x="1018889" y="116354"/>
                  </a:cubicBezTo>
                  <a:cubicBezTo>
                    <a:pt x="1018889" y="116354"/>
                    <a:pt x="997553" y="48917"/>
                    <a:pt x="1044511" y="23580"/>
                  </a:cubicBezTo>
                  <a:cubicBezTo>
                    <a:pt x="1091374" y="-1756"/>
                    <a:pt x="1099947" y="32058"/>
                    <a:pt x="1099947" y="32058"/>
                  </a:cubicBezTo>
                  <a:cubicBezTo>
                    <a:pt x="1099947" y="32058"/>
                    <a:pt x="1134047" y="-26997"/>
                    <a:pt x="1180909" y="15198"/>
                  </a:cubicBezTo>
                  <a:cubicBezTo>
                    <a:pt x="1227772" y="57394"/>
                    <a:pt x="1236345" y="99590"/>
                    <a:pt x="1232059" y="107972"/>
                  </a:cubicBezTo>
                  <a:cubicBezTo>
                    <a:pt x="1227772" y="116449"/>
                    <a:pt x="1261872" y="91113"/>
                    <a:pt x="1261872" y="133308"/>
                  </a:cubicBezTo>
                  <a:cubicBezTo>
                    <a:pt x="1261872" y="175504"/>
                    <a:pt x="1244822" y="200745"/>
                    <a:pt x="1244822" y="200745"/>
                  </a:cubicBezTo>
                  <a:cubicBezTo>
                    <a:pt x="1244822" y="200745"/>
                    <a:pt x="1295972" y="183886"/>
                    <a:pt x="1313021" y="217605"/>
                  </a:cubicBezTo>
                  <a:cubicBezTo>
                    <a:pt x="1313021" y="217605"/>
                    <a:pt x="1304448" y="175409"/>
                    <a:pt x="1338643" y="158550"/>
                  </a:cubicBezTo>
                  <a:cubicBezTo>
                    <a:pt x="1372743" y="141690"/>
                    <a:pt x="1415415" y="167027"/>
                    <a:pt x="1415415" y="167027"/>
                  </a:cubicBezTo>
                  <a:cubicBezTo>
                    <a:pt x="1415415" y="167027"/>
                    <a:pt x="1415415" y="91113"/>
                    <a:pt x="1458087" y="82635"/>
                  </a:cubicBezTo>
                  <a:cubicBezTo>
                    <a:pt x="1500759" y="74158"/>
                    <a:pt x="1547622" y="141690"/>
                    <a:pt x="1547622" y="141690"/>
                  </a:cubicBezTo>
                  <a:cubicBezTo>
                    <a:pt x="1547622" y="141690"/>
                    <a:pt x="1573244" y="116354"/>
                    <a:pt x="1594485" y="150168"/>
                  </a:cubicBezTo>
                  <a:cubicBezTo>
                    <a:pt x="1615821" y="183886"/>
                    <a:pt x="1611535" y="234559"/>
                    <a:pt x="1611535" y="234559"/>
                  </a:cubicBezTo>
                  <a:cubicBezTo>
                    <a:pt x="1611535" y="234559"/>
                    <a:pt x="1675447" y="209223"/>
                    <a:pt x="1696783" y="243036"/>
                  </a:cubicBezTo>
                  <a:cubicBezTo>
                    <a:pt x="1696783" y="243036"/>
                    <a:pt x="1756505" y="183981"/>
                    <a:pt x="1824704" y="192459"/>
                  </a:cubicBezTo>
                  <a:cubicBezTo>
                    <a:pt x="1892903" y="200936"/>
                    <a:pt x="1914239" y="243036"/>
                    <a:pt x="1914239" y="243036"/>
                  </a:cubicBezTo>
                  <a:cubicBezTo>
                    <a:pt x="1914239" y="243036"/>
                    <a:pt x="1944052" y="192459"/>
                    <a:pt x="1978152" y="251514"/>
                  </a:cubicBezTo>
                  <a:cubicBezTo>
                    <a:pt x="2012251" y="310569"/>
                    <a:pt x="2007965" y="327428"/>
                    <a:pt x="2007965" y="327428"/>
                  </a:cubicBezTo>
                  <a:cubicBezTo>
                    <a:pt x="2007965" y="327428"/>
                    <a:pt x="2037779" y="293709"/>
                    <a:pt x="2050637" y="327428"/>
                  </a:cubicBezTo>
                  <a:cubicBezTo>
                    <a:pt x="2063400" y="361146"/>
                    <a:pt x="2029301" y="386483"/>
                    <a:pt x="2029301" y="386483"/>
                  </a:cubicBezTo>
                  <a:cubicBezTo>
                    <a:pt x="2029301" y="386483"/>
                    <a:pt x="2025015" y="420201"/>
                    <a:pt x="2042064" y="420201"/>
                  </a:cubicBezTo>
                  <a:cubicBezTo>
                    <a:pt x="2059114" y="420201"/>
                    <a:pt x="2054828" y="394865"/>
                    <a:pt x="2093214" y="386483"/>
                  </a:cubicBezTo>
                  <a:cubicBezTo>
                    <a:pt x="2131600" y="378006"/>
                    <a:pt x="2148649" y="403342"/>
                    <a:pt x="2148649" y="403342"/>
                  </a:cubicBezTo>
                  <a:cubicBezTo>
                    <a:pt x="2148649" y="403342"/>
                    <a:pt x="2144363" y="344287"/>
                    <a:pt x="2165699" y="335905"/>
                  </a:cubicBezTo>
                  <a:cubicBezTo>
                    <a:pt x="2187035" y="327428"/>
                    <a:pt x="2199798" y="335905"/>
                    <a:pt x="2199798" y="335905"/>
                  </a:cubicBezTo>
                  <a:cubicBezTo>
                    <a:pt x="2199798" y="335905"/>
                    <a:pt x="2191226" y="268468"/>
                    <a:pt x="2221135" y="268468"/>
                  </a:cubicBezTo>
                  <a:cubicBezTo>
                    <a:pt x="2251043" y="268468"/>
                    <a:pt x="2280856" y="310664"/>
                    <a:pt x="2293620" y="361242"/>
                  </a:cubicBezTo>
                  <a:cubicBezTo>
                    <a:pt x="2293620" y="361242"/>
                    <a:pt x="2370391" y="319046"/>
                    <a:pt x="2391632" y="361242"/>
                  </a:cubicBezTo>
                  <a:cubicBezTo>
                    <a:pt x="2412968" y="403437"/>
                    <a:pt x="2391632" y="462492"/>
                    <a:pt x="2391632" y="462492"/>
                  </a:cubicBezTo>
                  <a:cubicBezTo>
                    <a:pt x="2391632" y="462492"/>
                    <a:pt x="2434304" y="462492"/>
                    <a:pt x="2447068" y="487829"/>
                  </a:cubicBezTo>
                  <a:cubicBezTo>
                    <a:pt x="2459831" y="513165"/>
                    <a:pt x="2455640" y="521547"/>
                    <a:pt x="2455640" y="521547"/>
                  </a:cubicBezTo>
                  <a:cubicBezTo>
                    <a:pt x="2455640" y="521547"/>
                    <a:pt x="2528125" y="496211"/>
                    <a:pt x="2553652" y="530025"/>
                  </a:cubicBezTo>
                  <a:cubicBezTo>
                    <a:pt x="2579275" y="563743"/>
                    <a:pt x="2562225" y="546884"/>
                    <a:pt x="2562225" y="546884"/>
                  </a:cubicBezTo>
                  <a:cubicBezTo>
                    <a:pt x="2562225" y="546884"/>
                    <a:pt x="2587847" y="521547"/>
                    <a:pt x="2600611" y="530025"/>
                  </a:cubicBezTo>
                  <a:cubicBezTo>
                    <a:pt x="2613374" y="538502"/>
                    <a:pt x="2609183" y="470970"/>
                    <a:pt x="2634710" y="513165"/>
                  </a:cubicBezTo>
                  <a:cubicBezTo>
                    <a:pt x="2660237" y="555361"/>
                    <a:pt x="2656046" y="614416"/>
                    <a:pt x="2634710" y="614416"/>
                  </a:cubicBezTo>
                  <a:cubicBezTo>
                    <a:pt x="2613374" y="614416"/>
                    <a:pt x="2570797" y="589080"/>
                    <a:pt x="2570797" y="589080"/>
                  </a:cubicBezTo>
                  <a:cubicBezTo>
                    <a:pt x="2570797" y="589080"/>
                    <a:pt x="2562225" y="639657"/>
                    <a:pt x="2536698" y="639657"/>
                  </a:cubicBezTo>
                  <a:cubicBezTo>
                    <a:pt x="2536698" y="639657"/>
                    <a:pt x="2532412" y="673376"/>
                    <a:pt x="2489835" y="681853"/>
                  </a:cubicBezTo>
                  <a:cubicBezTo>
                    <a:pt x="2447163" y="690330"/>
                    <a:pt x="2400300" y="681853"/>
                    <a:pt x="2400300" y="681853"/>
                  </a:cubicBezTo>
                  <a:cubicBezTo>
                    <a:pt x="2400300" y="681853"/>
                    <a:pt x="2332101" y="732431"/>
                    <a:pt x="2298001" y="724049"/>
                  </a:cubicBezTo>
                  <a:cubicBezTo>
                    <a:pt x="2298001" y="724049"/>
                    <a:pt x="2285238" y="783104"/>
                    <a:pt x="2229802" y="799963"/>
                  </a:cubicBezTo>
                  <a:cubicBezTo>
                    <a:pt x="2174367" y="816822"/>
                    <a:pt x="2148840" y="732526"/>
                    <a:pt x="2148840" y="732526"/>
                  </a:cubicBezTo>
                  <a:cubicBezTo>
                    <a:pt x="2148840" y="732526"/>
                    <a:pt x="2114740" y="749385"/>
                    <a:pt x="2093404" y="681948"/>
                  </a:cubicBezTo>
                  <a:cubicBezTo>
                    <a:pt x="2093404" y="681948"/>
                    <a:pt x="2042255" y="707285"/>
                    <a:pt x="2029491" y="690426"/>
                  </a:cubicBezTo>
                  <a:cubicBezTo>
                    <a:pt x="2016728" y="673566"/>
                    <a:pt x="1991106" y="774817"/>
                    <a:pt x="1905857" y="741003"/>
                  </a:cubicBezTo>
                  <a:cubicBezTo>
                    <a:pt x="1905857" y="741003"/>
                    <a:pt x="1880235" y="791581"/>
                    <a:pt x="1799272" y="800058"/>
                  </a:cubicBezTo>
                  <a:cubicBezTo>
                    <a:pt x="1718310" y="808536"/>
                    <a:pt x="1658588" y="698808"/>
                    <a:pt x="1658588" y="698808"/>
                  </a:cubicBezTo>
                  <a:cubicBezTo>
                    <a:pt x="1658588" y="698808"/>
                    <a:pt x="1615916" y="715667"/>
                    <a:pt x="1590389" y="698808"/>
                  </a:cubicBezTo>
                  <a:cubicBezTo>
                    <a:pt x="1590389" y="698808"/>
                    <a:pt x="1471041" y="783199"/>
                    <a:pt x="1407128" y="766245"/>
                  </a:cubicBezTo>
                  <a:cubicBezTo>
                    <a:pt x="1343215" y="749385"/>
                    <a:pt x="1287780" y="698808"/>
                    <a:pt x="1287780" y="698808"/>
                  </a:cubicBezTo>
                  <a:cubicBezTo>
                    <a:pt x="1287780" y="698808"/>
                    <a:pt x="1249394" y="757863"/>
                    <a:pt x="1181195" y="757863"/>
                  </a:cubicBezTo>
                  <a:cubicBezTo>
                    <a:pt x="1112996" y="757863"/>
                    <a:pt x="1049083" y="698808"/>
                    <a:pt x="1049083" y="698808"/>
                  </a:cubicBezTo>
                  <a:cubicBezTo>
                    <a:pt x="1049083" y="698808"/>
                    <a:pt x="1006411" y="724144"/>
                    <a:pt x="972312" y="715667"/>
                  </a:cubicBezTo>
                  <a:cubicBezTo>
                    <a:pt x="938213" y="707190"/>
                    <a:pt x="908399" y="656612"/>
                    <a:pt x="908399" y="656612"/>
                  </a:cubicBezTo>
                  <a:cubicBezTo>
                    <a:pt x="908399" y="656612"/>
                    <a:pt x="891349" y="690330"/>
                    <a:pt x="861536" y="656612"/>
                  </a:cubicBezTo>
                  <a:cubicBezTo>
                    <a:pt x="861536" y="656612"/>
                    <a:pt x="857250" y="690330"/>
                    <a:pt x="818864" y="715667"/>
                  </a:cubicBezTo>
                  <a:cubicBezTo>
                    <a:pt x="780479" y="741003"/>
                    <a:pt x="678180" y="732526"/>
                    <a:pt x="661130" y="715667"/>
                  </a:cubicBezTo>
                  <a:cubicBezTo>
                    <a:pt x="661130" y="715667"/>
                    <a:pt x="563118" y="774722"/>
                    <a:pt x="499110" y="749385"/>
                  </a:cubicBezTo>
                  <a:cubicBezTo>
                    <a:pt x="435197" y="724049"/>
                    <a:pt x="430911" y="698808"/>
                    <a:pt x="430911" y="698808"/>
                  </a:cubicBezTo>
                  <a:cubicBezTo>
                    <a:pt x="430911" y="698808"/>
                    <a:pt x="401098" y="724144"/>
                    <a:pt x="375475" y="707285"/>
                  </a:cubicBezTo>
                  <a:cubicBezTo>
                    <a:pt x="349853" y="690426"/>
                    <a:pt x="337089" y="656707"/>
                    <a:pt x="337089" y="656707"/>
                  </a:cubicBezTo>
                  <a:cubicBezTo>
                    <a:pt x="337089" y="656707"/>
                    <a:pt x="294418" y="682044"/>
                    <a:pt x="260318" y="682044"/>
                  </a:cubicBezTo>
                  <a:cubicBezTo>
                    <a:pt x="226219" y="682044"/>
                    <a:pt x="209169" y="656707"/>
                    <a:pt x="209169" y="656707"/>
                  </a:cubicBezTo>
                  <a:cubicBezTo>
                    <a:pt x="209169" y="656707"/>
                    <a:pt x="204882" y="682044"/>
                    <a:pt x="175069" y="673566"/>
                  </a:cubicBezTo>
                  <a:cubicBezTo>
                    <a:pt x="145256" y="665089"/>
                    <a:pt x="128206" y="622989"/>
                    <a:pt x="128206" y="622989"/>
                  </a:cubicBezTo>
                  <a:cubicBezTo>
                    <a:pt x="128206" y="622989"/>
                    <a:pt x="106870" y="665184"/>
                    <a:pt x="81343" y="665184"/>
                  </a:cubicBezTo>
                  <a:cubicBezTo>
                    <a:pt x="55816" y="665184"/>
                    <a:pt x="381" y="631466"/>
                    <a:pt x="381" y="631466"/>
                  </a:cubicBezTo>
                  <a:lnTo>
                    <a:pt x="381" y="631466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C041658-E750-EE24-A6B7-5EA412619193}"/>
                </a:ext>
              </a:extLst>
            </p:cNvPr>
            <p:cNvSpPr/>
            <p:nvPr/>
          </p:nvSpPr>
          <p:spPr>
            <a:xfrm>
              <a:off x="3981999" y="4800083"/>
              <a:ext cx="5492354" cy="1649252"/>
            </a:xfrm>
            <a:custGeom>
              <a:avLst/>
              <a:gdLst>
                <a:gd name="connsiteX0" fmla="*/ 14478 w 2664210"/>
                <a:gd name="connsiteY0" fmla="*/ 472888 h 800013"/>
                <a:gd name="connsiteX1" fmla="*/ 14478 w 2664210"/>
                <a:gd name="connsiteY1" fmla="*/ 504415 h 800013"/>
                <a:gd name="connsiteX2" fmla="*/ 104013 w 2664210"/>
                <a:gd name="connsiteY2" fmla="*/ 491842 h 800013"/>
                <a:gd name="connsiteX3" fmla="*/ 128397 w 2664210"/>
                <a:gd name="connsiteY3" fmla="*/ 517084 h 800013"/>
                <a:gd name="connsiteX4" fmla="*/ 177260 w 2664210"/>
                <a:gd name="connsiteY4" fmla="*/ 517084 h 800013"/>
                <a:gd name="connsiteX5" fmla="*/ 274891 w 2664210"/>
                <a:gd name="connsiteY5" fmla="*/ 517084 h 800013"/>
                <a:gd name="connsiteX6" fmla="*/ 356235 w 2664210"/>
                <a:gd name="connsiteY6" fmla="*/ 617858 h 800013"/>
                <a:gd name="connsiteX7" fmla="*/ 502729 w 2664210"/>
                <a:gd name="connsiteY7" fmla="*/ 661959 h 800013"/>
                <a:gd name="connsiteX8" fmla="*/ 608552 w 2664210"/>
                <a:gd name="connsiteY8" fmla="*/ 636718 h 800013"/>
                <a:gd name="connsiteX9" fmla="*/ 698087 w 2664210"/>
                <a:gd name="connsiteY9" fmla="*/ 680818 h 800013"/>
                <a:gd name="connsiteX10" fmla="*/ 934117 w 2664210"/>
                <a:gd name="connsiteY10" fmla="*/ 680818 h 800013"/>
                <a:gd name="connsiteX11" fmla="*/ 1186339 w 2664210"/>
                <a:gd name="connsiteY11" fmla="*/ 762733 h 800013"/>
                <a:gd name="connsiteX12" fmla="*/ 1463040 w 2664210"/>
                <a:gd name="connsiteY12" fmla="*/ 743874 h 800013"/>
                <a:gd name="connsiteX13" fmla="*/ 1585055 w 2664210"/>
                <a:gd name="connsiteY13" fmla="*/ 743874 h 800013"/>
                <a:gd name="connsiteX14" fmla="*/ 1747838 w 2664210"/>
                <a:gd name="connsiteY14" fmla="*/ 762733 h 800013"/>
                <a:gd name="connsiteX15" fmla="*/ 2024539 w 2664210"/>
                <a:gd name="connsiteY15" fmla="*/ 787975 h 800013"/>
                <a:gd name="connsiteX16" fmla="*/ 2114074 w 2664210"/>
                <a:gd name="connsiteY16" fmla="*/ 725014 h 800013"/>
                <a:gd name="connsiteX17" fmla="*/ 2236089 w 2664210"/>
                <a:gd name="connsiteY17" fmla="*/ 699773 h 800013"/>
                <a:gd name="connsiteX18" fmla="*/ 2520886 w 2664210"/>
                <a:gd name="connsiteY18" fmla="*/ 687200 h 800013"/>
                <a:gd name="connsiteX19" fmla="*/ 2561558 w 2664210"/>
                <a:gd name="connsiteY19" fmla="*/ 636813 h 800013"/>
                <a:gd name="connsiteX20" fmla="*/ 2642902 w 2664210"/>
                <a:gd name="connsiteY20" fmla="*/ 573853 h 800013"/>
                <a:gd name="connsiteX21" fmla="*/ 2626614 w 2664210"/>
                <a:gd name="connsiteY21" fmla="*/ 504511 h 800013"/>
                <a:gd name="connsiteX22" fmla="*/ 2642902 w 2664210"/>
                <a:gd name="connsiteY22" fmla="*/ 447837 h 800013"/>
                <a:gd name="connsiteX23" fmla="*/ 2553367 w 2664210"/>
                <a:gd name="connsiteY23" fmla="*/ 447837 h 800013"/>
                <a:gd name="connsiteX24" fmla="*/ 2480120 w 2664210"/>
                <a:gd name="connsiteY24" fmla="*/ 391163 h 800013"/>
                <a:gd name="connsiteX25" fmla="*/ 2382488 w 2664210"/>
                <a:gd name="connsiteY25" fmla="*/ 410023 h 800013"/>
                <a:gd name="connsiteX26" fmla="*/ 2349913 w 2664210"/>
                <a:gd name="connsiteY26" fmla="*/ 359635 h 800013"/>
                <a:gd name="connsiteX27" fmla="*/ 2235994 w 2664210"/>
                <a:gd name="connsiteY27" fmla="*/ 372208 h 800013"/>
                <a:gd name="connsiteX28" fmla="*/ 2154651 w 2664210"/>
                <a:gd name="connsiteY28" fmla="*/ 340681 h 800013"/>
                <a:gd name="connsiteX29" fmla="*/ 1918621 w 2664210"/>
                <a:gd name="connsiteY29" fmla="*/ 359540 h 800013"/>
                <a:gd name="connsiteX30" fmla="*/ 1902333 w 2664210"/>
                <a:gd name="connsiteY30" fmla="*/ 290198 h 800013"/>
                <a:gd name="connsiteX31" fmla="*/ 1829086 w 2664210"/>
                <a:gd name="connsiteY31" fmla="*/ 227238 h 800013"/>
                <a:gd name="connsiteX32" fmla="*/ 1755839 w 2664210"/>
                <a:gd name="connsiteY32" fmla="*/ 258766 h 800013"/>
                <a:gd name="connsiteX33" fmla="*/ 1666304 w 2664210"/>
                <a:gd name="connsiteY33" fmla="*/ 227238 h 800013"/>
                <a:gd name="connsiteX34" fmla="*/ 1641920 w 2664210"/>
                <a:gd name="connsiteY34" fmla="*/ 176851 h 800013"/>
                <a:gd name="connsiteX35" fmla="*/ 1552384 w 2664210"/>
                <a:gd name="connsiteY35" fmla="*/ 157991 h 800013"/>
                <a:gd name="connsiteX36" fmla="*/ 1544288 w 2664210"/>
                <a:gd name="connsiteY36" fmla="*/ 101317 h 800013"/>
                <a:gd name="connsiteX37" fmla="*/ 1479232 w 2664210"/>
                <a:gd name="connsiteY37" fmla="*/ 107604 h 800013"/>
                <a:gd name="connsiteX38" fmla="*/ 1471136 w 2664210"/>
                <a:gd name="connsiteY38" fmla="*/ 44644 h 800013"/>
                <a:gd name="connsiteX39" fmla="*/ 1397889 w 2664210"/>
                <a:gd name="connsiteY39" fmla="*/ 44644 h 800013"/>
                <a:gd name="connsiteX40" fmla="*/ 1332833 w 2664210"/>
                <a:gd name="connsiteY40" fmla="*/ 543 h 800013"/>
                <a:gd name="connsiteX41" fmla="*/ 1235202 w 2664210"/>
                <a:gd name="connsiteY41" fmla="*/ 44644 h 800013"/>
                <a:gd name="connsiteX42" fmla="*/ 1137571 w 2664210"/>
                <a:gd name="connsiteY42" fmla="*/ 57217 h 800013"/>
                <a:gd name="connsiteX43" fmla="*/ 1080611 w 2664210"/>
                <a:gd name="connsiteY43" fmla="*/ 145418 h 800013"/>
                <a:gd name="connsiteX44" fmla="*/ 869061 w 2664210"/>
                <a:gd name="connsiteY44" fmla="*/ 151705 h 800013"/>
                <a:gd name="connsiteX45" fmla="*/ 706279 w 2664210"/>
                <a:gd name="connsiteY45" fmla="*/ 202092 h 800013"/>
                <a:gd name="connsiteX46" fmla="*/ 657416 w 2664210"/>
                <a:gd name="connsiteY46" fmla="*/ 220951 h 800013"/>
                <a:gd name="connsiteX47" fmla="*/ 567880 w 2664210"/>
                <a:gd name="connsiteY47" fmla="*/ 183137 h 800013"/>
                <a:gd name="connsiteX48" fmla="*/ 494633 w 2664210"/>
                <a:gd name="connsiteY48" fmla="*/ 265052 h 800013"/>
                <a:gd name="connsiteX49" fmla="*/ 348139 w 2664210"/>
                <a:gd name="connsiteY49" fmla="*/ 271339 h 800013"/>
                <a:gd name="connsiteX50" fmla="*/ 266795 w 2664210"/>
                <a:gd name="connsiteY50" fmla="*/ 309153 h 800013"/>
                <a:gd name="connsiteX51" fmla="*/ 283083 w 2664210"/>
                <a:gd name="connsiteY51" fmla="*/ 302866 h 800013"/>
                <a:gd name="connsiteX52" fmla="*/ 177260 w 2664210"/>
                <a:gd name="connsiteY52" fmla="*/ 258766 h 800013"/>
                <a:gd name="connsiteX53" fmla="*/ 120301 w 2664210"/>
                <a:gd name="connsiteY53" fmla="*/ 340681 h 800013"/>
                <a:gd name="connsiteX54" fmla="*/ 38958 w 2664210"/>
                <a:gd name="connsiteY54" fmla="*/ 397354 h 800013"/>
                <a:gd name="connsiteX55" fmla="*/ 14573 w 2664210"/>
                <a:gd name="connsiteY55" fmla="*/ 472983 h 800013"/>
                <a:gd name="connsiteX56" fmla="*/ 14573 w 2664210"/>
                <a:gd name="connsiteY56" fmla="*/ 472983 h 800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64210" h="800013">
                  <a:moveTo>
                    <a:pt x="14478" y="472888"/>
                  </a:moveTo>
                  <a:cubicBezTo>
                    <a:pt x="14478" y="472888"/>
                    <a:pt x="-18098" y="498129"/>
                    <a:pt x="14478" y="504415"/>
                  </a:cubicBezTo>
                  <a:cubicBezTo>
                    <a:pt x="47054" y="510702"/>
                    <a:pt x="104013" y="491842"/>
                    <a:pt x="104013" y="491842"/>
                  </a:cubicBezTo>
                  <a:cubicBezTo>
                    <a:pt x="104013" y="491842"/>
                    <a:pt x="87725" y="504415"/>
                    <a:pt x="128397" y="517084"/>
                  </a:cubicBezTo>
                  <a:cubicBezTo>
                    <a:pt x="169069" y="529657"/>
                    <a:pt x="177260" y="517084"/>
                    <a:pt x="177260" y="517084"/>
                  </a:cubicBezTo>
                  <a:cubicBezTo>
                    <a:pt x="177260" y="517084"/>
                    <a:pt x="234220" y="542325"/>
                    <a:pt x="274891" y="517084"/>
                  </a:cubicBezTo>
                  <a:cubicBezTo>
                    <a:pt x="274891" y="517084"/>
                    <a:pt x="258604" y="567471"/>
                    <a:pt x="356235" y="617858"/>
                  </a:cubicBezTo>
                  <a:cubicBezTo>
                    <a:pt x="453866" y="668245"/>
                    <a:pt x="502729" y="661959"/>
                    <a:pt x="502729" y="661959"/>
                  </a:cubicBezTo>
                  <a:lnTo>
                    <a:pt x="608552" y="636718"/>
                  </a:lnTo>
                  <a:cubicBezTo>
                    <a:pt x="608552" y="636718"/>
                    <a:pt x="592264" y="661959"/>
                    <a:pt x="698087" y="680818"/>
                  </a:cubicBezTo>
                  <a:cubicBezTo>
                    <a:pt x="803910" y="699678"/>
                    <a:pt x="934117" y="680818"/>
                    <a:pt x="934117" y="680818"/>
                  </a:cubicBezTo>
                  <a:cubicBezTo>
                    <a:pt x="934117" y="680818"/>
                    <a:pt x="1039939" y="756447"/>
                    <a:pt x="1186339" y="762733"/>
                  </a:cubicBezTo>
                  <a:cubicBezTo>
                    <a:pt x="1332833" y="769020"/>
                    <a:pt x="1463040" y="743874"/>
                    <a:pt x="1463040" y="743874"/>
                  </a:cubicBezTo>
                  <a:cubicBezTo>
                    <a:pt x="1463040" y="743874"/>
                    <a:pt x="1544384" y="762733"/>
                    <a:pt x="1585055" y="743874"/>
                  </a:cubicBezTo>
                  <a:cubicBezTo>
                    <a:pt x="1585055" y="743874"/>
                    <a:pt x="1645825" y="762733"/>
                    <a:pt x="1747838" y="762733"/>
                  </a:cubicBezTo>
                  <a:cubicBezTo>
                    <a:pt x="1764126" y="762733"/>
                    <a:pt x="1894332" y="825694"/>
                    <a:pt x="2024539" y="787975"/>
                  </a:cubicBezTo>
                  <a:cubicBezTo>
                    <a:pt x="2154745" y="750160"/>
                    <a:pt x="2114074" y="725014"/>
                    <a:pt x="2114074" y="725014"/>
                  </a:cubicBezTo>
                  <a:cubicBezTo>
                    <a:pt x="2114074" y="725014"/>
                    <a:pt x="2171033" y="737587"/>
                    <a:pt x="2236089" y="699773"/>
                  </a:cubicBezTo>
                  <a:cubicBezTo>
                    <a:pt x="2236089" y="699773"/>
                    <a:pt x="2463927" y="718633"/>
                    <a:pt x="2520886" y="687200"/>
                  </a:cubicBezTo>
                  <a:cubicBezTo>
                    <a:pt x="2577846" y="655672"/>
                    <a:pt x="2561558" y="636813"/>
                    <a:pt x="2561558" y="636813"/>
                  </a:cubicBezTo>
                  <a:cubicBezTo>
                    <a:pt x="2561558" y="636813"/>
                    <a:pt x="2602230" y="598999"/>
                    <a:pt x="2642902" y="573853"/>
                  </a:cubicBezTo>
                  <a:cubicBezTo>
                    <a:pt x="2683574" y="548611"/>
                    <a:pt x="2659190" y="510892"/>
                    <a:pt x="2626614" y="504511"/>
                  </a:cubicBezTo>
                  <a:cubicBezTo>
                    <a:pt x="2626614" y="504511"/>
                    <a:pt x="2667286" y="466696"/>
                    <a:pt x="2642902" y="447837"/>
                  </a:cubicBezTo>
                  <a:cubicBezTo>
                    <a:pt x="2618518" y="428977"/>
                    <a:pt x="2553367" y="447837"/>
                    <a:pt x="2553367" y="447837"/>
                  </a:cubicBezTo>
                  <a:cubicBezTo>
                    <a:pt x="2553367" y="447837"/>
                    <a:pt x="2537079" y="403736"/>
                    <a:pt x="2480120" y="391163"/>
                  </a:cubicBezTo>
                  <a:cubicBezTo>
                    <a:pt x="2423160" y="378590"/>
                    <a:pt x="2382488" y="410023"/>
                    <a:pt x="2382488" y="410023"/>
                  </a:cubicBezTo>
                  <a:cubicBezTo>
                    <a:pt x="2382488" y="410023"/>
                    <a:pt x="2415064" y="378495"/>
                    <a:pt x="2349913" y="359635"/>
                  </a:cubicBezTo>
                  <a:cubicBezTo>
                    <a:pt x="2284857" y="340776"/>
                    <a:pt x="2235994" y="372208"/>
                    <a:pt x="2235994" y="372208"/>
                  </a:cubicBezTo>
                  <a:cubicBezTo>
                    <a:pt x="2235994" y="372208"/>
                    <a:pt x="2203419" y="346967"/>
                    <a:pt x="2154651" y="340681"/>
                  </a:cubicBezTo>
                  <a:cubicBezTo>
                    <a:pt x="2105883" y="334394"/>
                    <a:pt x="1967484" y="353254"/>
                    <a:pt x="1918621" y="359540"/>
                  </a:cubicBezTo>
                  <a:cubicBezTo>
                    <a:pt x="1869757" y="365827"/>
                    <a:pt x="1902333" y="315439"/>
                    <a:pt x="1902333" y="290198"/>
                  </a:cubicBezTo>
                  <a:cubicBezTo>
                    <a:pt x="1902333" y="264957"/>
                    <a:pt x="1861661" y="227238"/>
                    <a:pt x="1829086" y="227238"/>
                  </a:cubicBezTo>
                  <a:cubicBezTo>
                    <a:pt x="1796510" y="227238"/>
                    <a:pt x="1755839" y="258766"/>
                    <a:pt x="1755839" y="258766"/>
                  </a:cubicBezTo>
                  <a:cubicBezTo>
                    <a:pt x="1755839" y="258766"/>
                    <a:pt x="1731454" y="220951"/>
                    <a:pt x="1666304" y="227238"/>
                  </a:cubicBezTo>
                  <a:cubicBezTo>
                    <a:pt x="1666304" y="227238"/>
                    <a:pt x="1682592" y="201997"/>
                    <a:pt x="1641920" y="176851"/>
                  </a:cubicBezTo>
                  <a:cubicBezTo>
                    <a:pt x="1601248" y="151705"/>
                    <a:pt x="1552384" y="157991"/>
                    <a:pt x="1552384" y="157991"/>
                  </a:cubicBezTo>
                  <a:cubicBezTo>
                    <a:pt x="1552384" y="157991"/>
                    <a:pt x="1568672" y="113890"/>
                    <a:pt x="1544288" y="101317"/>
                  </a:cubicBezTo>
                  <a:cubicBezTo>
                    <a:pt x="1519904" y="88744"/>
                    <a:pt x="1479232" y="107604"/>
                    <a:pt x="1479232" y="107604"/>
                  </a:cubicBezTo>
                  <a:cubicBezTo>
                    <a:pt x="1479232" y="107604"/>
                    <a:pt x="1519904" y="57217"/>
                    <a:pt x="1471136" y="44644"/>
                  </a:cubicBezTo>
                  <a:cubicBezTo>
                    <a:pt x="1422273" y="32071"/>
                    <a:pt x="1397889" y="44644"/>
                    <a:pt x="1397889" y="44644"/>
                  </a:cubicBezTo>
                  <a:cubicBezTo>
                    <a:pt x="1397889" y="44644"/>
                    <a:pt x="1405985" y="-5744"/>
                    <a:pt x="1332833" y="543"/>
                  </a:cubicBezTo>
                  <a:cubicBezTo>
                    <a:pt x="1259681" y="6829"/>
                    <a:pt x="1235202" y="44644"/>
                    <a:pt x="1235202" y="44644"/>
                  </a:cubicBezTo>
                  <a:cubicBezTo>
                    <a:pt x="1235202" y="44644"/>
                    <a:pt x="1202627" y="19402"/>
                    <a:pt x="1137571" y="57217"/>
                  </a:cubicBezTo>
                  <a:cubicBezTo>
                    <a:pt x="1072515" y="95031"/>
                    <a:pt x="1080611" y="145418"/>
                    <a:pt x="1080611" y="145418"/>
                  </a:cubicBezTo>
                  <a:cubicBezTo>
                    <a:pt x="1080611" y="145418"/>
                    <a:pt x="926020" y="120177"/>
                    <a:pt x="869061" y="151705"/>
                  </a:cubicBezTo>
                  <a:cubicBezTo>
                    <a:pt x="869061" y="151705"/>
                    <a:pt x="763238" y="126463"/>
                    <a:pt x="706279" y="202092"/>
                  </a:cubicBezTo>
                  <a:cubicBezTo>
                    <a:pt x="706279" y="202092"/>
                    <a:pt x="681895" y="227333"/>
                    <a:pt x="657416" y="220951"/>
                  </a:cubicBezTo>
                  <a:cubicBezTo>
                    <a:pt x="633032" y="214665"/>
                    <a:pt x="633032" y="170564"/>
                    <a:pt x="567880" y="183137"/>
                  </a:cubicBezTo>
                  <a:cubicBezTo>
                    <a:pt x="502825" y="195710"/>
                    <a:pt x="494633" y="239811"/>
                    <a:pt x="494633" y="265052"/>
                  </a:cubicBezTo>
                  <a:cubicBezTo>
                    <a:pt x="494633" y="265052"/>
                    <a:pt x="413290" y="239811"/>
                    <a:pt x="348139" y="271339"/>
                  </a:cubicBezTo>
                  <a:cubicBezTo>
                    <a:pt x="282988" y="302866"/>
                    <a:pt x="266795" y="309153"/>
                    <a:pt x="266795" y="309153"/>
                  </a:cubicBezTo>
                  <a:lnTo>
                    <a:pt x="283083" y="302866"/>
                  </a:lnTo>
                  <a:cubicBezTo>
                    <a:pt x="283083" y="302866"/>
                    <a:pt x="266795" y="233524"/>
                    <a:pt x="177260" y="258766"/>
                  </a:cubicBezTo>
                  <a:cubicBezTo>
                    <a:pt x="87725" y="284007"/>
                    <a:pt x="120301" y="340681"/>
                    <a:pt x="120301" y="340681"/>
                  </a:cubicBezTo>
                  <a:cubicBezTo>
                    <a:pt x="120301" y="340681"/>
                    <a:pt x="63341" y="346967"/>
                    <a:pt x="38958" y="397354"/>
                  </a:cubicBezTo>
                  <a:cubicBezTo>
                    <a:pt x="14573" y="447742"/>
                    <a:pt x="14573" y="472983"/>
                    <a:pt x="14573" y="472983"/>
                  </a:cubicBezTo>
                  <a:lnTo>
                    <a:pt x="14573" y="472983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A3A3CA3-CA85-F11A-26FF-5F8A53D2C2AD}"/>
                </a:ext>
              </a:extLst>
            </p:cNvPr>
            <p:cNvSpPr/>
            <p:nvPr/>
          </p:nvSpPr>
          <p:spPr>
            <a:xfrm>
              <a:off x="-1313853" y="5180422"/>
              <a:ext cx="7861709" cy="1547518"/>
            </a:xfrm>
            <a:custGeom>
              <a:avLst/>
              <a:gdLst>
                <a:gd name="connsiteX0" fmla="*/ 190 w 3813528"/>
                <a:gd name="connsiteY0" fmla="*/ 590742 h 750664"/>
                <a:gd name="connsiteX1" fmla="*/ 92107 w 3813528"/>
                <a:gd name="connsiteY1" fmla="*/ 559119 h 750664"/>
                <a:gd name="connsiteX2" fmla="*/ 141161 w 3813528"/>
                <a:gd name="connsiteY2" fmla="*/ 567025 h 750664"/>
                <a:gd name="connsiteX3" fmla="*/ 177927 w 3813528"/>
                <a:gd name="connsiteY3" fmla="*/ 535402 h 750664"/>
                <a:gd name="connsiteX4" fmla="*/ 226981 w 3813528"/>
                <a:gd name="connsiteY4" fmla="*/ 574835 h 750664"/>
                <a:gd name="connsiteX5" fmla="*/ 300514 w 3813528"/>
                <a:gd name="connsiteY5" fmla="*/ 566930 h 750664"/>
                <a:gd name="connsiteX6" fmla="*/ 355664 w 3813528"/>
                <a:gd name="connsiteY6" fmla="*/ 582741 h 750664"/>
                <a:gd name="connsiteX7" fmla="*/ 355664 w 3813528"/>
                <a:gd name="connsiteY7" fmla="*/ 448534 h 750664"/>
                <a:gd name="connsiteX8" fmla="*/ 429197 w 3813528"/>
                <a:gd name="connsiteY8" fmla="*/ 424817 h 750664"/>
                <a:gd name="connsiteX9" fmla="*/ 441484 w 3813528"/>
                <a:gd name="connsiteY9" fmla="*/ 385383 h 750664"/>
                <a:gd name="connsiteX10" fmla="*/ 527304 w 3813528"/>
                <a:gd name="connsiteY10" fmla="*/ 409100 h 750664"/>
                <a:gd name="connsiteX11" fmla="*/ 607028 w 3813528"/>
                <a:gd name="connsiteY11" fmla="*/ 401195 h 750664"/>
                <a:gd name="connsiteX12" fmla="*/ 631508 w 3813528"/>
                <a:gd name="connsiteY12" fmla="*/ 353855 h 750664"/>
                <a:gd name="connsiteX13" fmla="*/ 698945 w 3813528"/>
                <a:gd name="connsiteY13" fmla="*/ 353855 h 750664"/>
                <a:gd name="connsiteX14" fmla="*/ 821531 w 3813528"/>
                <a:gd name="connsiteY14" fmla="*/ 266987 h 750664"/>
                <a:gd name="connsiteX15" fmla="*/ 962501 w 3813528"/>
                <a:gd name="connsiteY15" fmla="*/ 322232 h 750664"/>
                <a:gd name="connsiteX16" fmla="*/ 1054418 w 3813528"/>
                <a:gd name="connsiteY16" fmla="*/ 330138 h 750664"/>
                <a:gd name="connsiteX17" fmla="*/ 1078897 w 3813528"/>
                <a:gd name="connsiteY17" fmla="*/ 266987 h 750664"/>
                <a:gd name="connsiteX18" fmla="*/ 1127951 w 3813528"/>
                <a:gd name="connsiteY18" fmla="*/ 282799 h 750664"/>
                <a:gd name="connsiteX19" fmla="*/ 1158621 w 3813528"/>
                <a:gd name="connsiteY19" fmla="*/ 251176 h 750664"/>
                <a:gd name="connsiteX20" fmla="*/ 1232154 w 3813528"/>
                <a:gd name="connsiteY20" fmla="*/ 290609 h 750664"/>
                <a:gd name="connsiteX21" fmla="*/ 1305687 w 3813528"/>
                <a:gd name="connsiteY21" fmla="*/ 258986 h 750664"/>
                <a:gd name="connsiteX22" fmla="*/ 1465040 w 3813528"/>
                <a:gd name="connsiteY22" fmla="*/ 108968 h 750664"/>
                <a:gd name="connsiteX23" fmla="*/ 1501807 w 3813528"/>
                <a:gd name="connsiteY23" fmla="*/ 22100 h 750664"/>
                <a:gd name="connsiteX24" fmla="*/ 1581531 w 3813528"/>
                <a:gd name="connsiteY24" fmla="*/ 30005 h 750664"/>
                <a:gd name="connsiteX25" fmla="*/ 1698022 w 3813528"/>
                <a:gd name="connsiteY25" fmla="*/ 14194 h 750664"/>
                <a:gd name="connsiteX26" fmla="*/ 1771555 w 3813528"/>
                <a:gd name="connsiteY26" fmla="*/ 101062 h 750664"/>
                <a:gd name="connsiteX27" fmla="*/ 1814417 w 3813528"/>
                <a:gd name="connsiteY27" fmla="*/ 124779 h 750664"/>
                <a:gd name="connsiteX28" fmla="*/ 1789938 w 3813528"/>
                <a:gd name="connsiteY28" fmla="*/ 187930 h 750664"/>
                <a:gd name="connsiteX29" fmla="*/ 1888046 w 3813528"/>
                <a:gd name="connsiteY29" fmla="*/ 203741 h 750664"/>
                <a:gd name="connsiteX30" fmla="*/ 1924812 w 3813528"/>
                <a:gd name="connsiteY30" fmla="*/ 148496 h 750664"/>
                <a:gd name="connsiteX31" fmla="*/ 2035112 w 3813528"/>
                <a:gd name="connsiteY31" fmla="*/ 156402 h 750664"/>
                <a:gd name="connsiteX32" fmla="*/ 2096453 w 3813528"/>
                <a:gd name="connsiteY32" fmla="*/ 77440 h 750664"/>
                <a:gd name="connsiteX33" fmla="*/ 2225135 w 3813528"/>
                <a:gd name="connsiteY33" fmla="*/ 132685 h 750664"/>
                <a:gd name="connsiteX34" fmla="*/ 2292572 w 3813528"/>
                <a:gd name="connsiteY34" fmla="*/ 140591 h 750664"/>
                <a:gd name="connsiteX35" fmla="*/ 2317052 w 3813528"/>
                <a:gd name="connsiteY35" fmla="*/ 219553 h 750664"/>
                <a:gd name="connsiteX36" fmla="*/ 2439638 w 3813528"/>
                <a:gd name="connsiteY36" fmla="*/ 227459 h 750664"/>
                <a:gd name="connsiteX37" fmla="*/ 2623566 w 3813528"/>
                <a:gd name="connsiteY37" fmla="*/ 180119 h 750664"/>
                <a:gd name="connsiteX38" fmla="*/ 2752249 w 3813528"/>
                <a:gd name="connsiteY38" fmla="*/ 227459 h 750664"/>
                <a:gd name="connsiteX39" fmla="*/ 2844165 w 3813528"/>
                <a:gd name="connsiteY39" fmla="*/ 235364 h 750664"/>
                <a:gd name="connsiteX40" fmla="*/ 2887027 w 3813528"/>
                <a:gd name="connsiteY40" fmla="*/ 306421 h 750664"/>
                <a:gd name="connsiteX41" fmla="*/ 2948369 w 3813528"/>
                <a:gd name="connsiteY41" fmla="*/ 306421 h 750664"/>
                <a:gd name="connsiteX42" fmla="*/ 2917698 w 3813528"/>
                <a:gd name="connsiteY42" fmla="*/ 361666 h 750664"/>
                <a:gd name="connsiteX43" fmla="*/ 2936081 w 3813528"/>
                <a:gd name="connsiteY43" fmla="*/ 393289 h 750664"/>
                <a:gd name="connsiteX44" fmla="*/ 3009614 w 3813528"/>
                <a:gd name="connsiteY44" fmla="*/ 361666 h 750664"/>
                <a:gd name="connsiteX45" fmla="*/ 3089339 w 3813528"/>
                <a:gd name="connsiteY45" fmla="*/ 377477 h 750664"/>
                <a:gd name="connsiteX46" fmla="*/ 3113818 w 3813528"/>
                <a:gd name="connsiteY46" fmla="*/ 314327 h 750664"/>
                <a:gd name="connsiteX47" fmla="*/ 3162872 w 3813528"/>
                <a:gd name="connsiteY47" fmla="*/ 314327 h 750664"/>
                <a:gd name="connsiteX48" fmla="*/ 3193542 w 3813528"/>
                <a:gd name="connsiteY48" fmla="*/ 251176 h 750664"/>
                <a:gd name="connsiteX49" fmla="*/ 3297746 w 3813528"/>
                <a:gd name="connsiteY49" fmla="*/ 338044 h 750664"/>
                <a:gd name="connsiteX50" fmla="*/ 3438716 w 3813528"/>
                <a:gd name="connsiteY50" fmla="*/ 338044 h 750664"/>
                <a:gd name="connsiteX51" fmla="*/ 3438716 w 3813528"/>
                <a:gd name="connsiteY51" fmla="*/ 432818 h 750664"/>
                <a:gd name="connsiteX52" fmla="*/ 3518440 w 3813528"/>
                <a:gd name="connsiteY52" fmla="*/ 456535 h 750664"/>
                <a:gd name="connsiteX53" fmla="*/ 3530727 w 3813528"/>
                <a:gd name="connsiteY53" fmla="*/ 488158 h 750664"/>
                <a:gd name="connsiteX54" fmla="*/ 3671697 w 3813528"/>
                <a:gd name="connsiteY54" fmla="*/ 496064 h 750664"/>
                <a:gd name="connsiteX55" fmla="*/ 3683984 w 3813528"/>
                <a:gd name="connsiteY55" fmla="*/ 511875 h 750664"/>
                <a:gd name="connsiteX56" fmla="*/ 3739134 w 3813528"/>
                <a:gd name="connsiteY56" fmla="*/ 496064 h 750664"/>
                <a:gd name="connsiteX57" fmla="*/ 3788188 w 3813528"/>
                <a:gd name="connsiteY57" fmla="*/ 480252 h 750664"/>
                <a:gd name="connsiteX58" fmla="*/ 3788188 w 3813528"/>
                <a:gd name="connsiteY58" fmla="*/ 575026 h 750664"/>
                <a:gd name="connsiteX59" fmla="*/ 3696272 w 3813528"/>
                <a:gd name="connsiteY59" fmla="*/ 551309 h 750664"/>
                <a:gd name="connsiteX60" fmla="*/ 3647218 w 3813528"/>
                <a:gd name="connsiteY60" fmla="*/ 598648 h 750664"/>
                <a:gd name="connsiteX61" fmla="*/ 3579781 w 3813528"/>
                <a:gd name="connsiteY61" fmla="*/ 638081 h 750664"/>
                <a:gd name="connsiteX62" fmla="*/ 3451098 w 3813528"/>
                <a:gd name="connsiteY62" fmla="*/ 638081 h 750664"/>
                <a:gd name="connsiteX63" fmla="*/ 3304032 w 3813528"/>
                <a:gd name="connsiteY63" fmla="*/ 677515 h 750664"/>
                <a:gd name="connsiteX64" fmla="*/ 3205925 w 3813528"/>
                <a:gd name="connsiteY64" fmla="*/ 748571 h 750664"/>
                <a:gd name="connsiteX65" fmla="*/ 3089434 w 3813528"/>
                <a:gd name="connsiteY65" fmla="*/ 685421 h 750664"/>
                <a:gd name="connsiteX66" fmla="*/ 3009710 w 3813528"/>
                <a:gd name="connsiteY66" fmla="*/ 638081 h 750664"/>
                <a:gd name="connsiteX67" fmla="*/ 2917793 w 3813528"/>
                <a:gd name="connsiteY67" fmla="*/ 645987 h 750664"/>
                <a:gd name="connsiteX68" fmla="*/ 2740057 w 3813528"/>
                <a:gd name="connsiteY68" fmla="*/ 693326 h 750664"/>
                <a:gd name="connsiteX69" fmla="*/ 2586800 w 3813528"/>
                <a:gd name="connsiteY69" fmla="*/ 748571 h 750664"/>
                <a:gd name="connsiteX70" fmla="*/ 2384489 w 3813528"/>
                <a:gd name="connsiteY70" fmla="*/ 653798 h 750664"/>
                <a:gd name="connsiteX71" fmla="*/ 2286381 w 3813528"/>
                <a:gd name="connsiteY71" fmla="*/ 653798 h 750664"/>
                <a:gd name="connsiteX72" fmla="*/ 2022824 w 3813528"/>
                <a:gd name="connsiteY72" fmla="*/ 716948 h 750664"/>
                <a:gd name="connsiteX73" fmla="*/ 1851184 w 3813528"/>
                <a:gd name="connsiteY73" fmla="*/ 653798 h 750664"/>
                <a:gd name="connsiteX74" fmla="*/ 1697927 w 3813528"/>
                <a:gd name="connsiteY74" fmla="*/ 709043 h 750664"/>
                <a:gd name="connsiteX75" fmla="*/ 1507903 w 3813528"/>
                <a:gd name="connsiteY75" fmla="*/ 653798 h 750664"/>
                <a:gd name="connsiteX76" fmla="*/ 1397603 w 3813528"/>
                <a:gd name="connsiteY76" fmla="*/ 669609 h 750664"/>
                <a:gd name="connsiteX77" fmla="*/ 1305687 w 3813528"/>
                <a:gd name="connsiteY77" fmla="*/ 614364 h 750664"/>
                <a:gd name="connsiteX78" fmla="*/ 1238250 w 3813528"/>
                <a:gd name="connsiteY78" fmla="*/ 614364 h 750664"/>
                <a:gd name="connsiteX79" fmla="*/ 1176909 w 3813528"/>
                <a:gd name="connsiteY79" fmla="*/ 669609 h 750664"/>
                <a:gd name="connsiteX80" fmla="*/ 950119 w 3813528"/>
                <a:gd name="connsiteY80" fmla="*/ 669609 h 750664"/>
                <a:gd name="connsiteX81" fmla="*/ 717233 w 3813528"/>
                <a:gd name="connsiteY81" fmla="*/ 701232 h 750664"/>
                <a:gd name="connsiteX82" fmla="*/ 619125 w 3813528"/>
                <a:gd name="connsiteY82" fmla="*/ 653893 h 750664"/>
                <a:gd name="connsiteX83" fmla="*/ 539401 w 3813528"/>
                <a:gd name="connsiteY83" fmla="*/ 661799 h 750664"/>
                <a:gd name="connsiteX84" fmla="*/ 484251 w 3813528"/>
                <a:gd name="connsiteY84" fmla="*/ 614459 h 750664"/>
                <a:gd name="connsiteX85" fmla="*/ 373952 w 3813528"/>
                <a:gd name="connsiteY85" fmla="*/ 638177 h 750664"/>
                <a:gd name="connsiteX86" fmla="*/ 300419 w 3813528"/>
                <a:gd name="connsiteY86" fmla="*/ 614459 h 750664"/>
                <a:gd name="connsiteX87" fmla="*/ 251365 w 3813528"/>
                <a:gd name="connsiteY87" fmla="*/ 630271 h 750664"/>
                <a:gd name="connsiteX88" fmla="*/ 183928 w 3813528"/>
                <a:gd name="connsiteY88" fmla="*/ 582932 h 750664"/>
                <a:gd name="connsiteX89" fmla="*/ 116491 w 3813528"/>
                <a:gd name="connsiteY89" fmla="*/ 622365 h 750664"/>
                <a:gd name="connsiteX90" fmla="*/ 0 w 3813528"/>
                <a:gd name="connsiteY90" fmla="*/ 590742 h 750664"/>
                <a:gd name="connsiteX91" fmla="*/ 190 w 3813528"/>
                <a:gd name="connsiteY91" fmla="*/ 590742 h 750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3813528" h="750664">
                  <a:moveTo>
                    <a:pt x="190" y="590742"/>
                  </a:moveTo>
                  <a:cubicBezTo>
                    <a:pt x="12478" y="574931"/>
                    <a:pt x="55340" y="559119"/>
                    <a:pt x="92107" y="559119"/>
                  </a:cubicBezTo>
                  <a:cubicBezTo>
                    <a:pt x="128873" y="559119"/>
                    <a:pt x="141161" y="567025"/>
                    <a:pt x="141161" y="567025"/>
                  </a:cubicBezTo>
                  <a:cubicBezTo>
                    <a:pt x="141161" y="567025"/>
                    <a:pt x="141161" y="519686"/>
                    <a:pt x="177927" y="535402"/>
                  </a:cubicBezTo>
                  <a:cubicBezTo>
                    <a:pt x="214694" y="551213"/>
                    <a:pt x="226981" y="574835"/>
                    <a:pt x="226981" y="574835"/>
                  </a:cubicBezTo>
                  <a:cubicBezTo>
                    <a:pt x="226981" y="574835"/>
                    <a:pt x="269843" y="566930"/>
                    <a:pt x="300514" y="566930"/>
                  </a:cubicBezTo>
                  <a:cubicBezTo>
                    <a:pt x="331184" y="566930"/>
                    <a:pt x="355664" y="582741"/>
                    <a:pt x="355664" y="582741"/>
                  </a:cubicBezTo>
                  <a:cubicBezTo>
                    <a:pt x="355664" y="582741"/>
                    <a:pt x="300514" y="495873"/>
                    <a:pt x="355664" y="448534"/>
                  </a:cubicBezTo>
                  <a:cubicBezTo>
                    <a:pt x="410813" y="401195"/>
                    <a:pt x="429197" y="424817"/>
                    <a:pt x="429197" y="424817"/>
                  </a:cubicBezTo>
                  <a:cubicBezTo>
                    <a:pt x="429197" y="424817"/>
                    <a:pt x="404717" y="393194"/>
                    <a:pt x="441484" y="385383"/>
                  </a:cubicBezTo>
                  <a:cubicBezTo>
                    <a:pt x="478250" y="377477"/>
                    <a:pt x="527304" y="409100"/>
                    <a:pt x="527304" y="409100"/>
                  </a:cubicBezTo>
                  <a:cubicBezTo>
                    <a:pt x="527304" y="409100"/>
                    <a:pt x="576358" y="385383"/>
                    <a:pt x="607028" y="401195"/>
                  </a:cubicBezTo>
                  <a:cubicBezTo>
                    <a:pt x="607028" y="401195"/>
                    <a:pt x="588645" y="369572"/>
                    <a:pt x="631508" y="353855"/>
                  </a:cubicBezTo>
                  <a:cubicBezTo>
                    <a:pt x="674370" y="338044"/>
                    <a:pt x="698945" y="353855"/>
                    <a:pt x="698945" y="353855"/>
                  </a:cubicBezTo>
                  <a:cubicBezTo>
                    <a:pt x="698945" y="353855"/>
                    <a:pt x="741807" y="266987"/>
                    <a:pt x="821531" y="266987"/>
                  </a:cubicBezTo>
                  <a:cubicBezTo>
                    <a:pt x="901256" y="266987"/>
                    <a:pt x="962501" y="322232"/>
                    <a:pt x="962501" y="322232"/>
                  </a:cubicBezTo>
                  <a:lnTo>
                    <a:pt x="1054418" y="330138"/>
                  </a:lnTo>
                  <a:cubicBezTo>
                    <a:pt x="1054418" y="330138"/>
                    <a:pt x="1042130" y="274893"/>
                    <a:pt x="1078897" y="266987"/>
                  </a:cubicBezTo>
                  <a:cubicBezTo>
                    <a:pt x="1115663" y="259082"/>
                    <a:pt x="1127951" y="282799"/>
                    <a:pt x="1127951" y="282799"/>
                  </a:cubicBezTo>
                  <a:cubicBezTo>
                    <a:pt x="1127951" y="282799"/>
                    <a:pt x="1127951" y="251176"/>
                    <a:pt x="1158621" y="251176"/>
                  </a:cubicBezTo>
                  <a:cubicBezTo>
                    <a:pt x="1189292" y="251176"/>
                    <a:pt x="1232154" y="290609"/>
                    <a:pt x="1232154" y="290609"/>
                  </a:cubicBezTo>
                  <a:cubicBezTo>
                    <a:pt x="1232154" y="290609"/>
                    <a:pt x="1275017" y="243270"/>
                    <a:pt x="1305687" y="258986"/>
                  </a:cubicBezTo>
                  <a:cubicBezTo>
                    <a:pt x="1305687" y="258986"/>
                    <a:pt x="1293400" y="93156"/>
                    <a:pt x="1465040" y="108968"/>
                  </a:cubicBezTo>
                  <a:cubicBezTo>
                    <a:pt x="1465040" y="108968"/>
                    <a:pt x="1434370" y="45817"/>
                    <a:pt x="1501807" y="22100"/>
                  </a:cubicBezTo>
                  <a:cubicBezTo>
                    <a:pt x="1569244" y="-1618"/>
                    <a:pt x="1581531" y="30005"/>
                    <a:pt x="1581531" y="30005"/>
                  </a:cubicBezTo>
                  <a:cubicBezTo>
                    <a:pt x="1581531" y="30005"/>
                    <a:pt x="1630585" y="-25240"/>
                    <a:pt x="1698022" y="14194"/>
                  </a:cubicBezTo>
                  <a:cubicBezTo>
                    <a:pt x="1765459" y="53627"/>
                    <a:pt x="1777746" y="93156"/>
                    <a:pt x="1771555" y="101062"/>
                  </a:cubicBezTo>
                  <a:cubicBezTo>
                    <a:pt x="1765459" y="108968"/>
                    <a:pt x="1814417" y="85250"/>
                    <a:pt x="1814417" y="124779"/>
                  </a:cubicBezTo>
                  <a:cubicBezTo>
                    <a:pt x="1814417" y="164308"/>
                    <a:pt x="1789938" y="187930"/>
                    <a:pt x="1789938" y="187930"/>
                  </a:cubicBezTo>
                  <a:cubicBezTo>
                    <a:pt x="1789938" y="187930"/>
                    <a:pt x="1863471" y="172118"/>
                    <a:pt x="1888046" y="203741"/>
                  </a:cubicBezTo>
                  <a:cubicBezTo>
                    <a:pt x="1888046" y="203741"/>
                    <a:pt x="1875758" y="164308"/>
                    <a:pt x="1924812" y="148496"/>
                  </a:cubicBezTo>
                  <a:cubicBezTo>
                    <a:pt x="1973866" y="132685"/>
                    <a:pt x="2035112" y="156402"/>
                    <a:pt x="2035112" y="156402"/>
                  </a:cubicBezTo>
                  <a:cubicBezTo>
                    <a:pt x="2035112" y="156402"/>
                    <a:pt x="2035112" y="85346"/>
                    <a:pt x="2096453" y="77440"/>
                  </a:cubicBezTo>
                  <a:cubicBezTo>
                    <a:pt x="2157794" y="69534"/>
                    <a:pt x="2225135" y="132685"/>
                    <a:pt x="2225135" y="132685"/>
                  </a:cubicBezTo>
                  <a:cubicBezTo>
                    <a:pt x="2225135" y="132685"/>
                    <a:pt x="2261902" y="108968"/>
                    <a:pt x="2292572" y="140591"/>
                  </a:cubicBezTo>
                  <a:cubicBezTo>
                    <a:pt x="2323243" y="172214"/>
                    <a:pt x="2317052" y="219553"/>
                    <a:pt x="2317052" y="219553"/>
                  </a:cubicBezTo>
                  <a:cubicBezTo>
                    <a:pt x="2317052" y="219553"/>
                    <a:pt x="2408968" y="195836"/>
                    <a:pt x="2439638" y="227459"/>
                  </a:cubicBezTo>
                  <a:cubicBezTo>
                    <a:pt x="2439638" y="227459"/>
                    <a:pt x="2525459" y="172214"/>
                    <a:pt x="2623566" y="180119"/>
                  </a:cubicBezTo>
                  <a:cubicBezTo>
                    <a:pt x="2721674" y="188025"/>
                    <a:pt x="2752249" y="227459"/>
                    <a:pt x="2752249" y="227459"/>
                  </a:cubicBezTo>
                  <a:cubicBezTo>
                    <a:pt x="2752249" y="227459"/>
                    <a:pt x="2795111" y="180119"/>
                    <a:pt x="2844165" y="235364"/>
                  </a:cubicBezTo>
                  <a:cubicBezTo>
                    <a:pt x="2893219" y="290609"/>
                    <a:pt x="2887027" y="306421"/>
                    <a:pt x="2887027" y="306421"/>
                  </a:cubicBezTo>
                  <a:cubicBezTo>
                    <a:pt x="2887027" y="306421"/>
                    <a:pt x="2929890" y="274798"/>
                    <a:pt x="2948369" y="306421"/>
                  </a:cubicBezTo>
                  <a:cubicBezTo>
                    <a:pt x="2966752" y="338044"/>
                    <a:pt x="2917698" y="361666"/>
                    <a:pt x="2917698" y="361666"/>
                  </a:cubicBezTo>
                  <a:cubicBezTo>
                    <a:pt x="2917698" y="361666"/>
                    <a:pt x="2911602" y="393289"/>
                    <a:pt x="2936081" y="393289"/>
                  </a:cubicBezTo>
                  <a:cubicBezTo>
                    <a:pt x="2960561" y="393289"/>
                    <a:pt x="2954465" y="369572"/>
                    <a:pt x="3009614" y="361666"/>
                  </a:cubicBezTo>
                  <a:cubicBezTo>
                    <a:pt x="3064764" y="353760"/>
                    <a:pt x="3089339" y="377477"/>
                    <a:pt x="3089339" y="377477"/>
                  </a:cubicBezTo>
                  <a:cubicBezTo>
                    <a:pt x="3089339" y="377477"/>
                    <a:pt x="3083243" y="322232"/>
                    <a:pt x="3113818" y="314327"/>
                  </a:cubicBezTo>
                  <a:cubicBezTo>
                    <a:pt x="3144488" y="306421"/>
                    <a:pt x="3162872" y="314327"/>
                    <a:pt x="3162872" y="314327"/>
                  </a:cubicBezTo>
                  <a:cubicBezTo>
                    <a:pt x="3162872" y="314327"/>
                    <a:pt x="3150584" y="251176"/>
                    <a:pt x="3193542" y="251176"/>
                  </a:cubicBezTo>
                  <a:cubicBezTo>
                    <a:pt x="3236500" y="251176"/>
                    <a:pt x="3279362" y="290609"/>
                    <a:pt x="3297746" y="338044"/>
                  </a:cubicBezTo>
                  <a:cubicBezTo>
                    <a:pt x="3297746" y="338044"/>
                    <a:pt x="3408045" y="298610"/>
                    <a:pt x="3438716" y="338044"/>
                  </a:cubicBezTo>
                  <a:cubicBezTo>
                    <a:pt x="3469386" y="377477"/>
                    <a:pt x="3438716" y="432818"/>
                    <a:pt x="3438716" y="432818"/>
                  </a:cubicBezTo>
                  <a:cubicBezTo>
                    <a:pt x="3438716" y="432818"/>
                    <a:pt x="3500057" y="432818"/>
                    <a:pt x="3518440" y="456535"/>
                  </a:cubicBezTo>
                  <a:cubicBezTo>
                    <a:pt x="3536823" y="480252"/>
                    <a:pt x="3530727" y="488158"/>
                    <a:pt x="3530727" y="488158"/>
                  </a:cubicBezTo>
                  <a:cubicBezTo>
                    <a:pt x="3530727" y="488158"/>
                    <a:pt x="3634931" y="464441"/>
                    <a:pt x="3671697" y="496064"/>
                  </a:cubicBezTo>
                  <a:cubicBezTo>
                    <a:pt x="3708464" y="527687"/>
                    <a:pt x="3683984" y="511875"/>
                    <a:pt x="3683984" y="511875"/>
                  </a:cubicBezTo>
                  <a:cubicBezTo>
                    <a:pt x="3683984" y="511875"/>
                    <a:pt x="3720751" y="488158"/>
                    <a:pt x="3739134" y="496064"/>
                  </a:cubicBezTo>
                  <a:cubicBezTo>
                    <a:pt x="3757517" y="503969"/>
                    <a:pt x="3751421" y="440819"/>
                    <a:pt x="3788188" y="480252"/>
                  </a:cubicBezTo>
                  <a:cubicBezTo>
                    <a:pt x="3824954" y="519686"/>
                    <a:pt x="3818858" y="575026"/>
                    <a:pt x="3788188" y="575026"/>
                  </a:cubicBezTo>
                  <a:cubicBezTo>
                    <a:pt x="3757517" y="575026"/>
                    <a:pt x="3696272" y="551309"/>
                    <a:pt x="3696272" y="551309"/>
                  </a:cubicBezTo>
                  <a:cubicBezTo>
                    <a:pt x="3696272" y="551309"/>
                    <a:pt x="3683984" y="598648"/>
                    <a:pt x="3647218" y="598648"/>
                  </a:cubicBezTo>
                  <a:cubicBezTo>
                    <a:pt x="3647218" y="598648"/>
                    <a:pt x="3641122" y="630271"/>
                    <a:pt x="3579781" y="638081"/>
                  </a:cubicBezTo>
                  <a:cubicBezTo>
                    <a:pt x="3518440" y="645987"/>
                    <a:pt x="3451098" y="638081"/>
                    <a:pt x="3451098" y="638081"/>
                  </a:cubicBezTo>
                  <a:cubicBezTo>
                    <a:pt x="3451098" y="638081"/>
                    <a:pt x="3352991" y="685421"/>
                    <a:pt x="3304032" y="677515"/>
                  </a:cubicBezTo>
                  <a:cubicBezTo>
                    <a:pt x="3304032" y="677515"/>
                    <a:pt x="3285649" y="732760"/>
                    <a:pt x="3205925" y="748571"/>
                  </a:cubicBezTo>
                  <a:cubicBezTo>
                    <a:pt x="3126200" y="764383"/>
                    <a:pt x="3089434" y="685421"/>
                    <a:pt x="3089434" y="685421"/>
                  </a:cubicBezTo>
                  <a:cubicBezTo>
                    <a:pt x="3089434" y="685421"/>
                    <a:pt x="3040380" y="701232"/>
                    <a:pt x="3009710" y="638081"/>
                  </a:cubicBezTo>
                  <a:cubicBezTo>
                    <a:pt x="3009710" y="638081"/>
                    <a:pt x="2936177" y="661799"/>
                    <a:pt x="2917793" y="645987"/>
                  </a:cubicBezTo>
                  <a:cubicBezTo>
                    <a:pt x="2899410" y="630176"/>
                    <a:pt x="2862644" y="724949"/>
                    <a:pt x="2740057" y="693326"/>
                  </a:cubicBezTo>
                  <a:cubicBezTo>
                    <a:pt x="2740057" y="693326"/>
                    <a:pt x="2703290" y="740666"/>
                    <a:pt x="2586800" y="748571"/>
                  </a:cubicBezTo>
                  <a:cubicBezTo>
                    <a:pt x="2470309" y="756477"/>
                    <a:pt x="2384489" y="653798"/>
                    <a:pt x="2384489" y="653798"/>
                  </a:cubicBezTo>
                  <a:cubicBezTo>
                    <a:pt x="2384489" y="653798"/>
                    <a:pt x="2323148" y="669609"/>
                    <a:pt x="2286381" y="653798"/>
                  </a:cubicBezTo>
                  <a:cubicBezTo>
                    <a:pt x="2286381" y="653798"/>
                    <a:pt x="2114741" y="732760"/>
                    <a:pt x="2022824" y="716948"/>
                  </a:cubicBezTo>
                  <a:cubicBezTo>
                    <a:pt x="1930908" y="701137"/>
                    <a:pt x="1851184" y="653798"/>
                    <a:pt x="1851184" y="653798"/>
                  </a:cubicBezTo>
                  <a:cubicBezTo>
                    <a:pt x="1851184" y="653798"/>
                    <a:pt x="1796034" y="709043"/>
                    <a:pt x="1697927" y="709043"/>
                  </a:cubicBezTo>
                  <a:cubicBezTo>
                    <a:pt x="1599819" y="709043"/>
                    <a:pt x="1507903" y="653798"/>
                    <a:pt x="1507903" y="653798"/>
                  </a:cubicBezTo>
                  <a:cubicBezTo>
                    <a:pt x="1507903" y="653798"/>
                    <a:pt x="1446562" y="677515"/>
                    <a:pt x="1397603" y="669609"/>
                  </a:cubicBezTo>
                  <a:cubicBezTo>
                    <a:pt x="1348645" y="661703"/>
                    <a:pt x="1305687" y="614364"/>
                    <a:pt x="1305687" y="614364"/>
                  </a:cubicBezTo>
                  <a:cubicBezTo>
                    <a:pt x="1305687" y="614364"/>
                    <a:pt x="1281208" y="645987"/>
                    <a:pt x="1238250" y="614364"/>
                  </a:cubicBezTo>
                  <a:cubicBezTo>
                    <a:pt x="1238250" y="614364"/>
                    <a:pt x="1232154" y="645987"/>
                    <a:pt x="1176909" y="669609"/>
                  </a:cubicBezTo>
                  <a:cubicBezTo>
                    <a:pt x="1121759" y="693326"/>
                    <a:pt x="974598" y="685421"/>
                    <a:pt x="950119" y="669609"/>
                  </a:cubicBezTo>
                  <a:cubicBezTo>
                    <a:pt x="950119" y="669609"/>
                    <a:pt x="809149" y="724854"/>
                    <a:pt x="717233" y="701232"/>
                  </a:cubicBezTo>
                  <a:cubicBezTo>
                    <a:pt x="625316" y="677515"/>
                    <a:pt x="619125" y="653893"/>
                    <a:pt x="619125" y="653893"/>
                  </a:cubicBezTo>
                  <a:cubicBezTo>
                    <a:pt x="619125" y="653893"/>
                    <a:pt x="576263" y="677610"/>
                    <a:pt x="539401" y="661799"/>
                  </a:cubicBezTo>
                  <a:cubicBezTo>
                    <a:pt x="502634" y="645987"/>
                    <a:pt x="484251" y="614459"/>
                    <a:pt x="484251" y="614459"/>
                  </a:cubicBezTo>
                  <a:cubicBezTo>
                    <a:pt x="484251" y="614459"/>
                    <a:pt x="422910" y="638177"/>
                    <a:pt x="373952" y="638177"/>
                  </a:cubicBezTo>
                  <a:cubicBezTo>
                    <a:pt x="324993" y="638177"/>
                    <a:pt x="300419" y="614459"/>
                    <a:pt x="300419" y="614459"/>
                  </a:cubicBezTo>
                  <a:cubicBezTo>
                    <a:pt x="300419" y="614459"/>
                    <a:pt x="294323" y="638177"/>
                    <a:pt x="251365" y="630271"/>
                  </a:cubicBezTo>
                  <a:cubicBezTo>
                    <a:pt x="208407" y="622365"/>
                    <a:pt x="183928" y="582932"/>
                    <a:pt x="183928" y="582932"/>
                  </a:cubicBezTo>
                  <a:cubicBezTo>
                    <a:pt x="183928" y="582932"/>
                    <a:pt x="153257" y="622365"/>
                    <a:pt x="116491" y="622365"/>
                  </a:cubicBezTo>
                  <a:cubicBezTo>
                    <a:pt x="79724" y="622365"/>
                    <a:pt x="0" y="590742"/>
                    <a:pt x="0" y="590742"/>
                  </a:cubicBezTo>
                  <a:lnTo>
                    <a:pt x="190" y="590742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36CC078-28C4-1642-2435-CC026B7C6984}"/>
              </a:ext>
            </a:extLst>
          </p:cNvPr>
          <p:cNvGrpSpPr/>
          <p:nvPr/>
        </p:nvGrpSpPr>
        <p:grpSpPr>
          <a:xfrm>
            <a:off x="8018499" y="625629"/>
            <a:ext cx="6101362" cy="1038052"/>
            <a:chOff x="-4035935" y="4044388"/>
            <a:chExt cx="16384637" cy="2787589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E3C8DFE-7C33-C0EA-AECF-DEA40420D483}"/>
                </a:ext>
              </a:extLst>
            </p:cNvPr>
            <p:cNvSpPr/>
            <p:nvPr/>
          </p:nvSpPr>
          <p:spPr>
            <a:xfrm flipH="1">
              <a:off x="-4035935" y="4044388"/>
              <a:ext cx="7541227" cy="2280839"/>
            </a:xfrm>
            <a:custGeom>
              <a:avLst/>
              <a:gdLst>
                <a:gd name="connsiteX0" fmla="*/ 0 w 2652318"/>
                <a:gd name="connsiteY0" fmla="*/ 630704 h 802192"/>
                <a:gd name="connsiteX1" fmla="*/ 63912 w 2652318"/>
                <a:gd name="connsiteY1" fmla="*/ 596985 h 802192"/>
                <a:gd name="connsiteX2" fmla="*/ 98012 w 2652318"/>
                <a:gd name="connsiteY2" fmla="*/ 605463 h 802192"/>
                <a:gd name="connsiteX3" fmla="*/ 123634 w 2652318"/>
                <a:gd name="connsiteY3" fmla="*/ 571744 h 802192"/>
                <a:gd name="connsiteX4" fmla="*/ 157734 w 2652318"/>
                <a:gd name="connsiteY4" fmla="*/ 613940 h 802192"/>
                <a:gd name="connsiteX5" fmla="*/ 208883 w 2652318"/>
                <a:gd name="connsiteY5" fmla="*/ 605463 h 802192"/>
                <a:gd name="connsiteX6" fmla="*/ 247269 w 2652318"/>
                <a:gd name="connsiteY6" fmla="*/ 622322 h 802192"/>
                <a:gd name="connsiteX7" fmla="*/ 247269 w 2652318"/>
                <a:gd name="connsiteY7" fmla="*/ 478971 h 802192"/>
                <a:gd name="connsiteX8" fmla="*/ 298418 w 2652318"/>
                <a:gd name="connsiteY8" fmla="*/ 453634 h 802192"/>
                <a:gd name="connsiteX9" fmla="*/ 306991 w 2652318"/>
                <a:gd name="connsiteY9" fmla="*/ 411438 h 802192"/>
                <a:gd name="connsiteX10" fmla="*/ 366713 w 2652318"/>
                <a:gd name="connsiteY10" fmla="*/ 436775 h 802192"/>
                <a:gd name="connsiteX11" fmla="*/ 422148 w 2652318"/>
                <a:gd name="connsiteY11" fmla="*/ 428298 h 802192"/>
                <a:gd name="connsiteX12" fmla="*/ 439198 w 2652318"/>
                <a:gd name="connsiteY12" fmla="*/ 377720 h 802192"/>
                <a:gd name="connsiteX13" fmla="*/ 486060 w 2652318"/>
                <a:gd name="connsiteY13" fmla="*/ 377720 h 802192"/>
                <a:gd name="connsiteX14" fmla="*/ 571309 w 2652318"/>
                <a:gd name="connsiteY14" fmla="*/ 284946 h 802192"/>
                <a:gd name="connsiteX15" fmla="*/ 669321 w 2652318"/>
                <a:gd name="connsiteY15" fmla="*/ 344001 h 802192"/>
                <a:gd name="connsiteX16" fmla="*/ 733234 w 2652318"/>
                <a:gd name="connsiteY16" fmla="*/ 352479 h 802192"/>
                <a:gd name="connsiteX17" fmla="*/ 750284 w 2652318"/>
                <a:gd name="connsiteY17" fmla="*/ 285042 h 802192"/>
                <a:gd name="connsiteX18" fmla="*/ 784384 w 2652318"/>
                <a:gd name="connsiteY18" fmla="*/ 301901 h 802192"/>
                <a:gd name="connsiteX19" fmla="*/ 805719 w 2652318"/>
                <a:gd name="connsiteY19" fmla="*/ 268182 h 802192"/>
                <a:gd name="connsiteX20" fmla="*/ 856869 w 2652318"/>
                <a:gd name="connsiteY20" fmla="*/ 310378 h 802192"/>
                <a:gd name="connsiteX21" fmla="*/ 908018 w 2652318"/>
                <a:gd name="connsiteY21" fmla="*/ 276660 h 802192"/>
                <a:gd name="connsiteX22" fmla="*/ 1018889 w 2652318"/>
                <a:gd name="connsiteY22" fmla="*/ 116354 h 802192"/>
                <a:gd name="connsiteX23" fmla="*/ 1044511 w 2652318"/>
                <a:gd name="connsiteY23" fmla="*/ 23580 h 802192"/>
                <a:gd name="connsiteX24" fmla="*/ 1099947 w 2652318"/>
                <a:gd name="connsiteY24" fmla="*/ 32058 h 802192"/>
                <a:gd name="connsiteX25" fmla="*/ 1180909 w 2652318"/>
                <a:gd name="connsiteY25" fmla="*/ 15198 h 802192"/>
                <a:gd name="connsiteX26" fmla="*/ 1232059 w 2652318"/>
                <a:gd name="connsiteY26" fmla="*/ 107972 h 802192"/>
                <a:gd name="connsiteX27" fmla="*/ 1261872 w 2652318"/>
                <a:gd name="connsiteY27" fmla="*/ 133308 h 802192"/>
                <a:gd name="connsiteX28" fmla="*/ 1244822 w 2652318"/>
                <a:gd name="connsiteY28" fmla="*/ 200745 h 802192"/>
                <a:gd name="connsiteX29" fmla="*/ 1313021 w 2652318"/>
                <a:gd name="connsiteY29" fmla="*/ 217605 h 802192"/>
                <a:gd name="connsiteX30" fmla="*/ 1338643 w 2652318"/>
                <a:gd name="connsiteY30" fmla="*/ 158550 h 802192"/>
                <a:gd name="connsiteX31" fmla="*/ 1415415 w 2652318"/>
                <a:gd name="connsiteY31" fmla="*/ 167027 h 802192"/>
                <a:gd name="connsiteX32" fmla="*/ 1458087 w 2652318"/>
                <a:gd name="connsiteY32" fmla="*/ 82635 h 802192"/>
                <a:gd name="connsiteX33" fmla="*/ 1547622 w 2652318"/>
                <a:gd name="connsiteY33" fmla="*/ 141690 h 802192"/>
                <a:gd name="connsiteX34" fmla="*/ 1594485 w 2652318"/>
                <a:gd name="connsiteY34" fmla="*/ 150168 h 802192"/>
                <a:gd name="connsiteX35" fmla="*/ 1611535 w 2652318"/>
                <a:gd name="connsiteY35" fmla="*/ 234559 h 802192"/>
                <a:gd name="connsiteX36" fmla="*/ 1696783 w 2652318"/>
                <a:gd name="connsiteY36" fmla="*/ 243036 h 802192"/>
                <a:gd name="connsiteX37" fmla="*/ 1824704 w 2652318"/>
                <a:gd name="connsiteY37" fmla="*/ 192459 h 802192"/>
                <a:gd name="connsiteX38" fmla="*/ 1914239 w 2652318"/>
                <a:gd name="connsiteY38" fmla="*/ 243036 h 802192"/>
                <a:gd name="connsiteX39" fmla="*/ 1978152 w 2652318"/>
                <a:gd name="connsiteY39" fmla="*/ 251514 h 802192"/>
                <a:gd name="connsiteX40" fmla="*/ 2007965 w 2652318"/>
                <a:gd name="connsiteY40" fmla="*/ 327428 h 802192"/>
                <a:gd name="connsiteX41" fmla="*/ 2050637 w 2652318"/>
                <a:gd name="connsiteY41" fmla="*/ 327428 h 802192"/>
                <a:gd name="connsiteX42" fmla="*/ 2029301 w 2652318"/>
                <a:gd name="connsiteY42" fmla="*/ 386483 h 802192"/>
                <a:gd name="connsiteX43" fmla="*/ 2042064 w 2652318"/>
                <a:gd name="connsiteY43" fmla="*/ 420201 h 802192"/>
                <a:gd name="connsiteX44" fmla="*/ 2093214 w 2652318"/>
                <a:gd name="connsiteY44" fmla="*/ 386483 h 802192"/>
                <a:gd name="connsiteX45" fmla="*/ 2148649 w 2652318"/>
                <a:gd name="connsiteY45" fmla="*/ 403342 h 802192"/>
                <a:gd name="connsiteX46" fmla="*/ 2165699 w 2652318"/>
                <a:gd name="connsiteY46" fmla="*/ 335905 h 802192"/>
                <a:gd name="connsiteX47" fmla="*/ 2199798 w 2652318"/>
                <a:gd name="connsiteY47" fmla="*/ 335905 h 802192"/>
                <a:gd name="connsiteX48" fmla="*/ 2221135 w 2652318"/>
                <a:gd name="connsiteY48" fmla="*/ 268468 h 802192"/>
                <a:gd name="connsiteX49" fmla="*/ 2293620 w 2652318"/>
                <a:gd name="connsiteY49" fmla="*/ 361242 h 802192"/>
                <a:gd name="connsiteX50" fmla="*/ 2391632 w 2652318"/>
                <a:gd name="connsiteY50" fmla="*/ 361242 h 802192"/>
                <a:gd name="connsiteX51" fmla="*/ 2391632 w 2652318"/>
                <a:gd name="connsiteY51" fmla="*/ 462492 h 802192"/>
                <a:gd name="connsiteX52" fmla="*/ 2447068 w 2652318"/>
                <a:gd name="connsiteY52" fmla="*/ 487829 h 802192"/>
                <a:gd name="connsiteX53" fmla="*/ 2455640 w 2652318"/>
                <a:gd name="connsiteY53" fmla="*/ 521547 h 802192"/>
                <a:gd name="connsiteX54" fmla="*/ 2553652 w 2652318"/>
                <a:gd name="connsiteY54" fmla="*/ 530025 h 802192"/>
                <a:gd name="connsiteX55" fmla="*/ 2562225 w 2652318"/>
                <a:gd name="connsiteY55" fmla="*/ 546884 h 802192"/>
                <a:gd name="connsiteX56" fmla="*/ 2600611 w 2652318"/>
                <a:gd name="connsiteY56" fmla="*/ 530025 h 802192"/>
                <a:gd name="connsiteX57" fmla="*/ 2634710 w 2652318"/>
                <a:gd name="connsiteY57" fmla="*/ 513165 h 802192"/>
                <a:gd name="connsiteX58" fmla="*/ 2634710 w 2652318"/>
                <a:gd name="connsiteY58" fmla="*/ 614416 h 802192"/>
                <a:gd name="connsiteX59" fmla="*/ 2570797 w 2652318"/>
                <a:gd name="connsiteY59" fmla="*/ 589080 h 802192"/>
                <a:gd name="connsiteX60" fmla="*/ 2536698 w 2652318"/>
                <a:gd name="connsiteY60" fmla="*/ 639657 h 802192"/>
                <a:gd name="connsiteX61" fmla="*/ 2489835 w 2652318"/>
                <a:gd name="connsiteY61" fmla="*/ 681853 h 802192"/>
                <a:gd name="connsiteX62" fmla="*/ 2400300 w 2652318"/>
                <a:gd name="connsiteY62" fmla="*/ 681853 h 802192"/>
                <a:gd name="connsiteX63" fmla="*/ 2298001 w 2652318"/>
                <a:gd name="connsiteY63" fmla="*/ 724049 h 802192"/>
                <a:gd name="connsiteX64" fmla="*/ 2229802 w 2652318"/>
                <a:gd name="connsiteY64" fmla="*/ 799963 h 802192"/>
                <a:gd name="connsiteX65" fmla="*/ 2148840 w 2652318"/>
                <a:gd name="connsiteY65" fmla="*/ 732526 h 802192"/>
                <a:gd name="connsiteX66" fmla="*/ 2093404 w 2652318"/>
                <a:gd name="connsiteY66" fmla="*/ 681948 h 802192"/>
                <a:gd name="connsiteX67" fmla="*/ 2029491 w 2652318"/>
                <a:gd name="connsiteY67" fmla="*/ 690426 h 802192"/>
                <a:gd name="connsiteX68" fmla="*/ 1905857 w 2652318"/>
                <a:gd name="connsiteY68" fmla="*/ 741003 h 802192"/>
                <a:gd name="connsiteX69" fmla="*/ 1799272 w 2652318"/>
                <a:gd name="connsiteY69" fmla="*/ 800058 h 802192"/>
                <a:gd name="connsiteX70" fmla="*/ 1658588 w 2652318"/>
                <a:gd name="connsiteY70" fmla="*/ 698808 h 802192"/>
                <a:gd name="connsiteX71" fmla="*/ 1590389 w 2652318"/>
                <a:gd name="connsiteY71" fmla="*/ 698808 h 802192"/>
                <a:gd name="connsiteX72" fmla="*/ 1407128 w 2652318"/>
                <a:gd name="connsiteY72" fmla="*/ 766245 h 802192"/>
                <a:gd name="connsiteX73" fmla="*/ 1287780 w 2652318"/>
                <a:gd name="connsiteY73" fmla="*/ 698808 h 802192"/>
                <a:gd name="connsiteX74" fmla="*/ 1181195 w 2652318"/>
                <a:gd name="connsiteY74" fmla="*/ 757863 h 802192"/>
                <a:gd name="connsiteX75" fmla="*/ 1049083 w 2652318"/>
                <a:gd name="connsiteY75" fmla="*/ 698808 h 802192"/>
                <a:gd name="connsiteX76" fmla="*/ 972312 w 2652318"/>
                <a:gd name="connsiteY76" fmla="*/ 715667 h 802192"/>
                <a:gd name="connsiteX77" fmla="*/ 908399 w 2652318"/>
                <a:gd name="connsiteY77" fmla="*/ 656612 h 802192"/>
                <a:gd name="connsiteX78" fmla="*/ 861536 w 2652318"/>
                <a:gd name="connsiteY78" fmla="*/ 656612 h 802192"/>
                <a:gd name="connsiteX79" fmla="*/ 818864 w 2652318"/>
                <a:gd name="connsiteY79" fmla="*/ 715667 h 802192"/>
                <a:gd name="connsiteX80" fmla="*/ 661130 w 2652318"/>
                <a:gd name="connsiteY80" fmla="*/ 715667 h 802192"/>
                <a:gd name="connsiteX81" fmla="*/ 499110 w 2652318"/>
                <a:gd name="connsiteY81" fmla="*/ 749385 h 802192"/>
                <a:gd name="connsiteX82" fmla="*/ 430911 w 2652318"/>
                <a:gd name="connsiteY82" fmla="*/ 698808 h 802192"/>
                <a:gd name="connsiteX83" fmla="*/ 375475 w 2652318"/>
                <a:gd name="connsiteY83" fmla="*/ 707285 h 802192"/>
                <a:gd name="connsiteX84" fmla="*/ 337089 w 2652318"/>
                <a:gd name="connsiteY84" fmla="*/ 656707 h 802192"/>
                <a:gd name="connsiteX85" fmla="*/ 260318 w 2652318"/>
                <a:gd name="connsiteY85" fmla="*/ 682044 h 802192"/>
                <a:gd name="connsiteX86" fmla="*/ 209169 w 2652318"/>
                <a:gd name="connsiteY86" fmla="*/ 656707 h 802192"/>
                <a:gd name="connsiteX87" fmla="*/ 175069 w 2652318"/>
                <a:gd name="connsiteY87" fmla="*/ 673566 h 802192"/>
                <a:gd name="connsiteX88" fmla="*/ 128206 w 2652318"/>
                <a:gd name="connsiteY88" fmla="*/ 622989 h 802192"/>
                <a:gd name="connsiteX89" fmla="*/ 81343 w 2652318"/>
                <a:gd name="connsiteY89" fmla="*/ 665184 h 802192"/>
                <a:gd name="connsiteX90" fmla="*/ 381 w 2652318"/>
                <a:gd name="connsiteY90" fmla="*/ 631466 h 802192"/>
                <a:gd name="connsiteX91" fmla="*/ 381 w 2652318"/>
                <a:gd name="connsiteY91" fmla="*/ 631466 h 802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2652318" h="802192">
                  <a:moveTo>
                    <a:pt x="0" y="630704"/>
                  </a:moveTo>
                  <a:cubicBezTo>
                    <a:pt x="8572" y="613845"/>
                    <a:pt x="38385" y="596985"/>
                    <a:pt x="63912" y="596985"/>
                  </a:cubicBezTo>
                  <a:cubicBezTo>
                    <a:pt x="89439" y="596985"/>
                    <a:pt x="98012" y="605463"/>
                    <a:pt x="98012" y="605463"/>
                  </a:cubicBezTo>
                  <a:cubicBezTo>
                    <a:pt x="98012" y="605463"/>
                    <a:pt x="98012" y="554885"/>
                    <a:pt x="123634" y="571744"/>
                  </a:cubicBezTo>
                  <a:cubicBezTo>
                    <a:pt x="149257" y="588603"/>
                    <a:pt x="157734" y="613940"/>
                    <a:pt x="157734" y="613940"/>
                  </a:cubicBezTo>
                  <a:cubicBezTo>
                    <a:pt x="157734" y="613940"/>
                    <a:pt x="187547" y="605463"/>
                    <a:pt x="208883" y="605463"/>
                  </a:cubicBezTo>
                  <a:cubicBezTo>
                    <a:pt x="230219" y="605463"/>
                    <a:pt x="247269" y="622322"/>
                    <a:pt x="247269" y="622322"/>
                  </a:cubicBezTo>
                  <a:cubicBezTo>
                    <a:pt x="247269" y="622322"/>
                    <a:pt x="208883" y="529548"/>
                    <a:pt x="247269" y="478971"/>
                  </a:cubicBezTo>
                  <a:cubicBezTo>
                    <a:pt x="285655" y="428393"/>
                    <a:pt x="298418" y="453634"/>
                    <a:pt x="298418" y="453634"/>
                  </a:cubicBezTo>
                  <a:cubicBezTo>
                    <a:pt x="298418" y="453634"/>
                    <a:pt x="281368" y="419916"/>
                    <a:pt x="306991" y="411438"/>
                  </a:cubicBezTo>
                  <a:cubicBezTo>
                    <a:pt x="332613" y="402961"/>
                    <a:pt x="366713" y="436775"/>
                    <a:pt x="366713" y="436775"/>
                  </a:cubicBezTo>
                  <a:cubicBezTo>
                    <a:pt x="366713" y="436775"/>
                    <a:pt x="400812" y="411438"/>
                    <a:pt x="422148" y="428298"/>
                  </a:cubicBezTo>
                  <a:cubicBezTo>
                    <a:pt x="422148" y="428298"/>
                    <a:pt x="409384" y="394579"/>
                    <a:pt x="439198" y="377720"/>
                  </a:cubicBezTo>
                  <a:cubicBezTo>
                    <a:pt x="469011" y="360861"/>
                    <a:pt x="486060" y="377720"/>
                    <a:pt x="486060" y="377720"/>
                  </a:cubicBezTo>
                  <a:cubicBezTo>
                    <a:pt x="486060" y="377720"/>
                    <a:pt x="515874" y="284946"/>
                    <a:pt x="571309" y="284946"/>
                  </a:cubicBezTo>
                  <a:cubicBezTo>
                    <a:pt x="626745" y="284946"/>
                    <a:pt x="669321" y="344001"/>
                    <a:pt x="669321" y="344001"/>
                  </a:cubicBezTo>
                  <a:lnTo>
                    <a:pt x="733234" y="352479"/>
                  </a:lnTo>
                  <a:cubicBezTo>
                    <a:pt x="733234" y="352479"/>
                    <a:pt x="724662" y="293424"/>
                    <a:pt x="750284" y="285042"/>
                  </a:cubicBezTo>
                  <a:cubicBezTo>
                    <a:pt x="775906" y="276564"/>
                    <a:pt x="784384" y="301901"/>
                    <a:pt x="784384" y="301901"/>
                  </a:cubicBezTo>
                  <a:cubicBezTo>
                    <a:pt x="784384" y="301901"/>
                    <a:pt x="784384" y="268182"/>
                    <a:pt x="805719" y="268182"/>
                  </a:cubicBezTo>
                  <a:cubicBezTo>
                    <a:pt x="827055" y="268182"/>
                    <a:pt x="856869" y="310378"/>
                    <a:pt x="856869" y="310378"/>
                  </a:cubicBezTo>
                  <a:cubicBezTo>
                    <a:pt x="856869" y="310378"/>
                    <a:pt x="886682" y="259800"/>
                    <a:pt x="908018" y="276660"/>
                  </a:cubicBezTo>
                  <a:cubicBezTo>
                    <a:pt x="908018" y="276660"/>
                    <a:pt x="899446" y="99495"/>
                    <a:pt x="1018889" y="116354"/>
                  </a:cubicBezTo>
                  <a:cubicBezTo>
                    <a:pt x="1018889" y="116354"/>
                    <a:pt x="997553" y="48917"/>
                    <a:pt x="1044511" y="23580"/>
                  </a:cubicBezTo>
                  <a:cubicBezTo>
                    <a:pt x="1091374" y="-1756"/>
                    <a:pt x="1099947" y="32058"/>
                    <a:pt x="1099947" y="32058"/>
                  </a:cubicBezTo>
                  <a:cubicBezTo>
                    <a:pt x="1099947" y="32058"/>
                    <a:pt x="1134047" y="-26997"/>
                    <a:pt x="1180909" y="15198"/>
                  </a:cubicBezTo>
                  <a:cubicBezTo>
                    <a:pt x="1227772" y="57394"/>
                    <a:pt x="1236345" y="99590"/>
                    <a:pt x="1232059" y="107972"/>
                  </a:cubicBezTo>
                  <a:cubicBezTo>
                    <a:pt x="1227772" y="116449"/>
                    <a:pt x="1261872" y="91113"/>
                    <a:pt x="1261872" y="133308"/>
                  </a:cubicBezTo>
                  <a:cubicBezTo>
                    <a:pt x="1261872" y="175504"/>
                    <a:pt x="1244822" y="200745"/>
                    <a:pt x="1244822" y="200745"/>
                  </a:cubicBezTo>
                  <a:cubicBezTo>
                    <a:pt x="1244822" y="200745"/>
                    <a:pt x="1295972" y="183886"/>
                    <a:pt x="1313021" y="217605"/>
                  </a:cubicBezTo>
                  <a:cubicBezTo>
                    <a:pt x="1313021" y="217605"/>
                    <a:pt x="1304448" y="175409"/>
                    <a:pt x="1338643" y="158550"/>
                  </a:cubicBezTo>
                  <a:cubicBezTo>
                    <a:pt x="1372743" y="141690"/>
                    <a:pt x="1415415" y="167027"/>
                    <a:pt x="1415415" y="167027"/>
                  </a:cubicBezTo>
                  <a:cubicBezTo>
                    <a:pt x="1415415" y="167027"/>
                    <a:pt x="1415415" y="91113"/>
                    <a:pt x="1458087" y="82635"/>
                  </a:cubicBezTo>
                  <a:cubicBezTo>
                    <a:pt x="1500759" y="74158"/>
                    <a:pt x="1547622" y="141690"/>
                    <a:pt x="1547622" y="141690"/>
                  </a:cubicBezTo>
                  <a:cubicBezTo>
                    <a:pt x="1547622" y="141690"/>
                    <a:pt x="1573244" y="116354"/>
                    <a:pt x="1594485" y="150168"/>
                  </a:cubicBezTo>
                  <a:cubicBezTo>
                    <a:pt x="1615821" y="183886"/>
                    <a:pt x="1611535" y="234559"/>
                    <a:pt x="1611535" y="234559"/>
                  </a:cubicBezTo>
                  <a:cubicBezTo>
                    <a:pt x="1611535" y="234559"/>
                    <a:pt x="1675447" y="209223"/>
                    <a:pt x="1696783" y="243036"/>
                  </a:cubicBezTo>
                  <a:cubicBezTo>
                    <a:pt x="1696783" y="243036"/>
                    <a:pt x="1756505" y="183981"/>
                    <a:pt x="1824704" y="192459"/>
                  </a:cubicBezTo>
                  <a:cubicBezTo>
                    <a:pt x="1892903" y="200936"/>
                    <a:pt x="1914239" y="243036"/>
                    <a:pt x="1914239" y="243036"/>
                  </a:cubicBezTo>
                  <a:cubicBezTo>
                    <a:pt x="1914239" y="243036"/>
                    <a:pt x="1944052" y="192459"/>
                    <a:pt x="1978152" y="251514"/>
                  </a:cubicBezTo>
                  <a:cubicBezTo>
                    <a:pt x="2012251" y="310569"/>
                    <a:pt x="2007965" y="327428"/>
                    <a:pt x="2007965" y="327428"/>
                  </a:cubicBezTo>
                  <a:cubicBezTo>
                    <a:pt x="2007965" y="327428"/>
                    <a:pt x="2037779" y="293709"/>
                    <a:pt x="2050637" y="327428"/>
                  </a:cubicBezTo>
                  <a:cubicBezTo>
                    <a:pt x="2063400" y="361146"/>
                    <a:pt x="2029301" y="386483"/>
                    <a:pt x="2029301" y="386483"/>
                  </a:cubicBezTo>
                  <a:cubicBezTo>
                    <a:pt x="2029301" y="386483"/>
                    <a:pt x="2025015" y="420201"/>
                    <a:pt x="2042064" y="420201"/>
                  </a:cubicBezTo>
                  <a:cubicBezTo>
                    <a:pt x="2059114" y="420201"/>
                    <a:pt x="2054828" y="394865"/>
                    <a:pt x="2093214" y="386483"/>
                  </a:cubicBezTo>
                  <a:cubicBezTo>
                    <a:pt x="2131600" y="378006"/>
                    <a:pt x="2148649" y="403342"/>
                    <a:pt x="2148649" y="403342"/>
                  </a:cubicBezTo>
                  <a:cubicBezTo>
                    <a:pt x="2148649" y="403342"/>
                    <a:pt x="2144363" y="344287"/>
                    <a:pt x="2165699" y="335905"/>
                  </a:cubicBezTo>
                  <a:cubicBezTo>
                    <a:pt x="2187035" y="327428"/>
                    <a:pt x="2199798" y="335905"/>
                    <a:pt x="2199798" y="335905"/>
                  </a:cubicBezTo>
                  <a:cubicBezTo>
                    <a:pt x="2199798" y="335905"/>
                    <a:pt x="2191226" y="268468"/>
                    <a:pt x="2221135" y="268468"/>
                  </a:cubicBezTo>
                  <a:cubicBezTo>
                    <a:pt x="2251043" y="268468"/>
                    <a:pt x="2280856" y="310664"/>
                    <a:pt x="2293620" y="361242"/>
                  </a:cubicBezTo>
                  <a:cubicBezTo>
                    <a:pt x="2293620" y="361242"/>
                    <a:pt x="2370391" y="319046"/>
                    <a:pt x="2391632" y="361242"/>
                  </a:cubicBezTo>
                  <a:cubicBezTo>
                    <a:pt x="2412968" y="403437"/>
                    <a:pt x="2391632" y="462492"/>
                    <a:pt x="2391632" y="462492"/>
                  </a:cubicBezTo>
                  <a:cubicBezTo>
                    <a:pt x="2391632" y="462492"/>
                    <a:pt x="2434304" y="462492"/>
                    <a:pt x="2447068" y="487829"/>
                  </a:cubicBezTo>
                  <a:cubicBezTo>
                    <a:pt x="2459831" y="513165"/>
                    <a:pt x="2455640" y="521547"/>
                    <a:pt x="2455640" y="521547"/>
                  </a:cubicBezTo>
                  <a:cubicBezTo>
                    <a:pt x="2455640" y="521547"/>
                    <a:pt x="2528125" y="496211"/>
                    <a:pt x="2553652" y="530025"/>
                  </a:cubicBezTo>
                  <a:cubicBezTo>
                    <a:pt x="2579275" y="563743"/>
                    <a:pt x="2562225" y="546884"/>
                    <a:pt x="2562225" y="546884"/>
                  </a:cubicBezTo>
                  <a:cubicBezTo>
                    <a:pt x="2562225" y="546884"/>
                    <a:pt x="2587847" y="521547"/>
                    <a:pt x="2600611" y="530025"/>
                  </a:cubicBezTo>
                  <a:cubicBezTo>
                    <a:pt x="2613374" y="538502"/>
                    <a:pt x="2609183" y="470970"/>
                    <a:pt x="2634710" y="513165"/>
                  </a:cubicBezTo>
                  <a:cubicBezTo>
                    <a:pt x="2660237" y="555361"/>
                    <a:pt x="2656046" y="614416"/>
                    <a:pt x="2634710" y="614416"/>
                  </a:cubicBezTo>
                  <a:cubicBezTo>
                    <a:pt x="2613374" y="614416"/>
                    <a:pt x="2570797" y="589080"/>
                    <a:pt x="2570797" y="589080"/>
                  </a:cubicBezTo>
                  <a:cubicBezTo>
                    <a:pt x="2570797" y="589080"/>
                    <a:pt x="2562225" y="639657"/>
                    <a:pt x="2536698" y="639657"/>
                  </a:cubicBezTo>
                  <a:cubicBezTo>
                    <a:pt x="2536698" y="639657"/>
                    <a:pt x="2532412" y="673376"/>
                    <a:pt x="2489835" y="681853"/>
                  </a:cubicBezTo>
                  <a:cubicBezTo>
                    <a:pt x="2447163" y="690330"/>
                    <a:pt x="2400300" y="681853"/>
                    <a:pt x="2400300" y="681853"/>
                  </a:cubicBezTo>
                  <a:cubicBezTo>
                    <a:pt x="2400300" y="681853"/>
                    <a:pt x="2332101" y="732431"/>
                    <a:pt x="2298001" y="724049"/>
                  </a:cubicBezTo>
                  <a:cubicBezTo>
                    <a:pt x="2298001" y="724049"/>
                    <a:pt x="2285238" y="783104"/>
                    <a:pt x="2229802" y="799963"/>
                  </a:cubicBezTo>
                  <a:cubicBezTo>
                    <a:pt x="2174367" y="816822"/>
                    <a:pt x="2148840" y="732526"/>
                    <a:pt x="2148840" y="732526"/>
                  </a:cubicBezTo>
                  <a:cubicBezTo>
                    <a:pt x="2148840" y="732526"/>
                    <a:pt x="2114740" y="749385"/>
                    <a:pt x="2093404" y="681948"/>
                  </a:cubicBezTo>
                  <a:cubicBezTo>
                    <a:pt x="2093404" y="681948"/>
                    <a:pt x="2042255" y="707285"/>
                    <a:pt x="2029491" y="690426"/>
                  </a:cubicBezTo>
                  <a:cubicBezTo>
                    <a:pt x="2016728" y="673566"/>
                    <a:pt x="1991106" y="774817"/>
                    <a:pt x="1905857" y="741003"/>
                  </a:cubicBezTo>
                  <a:cubicBezTo>
                    <a:pt x="1905857" y="741003"/>
                    <a:pt x="1880235" y="791581"/>
                    <a:pt x="1799272" y="800058"/>
                  </a:cubicBezTo>
                  <a:cubicBezTo>
                    <a:pt x="1718310" y="808536"/>
                    <a:pt x="1658588" y="698808"/>
                    <a:pt x="1658588" y="698808"/>
                  </a:cubicBezTo>
                  <a:cubicBezTo>
                    <a:pt x="1658588" y="698808"/>
                    <a:pt x="1615916" y="715667"/>
                    <a:pt x="1590389" y="698808"/>
                  </a:cubicBezTo>
                  <a:cubicBezTo>
                    <a:pt x="1590389" y="698808"/>
                    <a:pt x="1471041" y="783199"/>
                    <a:pt x="1407128" y="766245"/>
                  </a:cubicBezTo>
                  <a:cubicBezTo>
                    <a:pt x="1343215" y="749385"/>
                    <a:pt x="1287780" y="698808"/>
                    <a:pt x="1287780" y="698808"/>
                  </a:cubicBezTo>
                  <a:cubicBezTo>
                    <a:pt x="1287780" y="698808"/>
                    <a:pt x="1249394" y="757863"/>
                    <a:pt x="1181195" y="757863"/>
                  </a:cubicBezTo>
                  <a:cubicBezTo>
                    <a:pt x="1112996" y="757863"/>
                    <a:pt x="1049083" y="698808"/>
                    <a:pt x="1049083" y="698808"/>
                  </a:cubicBezTo>
                  <a:cubicBezTo>
                    <a:pt x="1049083" y="698808"/>
                    <a:pt x="1006411" y="724144"/>
                    <a:pt x="972312" y="715667"/>
                  </a:cubicBezTo>
                  <a:cubicBezTo>
                    <a:pt x="938213" y="707190"/>
                    <a:pt x="908399" y="656612"/>
                    <a:pt x="908399" y="656612"/>
                  </a:cubicBezTo>
                  <a:cubicBezTo>
                    <a:pt x="908399" y="656612"/>
                    <a:pt x="891349" y="690330"/>
                    <a:pt x="861536" y="656612"/>
                  </a:cubicBezTo>
                  <a:cubicBezTo>
                    <a:pt x="861536" y="656612"/>
                    <a:pt x="857250" y="690330"/>
                    <a:pt x="818864" y="715667"/>
                  </a:cubicBezTo>
                  <a:cubicBezTo>
                    <a:pt x="780479" y="741003"/>
                    <a:pt x="678180" y="732526"/>
                    <a:pt x="661130" y="715667"/>
                  </a:cubicBezTo>
                  <a:cubicBezTo>
                    <a:pt x="661130" y="715667"/>
                    <a:pt x="563118" y="774722"/>
                    <a:pt x="499110" y="749385"/>
                  </a:cubicBezTo>
                  <a:cubicBezTo>
                    <a:pt x="435197" y="724049"/>
                    <a:pt x="430911" y="698808"/>
                    <a:pt x="430911" y="698808"/>
                  </a:cubicBezTo>
                  <a:cubicBezTo>
                    <a:pt x="430911" y="698808"/>
                    <a:pt x="401098" y="724144"/>
                    <a:pt x="375475" y="707285"/>
                  </a:cubicBezTo>
                  <a:cubicBezTo>
                    <a:pt x="349853" y="690426"/>
                    <a:pt x="337089" y="656707"/>
                    <a:pt x="337089" y="656707"/>
                  </a:cubicBezTo>
                  <a:cubicBezTo>
                    <a:pt x="337089" y="656707"/>
                    <a:pt x="294418" y="682044"/>
                    <a:pt x="260318" y="682044"/>
                  </a:cubicBezTo>
                  <a:cubicBezTo>
                    <a:pt x="226219" y="682044"/>
                    <a:pt x="209169" y="656707"/>
                    <a:pt x="209169" y="656707"/>
                  </a:cubicBezTo>
                  <a:cubicBezTo>
                    <a:pt x="209169" y="656707"/>
                    <a:pt x="204882" y="682044"/>
                    <a:pt x="175069" y="673566"/>
                  </a:cubicBezTo>
                  <a:cubicBezTo>
                    <a:pt x="145256" y="665089"/>
                    <a:pt x="128206" y="622989"/>
                    <a:pt x="128206" y="622989"/>
                  </a:cubicBezTo>
                  <a:cubicBezTo>
                    <a:pt x="128206" y="622989"/>
                    <a:pt x="106870" y="665184"/>
                    <a:pt x="81343" y="665184"/>
                  </a:cubicBezTo>
                  <a:cubicBezTo>
                    <a:pt x="55816" y="665184"/>
                    <a:pt x="381" y="631466"/>
                    <a:pt x="381" y="631466"/>
                  </a:cubicBezTo>
                  <a:lnTo>
                    <a:pt x="381" y="631466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5F954A8-A06E-0FFC-9753-BC98EF7B4274}"/>
                </a:ext>
              </a:extLst>
            </p:cNvPr>
            <p:cNvSpPr/>
            <p:nvPr/>
          </p:nvSpPr>
          <p:spPr>
            <a:xfrm>
              <a:off x="6880864" y="5178233"/>
              <a:ext cx="5467838" cy="1653744"/>
            </a:xfrm>
            <a:custGeom>
              <a:avLst/>
              <a:gdLst>
                <a:gd name="connsiteX0" fmla="*/ 0 w 2652318"/>
                <a:gd name="connsiteY0" fmla="*/ 630704 h 802192"/>
                <a:gd name="connsiteX1" fmla="*/ 63912 w 2652318"/>
                <a:gd name="connsiteY1" fmla="*/ 596985 h 802192"/>
                <a:gd name="connsiteX2" fmla="*/ 98012 w 2652318"/>
                <a:gd name="connsiteY2" fmla="*/ 605463 h 802192"/>
                <a:gd name="connsiteX3" fmla="*/ 123634 w 2652318"/>
                <a:gd name="connsiteY3" fmla="*/ 571744 h 802192"/>
                <a:gd name="connsiteX4" fmla="*/ 157734 w 2652318"/>
                <a:gd name="connsiteY4" fmla="*/ 613940 h 802192"/>
                <a:gd name="connsiteX5" fmla="*/ 208883 w 2652318"/>
                <a:gd name="connsiteY5" fmla="*/ 605463 h 802192"/>
                <a:gd name="connsiteX6" fmla="*/ 247269 w 2652318"/>
                <a:gd name="connsiteY6" fmla="*/ 622322 h 802192"/>
                <a:gd name="connsiteX7" fmla="*/ 247269 w 2652318"/>
                <a:gd name="connsiteY7" fmla="*/ 478971 h 802192"/>
                <a:gd name="connsiteX8" fmla="*/ 298418 w 2652318"/>
                <a:gd name="connsiteY8" fmla="*/ 453634 h 802192"/>
                <a:gd name="connsiteX9" fmla="*/ 306991 w 2652318"/>
                <a:gd name="connsiteY9" fmla="*/ 411438 h 802192"/>
                <a:gd name="connsiteX10" fmla="*/ 366713 w 2652318"/>
                <a:gd name="connsiteY10" fmla="*/ 436775 h 802192"/>
                <a:gd name="connsiteX11" fmla="*/ 422148 w 2652318"/>
                <a:gd name="connsiteY11" fmla="*/ 428298 h 802192"/>
                <a:gd name="connsiteX12" fmla="*/ 439198 w 2652318"/>
                <a:gd name="connsiteY12" fmla="*/ 377720 h 802192"/>
                <a:gd name="connsiteX13" fmla="*/ 486060 w 2652318"/>
                <a:gd name="connsiteY13" fmla="*/ 377720 h 802192"/>
                <a:gd name="connsiteX14" fmla="*/ 571309 w 2652318"/>
                <a:gd name="connsiteY14" fmla="*/ 284946 h 802192"/>
                <a:gd name="connsiteX15" fmla="*/ 669321 w 2652318"/>
                <a:gd name="connsiteY15" fmla="*/ 344001 h 802192"/>
                <a:gd name="connsiteX16" fmla="*/ 733234 w 2652318"/>
                <a:gd name="connsiteY16" fmla="*/ 352479 h 802192"/>
                <a:gd name="connsiteX17" fmla="*/ 750284 w 2652318"/>
                <a:gd name="connsiteY17" fmla="*/ 285042 h 802192"/>
                <a:gd name="connsiteX18" fmla="*/ 784384 w 2652318"/>
                <a:gd name="connsiteY18" fmla="*/ 301901 h 802192"/>
                <a:gd name="connsiteX19" fmla="*/ 805719 w 2652318"/>
                <a:gd name="connsiteY19" fmla="*/ 268182 h 802192"/>
                <a:gd name="connsiteX20" fmla="*/ 856869 w 2652318"/>
                <a:gd name="connsiteY20" fmla="*/ 310378 h 802192"/>
                <a:gd name="connsiteX21" fmla="*/ 908018 w 2652318"/>
                <a:gd name="connsiteY21" fmla="*/ 276660 h 802192"/>
                <a:gd name="connsiteX22" fmla="*/ 1018889 w 2652318"/>
                <a:gd name="connsiteY22" fmla="*/ 116354 h 802192"/>
                <a:gd name="connsiteX23" fmla="*/ 1044511 w 2652318"/>
                <a:gd name="connsiteY23" fmla="*/ 23580 h 802192"/>
                <a:gd name="connsiteX24" fmla="*/ 1099947 w 2652318"/>
                <a:gd name="connsiteY24" fmla="*/ 32058 h 802192"/>
                <a:gd name="connsiteX25" fmla="*/ 1180909 w 2652318"/>
                <a:gd name="connsiteY25" fmla="*/ 15198 h 802192"/>
                <a:gd name="connsiteX26" fmla="*/ 1232059 w 2652318"/>
                <a:gd name="connsiteY26" fmla="*/ 107972 h 802192"/>
                <a:gd name="connsiteX27" fmla="*/ 1261872 w 2652318"/>
                <a:gd name="connsiteY27" fmla="*/ 133308 h 802192"/>
                <a:gd name="connsiteX28" fmla="*/ 1244822 w 2652318"/>
                <a:gd name="connsiteY28" fmla="*/ 200745 h 802192"/>
                <a:gd name="connsiteX29" fmla="*/ 1313021 w 2652318"/>
                <a:gd name="connsiteY29" fmla="*/ 217605 h 802192"/>
                <a:gd name="connsiteX30" fmla="*/ 1338643 w 2652318"/>
                <a:gd name="connsiteY30" fmla="*/ 158550 h 802192"/>
                <a:gd name="connsiteX31" fmla="*/ 1415415 w 2652318"/>
                <a:gd name="connsiteY31" fmla="*/ 167027 h 802192"/>
                <a:gd name="connsiteX32" fmla="*/ 1458087 w 2652318"/>
                <a:gd name="connsiteY32" fmla="*/ 82635 h 802192"/>
                <a:gd name="connsiteX33" fmla="*/ 1547622 w 2652318"/>
                <a:gd name="connsiteY33" fmla="*/ 141690 h 802192"/>
                <a:gd name="connsiteX34" fmla="*/ 1594485 w 2652318"/>
                <a:gd name="connsiteY34" fmla="*/ 150168 h 802192"/>
                <a:gd name="connsiteX35" fmla="*/ 1611535 w 2652318"/>
                <a:gd name="connsiteY35" fmla="*/ 234559 h 802192"/>
                <a:gd name="connsiteX36" fmla="*/ 1696783 w 2652318"/>
                <a:gd name="connsiteY36" fmla="*/ 243036 h 802192"/>
                <a:gd name="connsiteX37" fmla="*/ 1824704 w 2652318"/>
                <a:gd name="connsiteY37" fmla="*/ 192459 h 802192"/>
                <a:gd name="connsiteX38" fmla="*/ 1914239 w 2652318"/>
                <a:gd name="connsiteY38" fmla="*/ 243036 h 802192"/>
                <a:gd name="connsiteX39" fmla="*/ 1978152 w 2652318"/>
                <a:gd name="connsiteY39" fmla="*/ 251514 h 802192"/>
                <a:gd name="connsiteX40" fmla="*/ 2007965 w 2652318"/>
                <a:gd name="connsiteY40" fmla="*/ 327428 h 802192"/>
                <a:gd name="connsiteX41" fmla="*/ 2050637 w 2652318"/>
                <a:gd name="connsiteY41" fmla="*/ 327428 h 802192"/>
                <a:gd name="connsiteX42" fmla="*/ 2029301 w 2652318"/>
                <a:gd name="connsiteY42" fmla="*/ 386483 h 802192"/>
                <a:gd name="connsiteX43" fmla="*/ 2042064 w 2652318"/>
                <a:gd name="connsiteY43" fmla="*/ 420201 h 802192"/>
                <a:gd name="connsiteX44" fmla="*/ 2093214 w 2652318"/>
                <a:gd name="connsiteY44" fmla="*/ 386483 h 802192"/>
                <a:gd name="connsiteX45" fmla="*/ 2148649 w 2652318"/>
                <a:gd name="connsiteY45" fmla="*/ 403342 h 802192"/>
                <a:gd name="connsiteX46" fmla="*/ 2165699 w 2652318"/>
                <a:gd name="connsiteY46" fmla="*/ 335905 h 802192"/>
                <a:gd name="connsiteX47" fmla="*/ 2199798 w 2652318"/>
                <a:gd name="connsiteY47" fmla="*/ 335905 h 802192"/>
                <a:gd name="connsiteX48" fmla="*/ 2221135 w 2652318"/>
                <a:gd name="connsiteY48" fmla="*/ 268468 h 802192"/>
                <a:gd name="connsiteX49" fmla="*/ 2293620 w 2652318"/>
                <a:gd name="connsiteY49" fmla="*/ 361242 h 802192"/>
                <a:gd name="connsiteX50" fmla="*/ 2391632 w 2652318"/>
                <a:gd name="connsiteY50" fmla="*/ 361242 h 802192"/>
                <a:gd name="connsiteX51" fmla="*/ 2391632 w 2652318"/>
                <a:gd name="connsiteY51" fmla="*/ 462492 h 802192"/>
                <a:gd name="connsiteX52" fmla="*/ 2447068 w 2652318"/>
                <a:gd name="connsiteY52" fmla="*/ 487829 h 802192"/>
                <a:gd name="connsiteX53" fmla="*/ 2455640 w 2652318"/>
                <a:gd name="connsiteY53" fmla="*/ 521547 h 802192"/>
                <a:gd name="connsiteX54" fmla="*/ 2553652 w 2652318"/>
                <a:gd name="connsiteY54" fmla="*/ 530025 h 802192"/>
                <a:gd name="connsiteX55" fmla="*/ 2562225 w 2652318"/>
                <a:gd name="connsiteY55" fmla="*/ 546884 h 802192"/>
                <a:gd name="connsiteX56" fmla="*/ 2600611 w 2652318"/>
                <a:gd name="connsiteY56" fmla="*/ 530025 h 802192"/>
                <a:gd name="connsiteX57" fmla="*/ 2634710 w 2652318"/>
                <a:gd name="connsiteY57" fmla="*/ 513165 h 802192"/>
                <a:gd name="connsiteX58" fmla="*/ 2634710 w 2652318"/>
                <a:gd name="connsiteY58" fmla="*/ 614416 h 802192"/>
                <a:gd name="connsiteX59" fmla="*/ 2570797 w 2652318"/>
                <a:gd name="connsiteY59" fmla="*/ 589080 h 802192"/>
                <a:gd name="connsiteX60" fmla="*/ 2536698 w 2652318"/>
                <a:gd name="connsiteY60" fmla="*/ 639657 h 802192"/>
                <a:gd name="connsiteX61" fmla="*/ 2489835 w 2652318"/>
                <a:gd name="connsiteY61" fmla="*/ 681853 h 802192"/>
                <a:gd name="connsiteX62" fmla="*/ 2400300 w 2652318"/>
                <a:gd name="connsiteY62" fmla="*/ 681853 h 802192"/>
                <a:gd name="connsiteX63" fmla="*/ 2298001 w 2652318"/>
                <a:gd name="connsiteY63" fmla="*/ 724049 h 802192"/>
                <a:gd name="connsiteX64" fmla="*/ 2229802 w 2652318"/>
                <a:gd name="connsiteY64" fmla="*/ 799963 h 802192"/>
                <a:gd name="connsiteX65" fmla="*/ 2148840 w 2652318"/>
                <a:gd name="connsiteY65" fmla="*/ 732526 h 802192"/>
                <a:gd name="connsiteX66" fmla="*/ 2093404 w 2652318"/>
                <a:gd name="connsiteY66" fmla="*/ 681948 h 802192"/>
                <a:gd name="connsiteX67" fmla="*/ 2029491 w 2652318"/>
                <a:gd name="connsiteY67" fmla="*/ 690426 h 802192"/>
                <a:gd name="connsiteX68" fmla="*/ 1905857 w 2652318"/>
                <a:gd name="connsiteY68" fmla="*/ 741003 h 802192"/>
                <a:gd name="connsiteX69" fmla="*/ 1799272 w 2652318"/>
                <a:gd name="connsiteY69" fmla="*/ 800058 h 802192"/>
                <a:gd name="connsiteX70" fmla="*/ 1658588 w 2652318"/>
                <a:gd name="connsiteY70" fmla="*/ 698808 h 802192"/>
                <a:gd name="connsiteX71" fmla="*/ 1590389 w 2652318"/>
                <a:gd name="connsiteY71" fmla="*/ 698808 h 802192"/>
                <a:gd name="connsiteX72" fmla="*/ 1407128 w 2652318"/>
                <a:gd name="connsiteY72" fmla="*/ 766245 h 802192"/>
                <a:gd name="connsiteX73" fmla="*/ 1287780 w 2652318"/>
                <a:gd name="connsiteY73" fmla="*/ 698808 h 802192"/>
                <a:gd name="connsiteX74" fmla="*/ 1181195 w 2652318"/>
                <a:gd name="connsiteY74" fmla="*/ 757863 h 802192"/>
                <a:gd name="connsiteX75" fmla="*/ 1049083 w 2652318"/>
                <a:gd name="connsiteY75" fmla="*/ 698808 h 802192"/>
                <a:gd name="connsiteX76" fmla="*/ 972312 w 2652318"/>
                <a:gd name="connsiteY76" fmla="*/ 715667 h 802192"/>
                <a:gd name="connsiteX77" fmla="*/ 908399 w 2652318"/>
                <a:gd name="connsiteY77" fmla="*/ 656612 h 802192"/>
                <a:gd name="connsiteX78" fmla="*/ 861536 w 2652318"/>
                <a:gd name="connsiteY78" fmla="*/ 656612 h 802192"/>
                <a:gd name="connsiteX79" fmla="*/ 818864 w 2652318"/>
                <a:gd name="connsiteY79" fmla="*/ 715667 h 802192"/>
                <a:gd name="connsiteX80" fmla="*/ 661130 w 2652318"/>
                <a:gd name="connsiteY80" fmla="*/ 715667 h 802192"/>
                <a:gd name="connsiteX81" fmla="*/ 499110 w 2652318"/>
                <a:gd name="connsiteY81" fmla="*/ 749385 h 802192"/>
                <a:gd name="connsiteX82" fmla="*/ 430911 w 2652318"/>
                <a:gd name="connsiteY82" fmla="*/ 698808 h 802192"/>
                <a:gd name="connsiteX83" fmla="*/ 375475 w 2652318"/>
                <a:gd name="connsiteY83" fmla="*/ 707285 h 802192"/>
                <a:gd name="connsiteX84" fmla="*/ 337089 w 2652318"/>
                <a:gd name="connsiteY84" fmla="*/ 656707 h 802192"/>
                <a:gd name="connsiteX85" fmla="*/ 260318 w 2652318"/>
                <a:gd name="connsiteY85" fmla="*/ 682044 h 802192"/>
                <a:gd name="connsiteX86" fmla="*/ 209169 w 2652318"/>
                <a:gd name="connsiteY86" fmla="*/ 656707 h 802192"/>
                <a:gd name="connsiteX87" fmla="*/ 175069 w 2652318"/>
                <a:gd name="connsiteY87" fmla="*/ 673566 h 802192"/>
                <a:gd name="connsiteX88" fmla="*/ 128206 w 2652318"/>
                <a:gd name="connsiteY88" fmla="*/ 622989 h 802192"/>
                <a:gd name="connsiteX89" fmla="*/ 81343 w 2652318"/>
                <a:gd name="connsiteY89" fmla="*/ 665184 h 802192"/>
                <a:gd name="connsiteX90" fmla="*/ 381 w 2652318"/>
                <a:gd name="connsiteY90" fmla="*/ 631466 h 802192"/>
                <a:gd name="connsiteX91" fmla="*/ 381 w 2652318"/>
                <a:gd name="connsiteY91" fmla="*/ 631466 h 802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2652318" h="802192">
                  <a:moveTo>
                    <a:pt x="0" y="630704"/>
                  </a:moveTo>
                  <a:cubicBezTo>
                    <a:pt x="8572" y="613845"/>
                    <a:pt x="38385" y="596985"/>
                    <a:pt x="63912" y="596985"/>
                  </a:cubicBezTo>
                  <a:cubicBezTo>
                    <a:pt x="89439" y="596985"/>
                    <a:pt x="98012" y="605463"/>
                    <a:pt x="98012" y="605463"/>
                  </a:cubicBezTo>
                  <a:cubicBezTo>
                    <a:pt x="98012" y="605463"/>
                    <a:pt x="98012" y="554885"/>
                    <a:pt x="123634" y="571744"/>
                  </a:cubicBezTo>
                  <a:cubicBezTo>
                    <a:pt x="149257" y="588603"/>
                    <a:pt x="157734" y="613940"/>
                    <a:pt x="157734" y="613940"/>
                  </a:cubicBezTo>
                  <a:cubicBezTo>
                    <a:pt x="157734" y="613940"/>
                    <a:pt x="187547" y="605463"/>
                    <a:pt x="208883" y="605463"/>
                  </a:cubicBezTo>
                  <a:cubicBezTo>
                    <a:pt x="230219" y="605463"/>
                    <a:pt x="247269" y="622322"/>
                    <a:pt x="247269" y="622322"/>
                  </a:cubicBezTo>
                  <a:cubicBezTo>
                    <a:pt x="247269" y="622322"/>
                    <a:pt x="208883" y="529548"/>
                    <a:pt x="247269" y="478971"/>
                  </a:cubicBezTo>
                  <a:cubicBezTo>
                    <a:pt x="285655" y="428393"/>
                    <a:pt x="298418" y="453634"/>
                    <a:pt x="298418" y="453634"/>
                  </a:cubicBezTo>
                  <a:cubicBezTo>
                    <a:pt x="298418" y="453634"/>
                    <a:pt x="281368" y="419916"/>
                    <a:pt x="306991" y="411438"/>
                  </a:cubicBezTo>
                  <a:cubicBezTo>
                    <a:pt x="332613" y="402961"/>
                    <a:pt x="366713" y="436775"/>
                    <a:pt x="366713" y="436775"/>
                  </a:cubicBezTo>
                  <a:cubicBezTo>
                    <a:pt x="366713" y="436775"/>
                    <a:pt x="400812" y="411438"/>
                    <a:pt x="422148" y="428298"/>
                  </a:cubicBezTo>
                  <a:cubicBezTo>
                    <a:pt x="422148" y="428298"/>
                    <a:pt x="409384" y="394579"/>
                    <a:pt x="439198" y="377720"/>
                  </a:cubicBezTo>
                  <a:cubicBezTo>
                    <a:pt x="469011" y="360861"/>
                    <a:pt x="486060" y="377720"/>
                    <a:pt x="486060" y="377720"/>
                  </a:cubicBezTo>
                  <a:cubicBezTo>
                    <a:pt x="486060" y="377720"/>
                    <a:pt x="515874" y="284946"/>
                    <a:pt x="571309" y="284946"/>
                  </a:cubicBezTo>
                  <a:cubicBezTo>
                    <a:pt x="626745" y="284946"/>
                    <a:pt x="669321" y="344001"/>
                    <a:pt x="669321" y="344001"/>
                  </a:cubicBezTo>
                  <a:lnTo>
                    <a:pt x="733234" y="352479"/>
                  </a:lnTo>
                  <a:cubicBezTo>
                    <a:pt x="733234" y="352479"/>
                    <a:pt x="724662" y="293424"/>
                    <a:pt x="750284" y="285042"/>
                  </a:cubicBezTo>
                  <a:cubicBezTo>
                    <a:pt x="775906" y="276564"/>
                    <a:pt x="784384" y="301901"/>
                    <a:pt x="784384" y="301901"/>
                  </a:cubicBezTo>
                  <a:cubicBezTo>
                    <a:pt x="784384" y="301901"/>
                    <a:pt x="784384" y="268182"/>
                    <a:pt x="805719" y="268182"/>
                  </a:cubicBezTo>
                  <a:cubicBezTo>
                    <a:pt x="827055" y="268182"/>
                    <a:pt x="856869" y="310378"/>
                    <a:pt x="856869" y="310378"/>
                  </a:cubicBezTo>
                  <a:cubicBezTo>
                    <a:pt x="856869" y="310378"/>
                    <a:pt x="886682" y="259800"/>
                    <a:pt x="908018" y="276660"/>
                  </a:cubicBezTo>
                  <a:cubicBezTo>
                    <a:pt x="908018" y="276660"/>
                    <a:pt x="899446" y="99495"/>
                    <a:pt x="1018889" y="116354"/>
                  </a:cubicBezTo>
                  <a:cubicBezTo>
                    <a:pt x="1018889" y="116354"/>
                    <a:pt x="997553" y="48917"/>
                    <a:pt x="1044511" y="23580"/>
                  </a:cubicBezTo>
                  <a:cubicBezTo>
                    <a:pt x="1091374" y="-1756"/>
                    <a:pt x="1099947" y="32058"/>
                    <a:pt x="1099947" y="32058"/>
                  </a:cubicBezTo>
                  <a:cubicBezTo>
                    <a:pt x="1099947" y="32058"/>
                    <a:pt x="1134047" y="-26997"/>
                    <a:pt x="1180909" y="15198"/>
                  </a:cubicBezTo>
                  <a:cubicBezTo>
                    <a:pt x="1227772" y="57394"/>
                    <a:pt x="1236345" y="99590"/>
                    <a:pt x="1232059" y="107972"/>
                  </a:cubicBezTo>
                  <a:cubicBezTo>
                    <a:pt x="1227772" y="116449"/>
                    <a:pt x="1261872" y="91113"/>
                    <a:pt x="1261872" y="133308"/>
                  </a:cubicBezTo>
                  <a:cubicBezTo>
                    <a:pt x="1261872" y="175504"/>
                    <a:pt x="1244822" y="200745"/>
                    <a:pt x="1244822" y="200745"/>
                  </a:cubicBezTo>
                  <a:cubicBezTo>
                    <a:pt x="1244822" y="200745"/>
                    <a:pt x="1295972" y="183886"/>
                    <a:pt x="1313021" y="217605"/>
                  </a:cubicBezTo>
                  <a:cubicBezTo>
                    <a:pt x="1313021" y="217605"/>
                    <a:pt x="1304448" y="175409"/>
                    <a:pt x="1338643" y="158550"/>
                  </a:cubicBezTo>
                  <a:cubicBezTo>
                    <a:pt x="1372743" y="141690"/>
                    <a:pt x="1415415" y="167027"/>
                    <a:pt x="1415415" y="167027"/>
                  </a:cubicBezTo>
                  <a:cubicBezTo>
                    <a:pt x="1415415" y="167027"/>
                    <a:pt x="1415415" y="91113"/>
                    <a:pt x="1458087" y="82635"/>
                  </a:cubicBezTo>
                  <a:cubicBezTo>
                    <a:pt x="1500759" y="74158"/>
                    <a:pt x="1547622" y="141690"/>
                    <a:pt x="1547622" y="141690"/>
                  </a:cubicBezTo>
                  <a:cubicBezTo>
                    <a:pt x="1547622" y="141690"/>
                    <a:pt x="1573244" y="116354"/>
                    <a:pt x="1594485" y="150168"/>
                  </a:cubicBezTo>
                  <a:cubicBezTo>
                    <a:pt x="1615821" y="183886"/>
                    <a:pt x="1611535" y="234559"/>
                    <a:pt x="1611535" y="234559"/>
                  </a:cubicBezTo>
                  <a:cubicBezTo>
                    <a:pt x="1611535" y="234559"/>
                    <a:pt x="1675447" y="209223"/>
                    <a:pt x="1696783" y="243036"/>
                  </a:cubicBezTo>
                  <a:cubicBezTo>
                    <a:pt x="1696783" y="243036"/>
                    <a:pt x="1756505" y="183981"/>
                    <a:pt x="1824704" y="192459"/>
                  </a:cubicBezTo>
                  <a:cubicBezTo>
                    <a:pt x="1892903" y="200936"/>
                    <a:pt x="1914239" y="243036"/>
                    <a:pt x="1914239" y="243036"/>
                  </a:cubicBezTo>
                  <a:cubicBezTo>
                    <a:pt x="1914239" y="243036"/>
                    <a:pt x="1944052" y="192459"/>
                    <a:pt x="1978152" y="251514"/>
                  </a:cubicBezTo>
                  <a:cubicBezTo>
                    <a:pt x="2012251" y="310569"/>
                    <a:pt x="2007965" y="327428"/>
                    <a:pt x="2007965" y="327428"/>
                  </a:cubicBezTo>
                  <a:cubicBezTo>
                    <a:pt x="2007965" y="327428"/>
                    <a:pt x="2037779" y="293709"/>
                    <a:pt x="2050637" y="327428"/>
                  </a:cubicBezTo>
                  <a:cubicBezTo>
                    <a:pt x="2063400" y="361146"/>
                    <a:pt x="2029301" y="386483"/>
                    <a:pt x="2029301" y="386483"/>
                  </a:cubicBezTo>
                  <a:cubicBezTo>
                    <a:pt x="2029301" y="386483"/>
                    <a:pt x="2025015" y="420201"/>
                    <a:pt x="2042064" y="420201"/>
                  </a:cubicBezTo>
                  <a:cubicBezTo>
                    <a:pt x="2059114" y="420201"/>
                    <a:pt x="2054828" y="394865"/>
                    <a:pt x="2093214" y="386483"/>
                  </a:cubicBezTo>
                  <a:cubicBezTo>
                    <a:pt x="2131600" y="378006"/>
                    <a:pt x="2148649" y="403342"/>
                    <a:pt x="2148649" y="403342"/>
                  </a:cubicBezTo>
                  <a:cubicBezTo>
                    <a:pt x="2148649" y="403342"/>
                    <a:pt x="2144363" y="344287"/>
                    <a:pt x="2165699" y="335905"/>
                  </a:cubicBezTo>
                  <a:cubicBezTo>
                    <a:pt x="2187035" y="327428"/>
                    <a:pt x="2199798" y="335905"/>
                    <a:pt x="2199798" y="335905"/>
                  </a:cubicBezTo>
                  <a:cubicBezTo>
                    <a:pt x="2199798" y="335905"/>
                    <a:pt x="2191226" y="268468"/>
                    <a:pt x="2221135" y="268468"/>
                  </a:cubicBezTo>
                  <a:cubicBezTo>
                    <a:pt x="2251043" y="268468"/>
                    <a:pt x="2280856" y="310664"/>
                    <a:pt x="2293620" y="361242"/>
                  </a:cubicBezTo>
                  <a:cubicBezTo>
                    <a:pt x="2293620" y="361242"/>
                    <a:pt x="2370391" y="319046"/>
                    <a:pt x="2391632" y="361242"/>
                  </a:cubicBezTo>
                  <a:cubicBezTo>
                    <a:pt x="2412968" y="403437"/>
                    <a:pt x="2391632" y="462492"/>
                    <a:pt x="2391632" y="462492"/>
                  </a:cubicBezTo>
                  <a:cubicBezTo>
                    <a:pt x="2391632" y="462492"/>
                    <a:pt x="2434304" y="462492"/>
                    <a:pt x="2447068" y="487829"/>
                  </a:cubicBezTo>
                  <a:cubicBezTo>
                    <a:pt x="2459831" y="513165"/>
                    <a:pt x="2455640" y="521547"/>
                    <a:pt x="2455640" y="521547"/>
                  </a:cubicBezTo>
                  <a:cubicBezTo>
                    <a:pt x="2455640" y="521547"/>
                    <a:pt x="2528125" y="496211"/>
                    <a:pt x="2553652" y="530025"/>
                  </a:cubicBezTo>
                  <a:cubicBezTo>
                    <a:pt x="2579275" y="563743"/>
                    <a:pt x="2562225" y="546884"/>
                    <a:pt x="2562225" y="546884"/>
                  </a:cubicBezTo>
                  <a:cubicBezTo>
                    <a:pt x="2562225" y="546884"/>
                    <a:pt x="2587847" y="521547"/>
                    <a:pt x="2600611" y="530025"/>
                  </a:cubicBezTo>
                  <a:cubicBezTo>
                    <a:pt x="2613374" y="538502"/>
                    <a:pt x="2609183" y="470970"/>
                    <a:pt x="2634710" y="513165"/>
                  </a:cubicBezTo>
                  <a:cubicBezTo>
                    <a:pt x="2660237" y="555361"/>
                    <a:pt x="2656046" y="614416"/>
                    <a:pt x="2634710" y="614416"/>
                  </a:cubicBezTo>
                  <a:cubicBezTo>
                    <a:pt x="2613374" y="614416"/>
                    <a:pt x="2570797" y="589080"/>
                    <a:pt x="2570797" y="589080"/>
                  </a:cubicBezTo>
                  <a:cubicBezTo>
                    <a:pt x="2570797" y="589080"/>
                    <a:pt x="2562225" y="639657"/>
                    <a:pt x="2536698" y="639657"/>
                  </a:cubicBezTo>
                  <a:cubicBezTo>
                    <a:pt x="2536698" y="639657"/>
                    <a:pt x="2532412" y="673376"/>
                    <a:pt x="2489835" y="681853"/>
                  </a:cubicBezTo>
                  <a:cubicBezTo>
                    <a:pt x="2447163" y="690330"/>
                    <a:pt x="2400300" y="681853"/>
                    <a:pt x="2400300" y="681853"/>
                  </a:cubicBezTo>
                  <a:cubicBezTo>
                    <a:pt x="2400300" y="681853"/>
                    <a:pt x="2332101" y="732431"/>
                    <a:pt x="2298001" y="724049"/>
                  </a:cubicBezTo>
                  <a:cubicBezTo>
                    <a:pt x="2298001" y="724049"/>
                    <a:pt x="2285238" y="783104"/>
                    <a:pt x="2229802" y="799963"/>
                  </a:cubicBezTo>
                  <a:cubicBezTo>
                    <a:pt x="2174367" y="816822"/>
                    <a:pt x="2148840" y="732526"/>
                    <a:pt x="2148840" y="732526"/>
                  </a:cubicBezTo>
                  <a:cubicBezTo>
                    <a:pt x="2148840" y="732526"/>
                    <a:pt x="2114740" y="749385"/>
                    <a:pt x="2093404" y="681948"/>
                  </a:cubicBezTo>
                  <a:cubicBezTo>
                    <a:pt x="2093404" y="681948"/>
                    <a:pt x="2042255" y="707285"/>
                    <a:pt x="2029491" y="690426"/>
                  </a:cubicBezTo>
                  <a:cubicBezTo>
                    <a:pt x="2016728" y="673566"/>
                    <a:pt x="1991106" y="774817"/>
                    <a:pt x="1905857" y="741003"/>
                  </a:cubicBezTo>
                  <a:cubicBezTo>
                    <a:pt x="1905857" y="741003"/>
                    <a:pt x="1880235" y="791581"/>
                    <a:pt x="1799272" y="800058"/>
                  </a:cubicBezTo>
                  <a:cubicBezTo>
                    <a:pt x="1718310" y="808536"/>
                    <a:pt x="1658588" y="698808"/>
                    <a:pt x="1658588" y="698808"/>
                  </a:cubicBezTo>
                  <a:cubicBezTo>
                    <a:pt x="1658588" y="698808"/>
                    <a:pt x="1615916" y="715667"/>
                    <a:pt x="1590389" y="698808"/>
                  </a:cubicBezTo>
                  <a:cubicBezTo>
                    <a:pt x="1590389" y="698808"/>
                    <a:pt x="1471041" y="783199"/>
                    <a:pt x="1407128" y="766245"/>
                  </a:cubicBezTo>
                  <a:cubicBezTo>
                    <a:pt x="1343215" y="749385"/>
                    <a:pt x="1287780" y="698808"/>
                    <a:pt x="1287780" y="698808"/>
                  </a:cubicBezTo>
                  <a:cubicBezTo>
                    <a:pt x="1287780" y="698808"/>
                    <a:pt x="1249394" y="757863"/>
                    <a:pt x="1181195" y="757863"/>
                  </a:cubicBezTo>
                  <a:cubicBezTo>
                    <a:pt x="1112996" y="757863"/>
                    <a:pt x="1049083" y="698808"/>
                    <a:pt x="1049083" y="698808"/>
                  </a:cubicBezTo>
                  <a:cubicBezTo>
                    <a:pt x="1049083" y="698808"/>
                    <a:pt x="1006411" y="724144"/>
                    <a:pt x="972312" y="715667"/>
                  </a:cubicBezTo>
                  <a:cubicBezTo>
                    <a:pt x="938213" y="707190"/>
                    <a:pt x="908399" y="656612"/>
                    <a:pt x="908399" y="656612"/>
                  </a:cubicBezTo>
                  <a:cubicBezTo>
                    <a:pt x="908399" y="656612"/>
                    <a:pt x="891349" y="690330"/>
                    <a:pt x="861536" y="656612"/>
                  </a:cubicBezTo>
                  <a:cubicBezTo>
                    <a:pt x="861536" y="656612"/>
                    <a:pt x="857250" y="690330"/>
                    <a:pt x="818864" y="715667"/>
                  </a:cubicBezTo>
                  <a:cubicBezTo>
                    <a:pt x="780479" y="741003"/>
                    <a:pt x="678180" y="732526"/>
                    <a:pt x="661130" y="715667"/>
                  </a:cubicBezTo>
                  <a:cubicBezTo>
                    <a:pt x="661130" y="715667"/>
                    <a:pt x="563118" y="774722"/>
                    <a:pt x="499110" y="749385"/>
                  </a:cubicBezTo>
                  <a:cubicBezTo>
                    <a:pt x="435197" y="724049"/>
                    <a:pt x="430911" y="698808"/>
                    <a:pt x="430911" y="698808"/>
                  </a:cubicBezTo>
                  <a:cubicBezTo>
                    <a:pt x="430911" y="698808"/>
                    <a:pt x="401098" y="724144"/>
                    <a:pt x="375475" y="707285"/>
                  </a:cubicBezTo>
                  <a:cubicBezTo>
                    <a:pt x="349853" y="690426"/>
                    <a:pt x="337089" y="656707"/>
                    <a:pt x="337089" y="656707"/>
                  </a:cubicBezTo>
                  <a:cubicBezTo>
                    <a:pt x="337089" y="656707"/>
                    <a:pt x="294418" y="682044"/>
                    <a:pt x="260318" y="682044"/>
                  </a:cubicBezTo>
                  <a:cubicBezTo>
                    <a:pt x="226219" y="682044"/>
                    <a:pt x="209169" y="656707"/>
                    <a:pt x="209169" y="656707"/>
                  </a:cubicBezTo>
                  <a:cubicBezTo>
                    <a:pt x="209169" y="656707"/>
                    <a:pt x="204882" y="682044"/>
                    <a:pt x="175069" y="673566"/>
                  </a:cubicBezTo>
                  <a:cubicBezTo>
                    <a:pt x="145256" y="665089"/>
                    <a:pt x="128206" y="622989"/>
                    <a:pt x="128206" y="622989"/>
                  </a:cubicBezTo>
                  <a:cubicBezTo>
                    <a:pt x="128206" y="622989"/>
                    <a:pt x="106870" y="665184"/>
                    <a:pt x="81343" y="665184"/>
                  </a:cubicBezTo>
                  <a:cubicBezTo>
                    <a:pt x="55816" y="665184"/>
                    <a:pt x="381" y="631466"/>
                    <a:pt x="381" y="631466"/>
                  </a:cubicBezTo>
                  <a:lnTo>
                    <a:pt x="381" y="631466"/>
                  </a:lnTo>
                  <a:close/>
                </a:path>
              </a:pathLst>
            </a:custGeom>
            <a:solidFill>
              <a:srgbClr val="7F7F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04868EF-05ED-D9A2-4159-DA694E621DCF}"/>
                </a:ext>
              </a:extLst>
            </p:cNvPr>
            <p:cNvSpPr/>
            <p:nvPr/>
          </p:nvSpPr>
          <p:spPr>
            <a:xfrm>
              <a:off x="3981999" y="4800083"/>
              <a:ext cx="5492354" cy="1649252"/>
            </a:xfrm>
            <a:custGeom>
              <a:avLst/>
              <a:gdLst>
                <a:gd name="connsiteX0" fmla="*/ 14478 w 2664210"/>
                <a:gd name="connsiteY0" fmla="*/ 472888 h 800013"/>
                <a:gd name="connsiteX1" fmla="*/ 14478 w 2664210"/>
                <a:gd name="connsiteY1" fmla="*/ 504415 h 800013"/>
                <a:gd name="connsiteX2" fmla="*/ 104013 w 2664210"/>
                <a:gd name="connsiteY2" fmla="*/ 491842 h 800013"/>
                <a:gd name="connsiteX3" fmla="*/ 128397 w 2664210"/>
                <a:gd name="connsiteY3" fmla="*/ 517084 h 800013"/>
                <a:gd name="connsiteX4" fmla="*/ 177260 w 2664210"/>
                <a:gd name="connsiteY4" fmla="*/ 517084 h 800013"/>
                <a:gd name="connsiteX5" fmla="*/ 274891 w 2664210"/>
                <a:gd name="connsiteY5" fmla="*/ 517084 h 800013"/>
                <a:gd name="connsiteX6" fmla="*/ 356235 w 2664210"/>
                <a:gd name="connsiteY6" fmla="*/ 617858 h 800013"/>
                <a:gd name="connsiteX7" fmla="*/ 502729 w 2664210"/>
                <a:gd name="connsiteY7" fmla="*/ 661959 h 800013"/>
                <a:gd name="connsiteX8" fmla="*/ 608552 w 2664210"/>
                <a:gd name="connsiteY8" fmla="*/ 636718 h 800013"/>
                <a:gd name="connsiteX9" fmla="*/ 698087 w 2664210"/>
                <a:gd name="connsiteY9" fmla="*/ 680818 h 800013"/>
                <a:gd name="connsiteX10" fmla="*/ 934117 w 2664210"/>
                <a:gd name="connsiteY10" fmla="*/ 680818 h 800013"/>
                <a:gd name="connsiteX11" fmla="*/ 1186339 w 2664210"/>
                <a:gd name="connsiteY11" fmla="*/ 762733 h 800013"/>
                <a:gd name="connsiteX12" fmla="*/ 1463040 w 2664210"/>
                <a:gd name="connsiteY12" fmla="*/ 743874 h 800013"/>
                <a:gd name="connsiteX13" fmla="*/ 1585055 w 2664210"/>
                <a:gd name="connsiteY13" fmla="*/ 743874 h 800013"/>
                <a:gd name="connsiteX14" fmla="*/ 1747838 w 2664210"/>
                <a:gd name="connsiteY14" fmla="*/ 762733 h 800013"/>
                <a:gd name="connsiteX15" fmla="*/ 2024539 w 2664210"/>
                <a:gd name="connsiteY15" fmla="*/ 787975 h 800013"/>
                <a:gd name="connsiteX16" fmla="*/ 2114074 w 2664210"/>
                <a:gd name="connsiteY16" fmla="*/ 725014 h 800013"/>
                <a:gd name="connsiteX17" fmla="*/ 2236089 w 2664210"/>
                <a:gd name="connsiteY17" fmla="*/ 699773 h 800013"/>
                <a:gd name="connsiteX18" fmla="*/ 2520886 w 2664210"/>
                <a:gd name="connsiteY18" fmla="*/ 687200 h 800013"/>
                <a:gd name="connsiteX19" fmla="*/ 2561558 w 2664210"/>
                <a:gd name="connsiteY19" fmla="*/ 636813 h 800013"/>
                <a:gd name="connsiteX20" fmla="*/ 2642902 w 2664210"/>
                <a:gd name="connsiteY20" fmla="*/ 573853 h 800013"/>
                <a:gd name="connsiteX21" fmla="*/ 2626614 w 2664210"/>
                <a:gd name="connsiteY21" fmla="*/ 504511 h 800013"/>
                <a:gd name="connsiteX22" fmla="*/ 2642902 w 2664210"/>
                <a:gd name="connsiteY22" fmla="*/ 447837 h 800013"/>
                <a:gd name="connsiteX23" fmla="*/ 2553367 w 2664210"/>
                <a:gd name="connsiteY23" fmla="*/ 447837 h 800013"/>
                <a:gd name="connsiteX24" fmla="*/ 2480120 w 2664210"/>
                <a:gd name="connsiteY24" fmla="*/ 391163 h 800013"/>
                <a:gd name="connsiteX25" fmla="*/ 2382488 w 2664210"/>
                <a:gd name="connsiteY25" fmla="*/ 410023 h 800013"/>
                <a:gd name="connsiteX26" fmla="*/ 2349913 w 2664210"/>
                <a:gd name="connsiteY26" fmla="*/ 359635 h 800013"/>
                <a:gd name="connsiteX27" fmla="*/ 2235994 w 2664210"/>
                <a:gd name="connsiteY27" fmla="*/ 372208 h 800013"/>
                <a:gd name="connsiteX28" fmla="*/ 2154651 w 2664210"/>
                <a:gd name="connsiteY28" fmla="*/ 340681 h 800013"/>
                <a:gd name="connsiteX29" fmla="*/ 1918621 w 2664210"/>
                <a:gd name="connsiteY29" fmla="*/ 359540 h 800013"/>
                <a:gd name="connsiteX30" fmla="*/ 1902333 w 2664210"/>
                <a:gd name="connsiteY30" fmla="*/ 290198 h 800013"/>
                <a:gd name="connsiteX31" fmla="*/ 1829086 w 2664210"/>
                <a:gd name="connsiteY31" fmla="*/ 227238 h 800013"/>
                <a:gd name="connsiteX32" fmla="*/ 1755839 w 2664210"/>
                <a:gd name="connsiteY32" fmla="*/ 258766 h 800013"/>
                <a:gd name="connsiteX33" fmla="*/ 1666304 w 2664210"/>
                <a:gd name="connsiteY33" fmla="*/ 227238 h 800013"/>
                <a:gd name="connsiteX34" fmla="*/ 1641920 w 2664210"/>
                <a:gd name="connsiteY34" fmla="*/ 176851 h 800013"/>
                <a:gd name="connsiteX35" fmla="*/ 1552384 w 2664210"/>
                <a:gd name="connsiteY35" fmla="*/ 157991 h 800013"/>
                <a:gd name="connsiteX36" fmla="*/ 1544288 w 2664210"/>
                <a:gd name="connsiteY36" fmla="*/ 101317 h 800013"/>
                <a:gd name="connsiteX37" fmla="*/ 1479232 w 2664210"/>
                <a:gd name="connsiteY37" fmla="*/ 107604 h 800013"/>
                <a:gd name="connsiteX38" fmla="*/ 1471136 w 2664210"/>
                <a:gd name="connsiteY38" fmla="*/ 44644 h 800013"/>
                <a:gd name="connsiteX39" fmla="*/ 1397889 w 2664210"/>
                <a:gd name="connsiteY39" fmla="*/ 44644 h 800013"/>
                <a:gd name="connsiteX40" fmla="*/ 1332833 w 2664210"/>
                <a:gd name="connsiteY40" fmla="*/ 543 h 800013"/>
                <a:gd name="connsiteX41" fmla="*/ 1235202 w 2664210"/>
                <a:gd name="connsiteY41" fmla="*/ 44644 h 800013"/>
                <a:gd name="connsiteX42" fmla="*/ 1137571 w 2664210"/>
                <a:gd name="connsiteY42" fmla="*/ 57217 h 800013"/>
                <a:gd name="connsiteX43" fmla="*/ 1080611 w 2664210"/>
                <a:gd name="connsiteY43" fmla="*/ 145418 h 800013"/>
                <a:gd name="connsiteX44" fmla="*/ 869061 w 2664210"/>
                <a:gd name="connsiteY44" fmla="*/ 151705 h 800013"/>
                <a:gd name="connsiteX45" fmla="*/ 706279 w 2664210"/>
                <a:gd name="connsiteY45" fmla="*/ 202092 h 800013"/>
                <a:gd name="connsiteX46" fmla="*/ 657416 w 2664210"/>
                <a:gd name="connsiteY46" fmla="*/ 220951 h 800013"/>
                <a:gd name="connsiteX47" fmla="*/ 567880 w 2664210"/>
                <a:gd name="connsiteY47" fmla="*/ 183137 h 800013"/>
                <a:gd name="connsiteX48" fmla="*/ 494633 w 2664210"/>
                <a:gd name="connsiteY48" fmla="*/ 265052 h 800013"/>
                <a:gd name="connsiteX49" fmla="*/ 348139 w 2664210"/>
                <a:gd name="connsiteY49" fmla="*/ 271339 h 800013"/>
                <a:gd name="connsiteX50" fmla="*/ 266795 w 2664210"/>
                <a:gd name="connsiteY50" fmla="*/ 309153 h 800013"/>
                <a:gd name="connsiteX51" fmla="*/ 283083 w 2664210"/>
                <a:gd name="connsiteY51" fmla="*/ 302866 h 800013"/>
                <a:gd name="connsiteX52" fmla="*/ 177260 w 2664210"/>
                <a:gd name="connsiteY52" fmla="*/ 258766 h 800013"/>
                <a:gd name="connsiteX53" fmla="*/ 120301 w 2664210"/>
                <a:gd name="connsiteY53" fmla="*/ 340681 h 800013"/>
                <a:gd name="connsiteX54" fmla="*/ 38958 w 2664210"/>
                <a:gd name="connsiteY54" fmla="*/ 397354 h 800013"/>
                <a:gd name="connsiteX55" fmla="*/ 14573 w 2664210"/>
                <a:gd name="connsiteY55" fmla="*/ 472983 h 800013"/>
                <a:gd name="connsiteX56" fmla="*/ 14573 w 2664210"/>
                <a:gd name="connsiteY56" fmla="*/ 472983 h 800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64210" h="800013">
                  <a:moveTo>
                    <a:pt x="14478" y="472888"/>
                  </a:moveTo>
                  <a:cubicBezTo>
                    <a:pt x="14478" y="472888"/>
                    <a:pt x="-18098" y="498129"/>
                    <a:pt x="14478" y="504415"/>
                  </a:cubicBezTo>
                  <a:cubicBezTo>
                    <a:pt x="47054" y="510702"/>
                    <a:pt x="104013" y="491842"/>
                    <a:pt x="104013" y="491842"/>
                  </a:cubicBezTo>
                  <a:cubicBezTo>
                    <a:pt x="104013" y="491842"/>
                    <a:pt x="87725" y="504415"/>
                    <a:pt x="128397" y="517084"/>
                  </a:cubicBezTo>
                  <a:cubicBezTo>
                    <a:pt x="169069" y="529657"/>
                    <a:pt x="177260" y="517084"/>
                    <a:pt x="177260" y="517084"/>
                  </a:cubicBezTo>
                  <a:cubicBezTo>
                    <a:pt x="177260" y="517084"/>
                    <a:pt x="234220" y="542325"/>
                    <a:pt x="274891" y="517084"/>
                  </a:cubicBezTo>
                  <a:cubicBezTo>
                    <a:pt x="274891" y="517084"/>
                    <a:pt x="258604" y="567471"/>
                    <a:pt x="356235" y="617858"/>
                  </a:cubicBezTo>
                  <a:cubicBezTo>
                    <a:pt x="453866" y="668245"/>
                    <a:pt x="502729" y="661959"/>
                    <a:pt x="502729" y="661959"/>
                  </a:cubicBezTo>
                  <a:lnTo>
                    <a:pt x="608552" y="636718"/>
                  </a:lnTo>
                  <a:cubicBezTo>
                    <a:pt x="608552" y="636718"/>
                    <a:pt x="592264" y="661959"/>
                    <a:pt x="698087" y="680818"/>
                  </a:cubicBezTo>
                  <a:cubicBezTo>
                    <a:pt x="803910" y="699678"/>
                    <a:pt x="934117" y="680818"/>
                    <a:pt x="934117" y="680818"/>
                  </a:cubicBezTo>
                  <a:cubicBezTo>
                    <a:pt x="934117" y="680818"/>
                    <a:pt x="1039939" y="756447"/>
                    <a:pt x="1186339" y="762733"/>
                  </a:cubicBezTo>
                  <a:cubicBezTo>
                    <a:pt x="1332833" y="769020"/>
                    <a:pt x="1463040" y="743874"/>
                    <a:pt x="1463040" y="743874"/>
                  </a:cubicBezTo>
                  <a:cubicBezTo>
                    <a:pt x="1463040" y="743874"/>
                    <a:pt x="1544384" y="762733"/>
                    <a:pt x="1585055" y="743874"/>
                  </a:cubicBezTo>
                  <a:cubicBezTo>
                    <a:pt x="1585055" y="743874"/>
                    <a:pt x="1645825" y="762733"/>
                    <a:pt x="1747838" y="762733"/>
                  </a:cubicBezTo>
                  <a:cubicBezTo>
                    <a:pt x="1764126" y="762733"/>
                    <a:pt x="1894332" y="825694"/>
                    <a:pt x="2024539" y="787975"/>
                  </a:cubicBezTo>
                  <a:cubicBezTo>
                    <a:pt x="2154745" y="750160"/>
                    <a:pt x="2114074" y="725014"/>
                    <a:pt x="2114074" y="725014"/>
                  </a:cubicBezTo>
                  <a:cubicBezTo>
                    <a:pt x="2114074" y="725014"/>
                    <a:pt x="2171033" y="737587"/>
                    <a:pt x="2236089" y="699773"/>
                  </a:cubicBezTo>
                  <a:cubicBezTo>
                    <a:pt x="2236089" y="699773"/>
                    <a:pt x="2463927" y="718633"/>
                    <a:pt x="2520886" y="687200"/>
                  </a:cubicBezTo>
                  <a:cubicBezTo>
                    <a:pt x="2577846" y="655672"/>
                    <a:pt x="2561558" y="636813"/>
                    <a:pt x="2561558" y="636813"/>
                  </a:cubicBezTo>
                  <a:cubicBezTo>
                    <a:pt x="2561558" y="636813"/>
                    <a:pt x="2602230" y="598999"/>
                    <a:pt x="2642902" y="573853"/>
                  </a:cubicBezTo>
                  <a:cubicBezTo>
                    <a:pt x="2683574" y="548611"/>
                    <a:pt x="2659190" y="510892"/>
                    <a:pt x="2626614" y="504511"/>
                  </a:cubicBezTo>
                  <a:cubicBezTo>
                    <a:pt x="2626614" y="504511"/>
                    <a:pt x="2667286" y="466696"/>
                    <a:pt x="2642902" y="447837"/>
                  </a:cubicBezTo>
                  <a:cubicBezTo>
                    <a:pt x="2618518" y="428977"/>
                    <a:pt x="2553367" y="447837"/>
                    <a:pt x="2553367" y="447837"/>
                  </a:cubicBezTo>
                  <a:cubicBezTo>
                    <a:pt x="2553367" y="447837"/>
                    <a:pt x="2537079" y="403736"/>
                    <a:pt x="2480120" y="391163"/>
                  </a:cubicBezTo>
                  <a:cubicBezTo>
                    <a:pt x="2423160" y="378590"/>
                    <a:pt x="2382488" y="410023"/>
                    <a:pt x="2382488" y="410023"/>
                  </a:cubicBezTo>
                  <a:cubicBezTo>
                    <a:pt x="2382488" y="410023"/>
                    <a:pt x="2415064" y="378495"/>
                    <a:pt x="2349913" y="359635"/>
                  </a:cubicBezTo>
                  <a:cubicBezTo>
                    <a:pt x="2284857" y="340776"/>
                    <a:pt x="2235994" y="372208"/>
                    <a:pt x="2235994" y="372208"/>
                  </a:cubicBezTo>
                  <a:cubicBezTo>
                    <a:pt x="2235994" y="372208"/>
                    <a:pt x="2203419" y="346967"/>
                    <a:pt x="2154651" y="340681"/>
                  </a:cubicBezTo>
                  <a:cubicBezTo>
                    <a:pt x="2105883" y="334394"/>
                    <a:pt x="1967484" y="353254"/>
                    <a:pt x="1918621" y="359540"/>
                  </a:cubicBezTo>
                  <a:cubicBezTo>
                    <a:pt x="1869757" y="365827"/>
                    <a:pt x="1902333" y="315439"/>
                    <a:pt x="1902333" y="290198"/>
                  </a:cubicBezTo>
                  <a:cubicBezTo>
                    <a:pt x="1902333" y="264957"/>
                    <a:pt x="1861661" y="227238"/>
                    <a:pt x="1829086" y="227238"/>
                  </a:cubicBezTo>
                  <a:cubicBezTo>
                    <a:pt x="1796510" y="227238"/>
                    <a:pt x="1755839" y="258766"/>
                    <a:pt x="1755839" y="258766"/>
                  </a:cubicBezTo>
                  <a:cubicBezTo>
                    <a:pt x="1755839" y="258766"/>
                    <a:pt x="1731454" y="220951"/>
                    <a:pt x="1666304" y="227238"/>
                  </a:cubicBezTo>
                  <a:cubicBezTo>
                    <a:pt x="1666304" y="227238"/>
                    <a:pt x="1682592" y="201997"/>
                    <a:pt x="1641920" y="176851"/>
                  </a:cubicBezTo>
                  <a:cubicBezTo>
                    <a:pt x="1601248" y="151705"/>
                    <a:pt x="1552384" y="157991"/>
                    <a:pt x="1552384" y="157991"/>
                  </a:cubicBezTo>
                  <a:cubicBezTo>
                    <a:pt x="1552384" y="157991"/>
                    <a:pt x="1568672" y="113890"/>
                    <a:pt x="1544288" y="101317"/>
                  </a:cubicBezTo>
                  <a:cubicBezTo>
                    <a:pt x="1519904" y="88744"/>
                    <a:pt x="1479232" y="107604"/>
                    <a:pt x="1479232" y="107604"/>
                  </a:cubicBezTo>
                  <a:cubicBezTo>
                    <a:pt x="1479232" y="107604"/>
                    <a:pt x="1519904" y="57217"/>
                    <a:pt x="1471136" y="44644"/>
                  </a:cubicBezTo>
                  <a:cubicBezTo>
                    <a:pt x="1422273" y="32071"/>
                    <a:pt x="1397889" y="44644"/>
                    <a:pt x="1397889" y="44644"/>
                  </a:cubicBezTo>
                  <a:cubicBezTo>
                    <a:pt x="1397889" y="44644"/>
                    <a:pt x="1405985" y="-5744"/>
                    <a:pt x="1332833" y="543"/>
                  </a:cubicBezTo>
                  <a:cubicBezTo>
                    <a:pt x="1259681" y="6829"/>
                    <a:pt x="1235202" y="44644"/>
                    <a:pt x="1235202" y="44644"/>
                  </a:cubicBezTo>
                  <a:cubicBezTo>
                    <a:pt x="1235202" y="44644"/>
                    <a:pt x="1202627" y="19402"/>
                    <a:pt x="1137571" y="57217"/>
                  </a:cubicBezTo>
                  <a:cubicBezTo>
                    <a:pt x="1072515" y="95031"/>
                    <a:pt x="1080611" y="145418"/>
                    <a:pt x="1080611" y="145418"/>
                  </a:cubicBezTo>
                  <a:cubicBezTo>
                    <a:pt x="1080611" y="145418"/>
                    <a:pt x="926020" y="120177"/>
                    <a:pt x="869061" y="151705"/>
                  </a:cubicBezTo>
                  <a:cubicBezTo>
                    <a:pt x="869061" y="151705"/>
                    <a:pt x="763238" y="126463"/>
                    <a:pt x="706279" y="202092"/>
                  </a:cubicBezTo>
                  <a:cubicBezTo>
                    <a:pt x="706279" y="202092"/>
                    <a:pt x="681895" y="227333"/>
                    <a:pt x="657416" y="220951"/>
                  </a:cubicBezTo>
                  <a:cubicBezTo>
                    <a:pt x="633032" y="214665"/>
                    <a:pt x="633032" y="170564"/>
                    <a:pt x="567880" y="183137"/>
                  </a:cubicBezTo>
                  <a:cubicBezTo>
                    <a:pt x="502825" y="195710"/>
                    <a:pt x="494633" y="239811"/>
                    <a:pt x="494633" y="265052"/>
                  </a:cubicBezTo>
                  <a:cubicBezTo>
                    <a:pt x="494633" y="265052"/>
                    <a:pt x="413290" y="239811"/>
                    <a:pt x="348139" y="271339"/>
                  </a:cubicBezTo>
                  <a:cubicBezTo>
                    <a:pt x="282988" y="302866"/>
                    <a:pt x="266795" y="309153"/>
                    <a:pt x="266795" y="309153"/>
                  </a:cubicBezTo>
                  <a:lnTo>
                    <a:pt x="283083" y="302866"/>
                  </a:lnTo>
                  <a:cubicBezTo>
                    <a:pt x="283083" y="302866"/>
                    <a:pt x="266795" y="233524"/>
                    <a:pt x="177260" y="258766"/>
                  </a:cubicBezTo>
                  <a:cubicBezTo>
                    <a:pt x="87725" y="284007"/>
                    <a:pt x="120301" y="340681"/>
                    <a:pt x="120301" y="340681"/>
                  </a:cubicBezTo>
                  <a:cubicBezTo>
                    <a:pt x="120301" y="340681"/>
                    <a:pt x="63341" y="346967"/>
                    <a:pt x="38958" y="397354"/>
                  </a:cubicBezTo>
                  <a:cubicBezTo>
                    <a:pt x="14573" y="447742"/>
                    <a:pt x="14573" y="472983"/>
                    <a:pt x="14573" y="472983"/>
                  </a:cubicBezTo>
                  <a:lnTo>
                    <a:pt x="14573" y="472983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293B71A-84C1-285D-B246-0E34687724C5}"/>
                </a:ext>
              </a:extLst>
            </p:cNvPr>
            <p:cNvSpPr/>
            <p:nvPr/>
          </p:nvSpPr>
          <p:spPr>
            <a:xfrm>
              <a:off x="-1313853" y="5180422"/>
              <a:ext cx="7861709" cy="1547518"/>
            </a:xfrm>
            <a:custGeom>
              <a:avLst/>
              <a:gdLst>
                <a:gd name="connsiteX0" fmla="*/ 190 w 3813528"/>
                <a:gd name="connsiteY0" fmla="*/ 590742 h 750664"/>
                <a:gd name="connsiteX1" fmla="*/ 92107 w 3813528"/>
                <a:gd name="connsiteY1" fmla="*/ 559119 h 750664"/>
                <a:gd name="connsiteX2" fmla="*/ 141161 w 3813528"/>
                <a:gd name="connsiteY2" fmla="*/ 567025 h 750664"/>
                <a:gd name="connsiteX3" fmla="*/ 177927 w 3813528"/>
                <a:gd name="connsiteY3" fmla="*/ 535402 h 750664"/>
                <a:gd name="connsiteX4" fmla="*/ 226981 w 3813528"/>
                <a:gd name="connsiteY4" fmla="*/ 574835 h 750664"/>
                <a:gd name="connsiteX5" fmla="*/ 300514 w 3813528"/>
                <a:gd name="connsiteY5" fmla="*/ 566930 h 750664"/>
                <a:gd name="connsiteX6" fmla="*/ 355664 w 3813528"/>
                <a:gd name="connsiteY6" fmla="*/ 582741 h 750664"/>
                <a:gd name="connsiteX7" fmla="*/ 355664 w 3813528"/>
                <a:gd name="connsiteY7" fmla="*/ 448534 h 750664"/>
                <a:gd name="connsiteX8" fmla="*/ 429197 w 3813528"/>
                <a:gd name="connsiteY8" fmla="*/ 424817 h 750664"/>
                <a:gd name="connsiteX9" fmla="*/ 441484 w 3813528"/>
                <a:gd name="connsiteY9" fmla="*/ 385383 h 750664"/>
                <a:gd name="connsiteX10" fmla="*/ 527304 w 3813528"/>
                <a:gd name="connsiteY10" fmla="*/ 409100 h 750664"/>
                <a:gd name="connsiteX11" fmla="*/ 607028 w 3813528"/>
                <a:gd name="connsiteY11" fmla="*/ 401195 h 750664"/>
                <a:gd name="connsiteX12" fmla="*/ 631508 w 3813528"/>
                <a:gd name="connsiteY12" fmla="*/ 353855 h 750664"/>
                <a:gd name="connsiteX13" fmla="*/ 698945 w 3813528"/>
                <a:gd name="connsiteY13" fmla="*/ 353855 h 750664"/>
                <a:gd name="connsiteX14" fmla="*/ 821531 w 3813528"/>
                <a:gd name="connsiteY14" fmla="*/ 266987 h 750664"/>
                <a:gd name="connsiteX15" fmla="*/ 962501 w 3813528"/>
                <a:gd name="connsiteY15" fmla="*/ 322232 h 750664"/>
                <a:gd name="connsiteX16" fmla="*/ 1054418 w 3813528"/>
                <a:gd name="connsiteY16" fmla="*/ 330138 h 750664"/>
                <a:gd name="connsiteX17" fmla="*/ 1078897 w 3813528"/>
                <a:gd name="connsiteY17" fmla="*/ 266987 h 750664"/>
                <a:gd name="connsiteX18" fmla="*/ 1127951 w 3813528"/>
                <a:gd name="connsiteY18" fmla="*/ 282799 h 750664"/>
                <a:gd name="connsiteX19" fmla="*/ 1158621 w 3813528"/>
                <a:gd name="connsiteY19" fmla="*/ 251176 h 750664"/>
                <a:gd name="connsiteX20" fmla="*/ 1232154 w 3813528"/>
                <a:gd name="connsiteY20" fmla="*/ 290609 h 750664"/>
                <a:gd name="connsiteX21" fmla="*/ 1305687 w 3813528"/>
                <a:gd name="connsiteY21" fmla="*/ 258986 h 750664"/>
                <a:gd name="connsiteX22" fmla="*/ 1465040 w 3813528"/>
                <a:gd name="connsiteY22" fmla="*/ 108968 h 750664"/>
                <a:gd name="connsiteX23" fmla="*/ 1501807 w 3813528"/>
                <a:gd name="connsiteY23" fmla="*/ 22100 h 750664"/>
                <a:gd name="connsiteX24" fmla="*/ 1581531 w 3813528"/>
                <a:gd name="connsiteY24" fmla="*/ 30005 h 750664"/>
                <a:gd name="connsiteX25" fmla="*/ 1698022 w 3813528"/>
                <a:gd name="connsiteY25" fmla="*/ 14194 h 750664"/>
                <a:gd name="connsiteX26" fmla="*/ 1771555 w 3813528"/>
                <a:gd name="connsiteY26" fmla="*/ 101062 h 750664"/>
                <a:gd name="connsiteX27" fmla="*/ 1814417 w 3813528"/>
                <a:gd name="connsiteY27" fmla="*/ 124779 h 750664"/>
                <a:gd name="connsiteX28" fmla="*/ 1789938 w 3813528"/>
                <a:gd name="connsiteY28" fmla="*/ 187930 h 750664"/>
                <a:gd name="connsiteX29" fmla="*/ 1888046 w 3813528"/>
                <a:gd name="connsiteY29" fmla="*/ 203741 h 750664"/>
                <a:gd name="connsiteX30" fmla="*/ 1924812 w 3813528"/>
                <a:gd name="connsiteY30" fmla="*/ 148496 h 750664"/>
                <a:gd name="connsiteX31" fmla="*/ 2035112 w 3813528"/>
                <a:gd name="connsiteY31" fmla="*/ 156402 h 750664"/>
                <a:gd name="connsiteX32" fmla="*/ 2096453 w 3813528"/>
                <a:gd name="connsiteY32" fmla="*/ 77440 h 750664"/>
                <a:gd name="connsiteX33" fmla="*/ 2225135 w 3813528"/>
                <a:gd name="connsiteY33" fmla="*/ 132685 h 750664"/>
                <a:gd name="connsiteX34" fmla="*/ 2292572 w 3813528"/>
                <a:gd name="connsiteY34" fmla="*/ 140591 h 750664"/>
                <a:gd name="connsiteX35" fmla="*/ 2317052 w 3813528"/>
                <a:gd name="connsiteY35" fmla="*/ 219553 h 750664"/>
                <a:gd name="connsiteX36" fmla="*/ 2439638 w 3813528"/>
                <a:gd name="connsiteY36" fmla="*/ 227459 h 750664"/>
                <a:gd name="connsiteX37" fmla="*/ 2623566 w 3813528"/>
                <a:gd name="connsiteY37" fmla="*/ 180119 h 750664"/>
                <a:gd name="connsiteX38" fmla="*/ 2752249 w 3813528"/>
                <a:gd name="connsiteY38" fmla="*/ 227459 h 750664"/>
                <a:gd name="connsiteX39" fmla="*/ 2844165 w 3813528"/>
                <a:gd name="connsiteY39" fmla="*/ 235364 h 750664"/>
                <a:gd name="connsiteX40" fmla="*/ 2887027 w 3813528"/>
                <a:gd name="connsiteY40" fmla="*/ 306421 h 750664"/>
                <a:gd name="connsiteX41" fmla="*/ 2948369 w 3813528"/>
                <a:gd name="connsiteY41" fmla="*/ 306421 h 750664"/>
                <a:gd name="connsiteX42" fmla="*/ 2917698 w 3813528"/>
                <a:gd name="connsiteY42" fmla="*/ 361666 h 750664"/>
                <a:gd name="connsiteX43" fmla="*/ 2936081 w 3813528"/>
                <a:gd name="connsiteY43" fmla="*/ 393289 h 750664"/>
                <a:gd name="connsiteX44" fmla="*/ 3009614 w 3813528"/>
                <a:gd name="connsiteY44" fmla="*/ 361666 h 750664"/>
                <a:gd name="connsiteX45" fmla="*/ 3089339 w 3813528"/>
                <a:gd name="connsiteY45" fmla="*/ 377477 h 750664"/>
                <a:gd name="connsiteX46" fmla="*/ 3113818 w 3813528"/>
                <a:gd name="connsiteY46" fmla="*/ 314327 h 750664"/>
                <a:gd name="connsiteX47" fmla="*/ 3162872 w 3813528"/>
                <a:gd name="connsiteY47" fmla="*/ 314327 h 750664"/>
                <a:gd name="connsiteX48" fmla="*/ 3193542 w 3813528"/>
                <a:gd name="connsiteY48" fmla="*/ 251176 h 750664"/>
                <a:gd name="connsiteX49" fmla="*/ 3297746 w 3813528"/>
                <a:gd name="connsiteY49" fmla="*/ 338044 h 750664"/>
                <a:gd name="connsiteX50" fmla="*/ 3438716 w 3813528"/>
                <a:gd name="connsiteY50" fmla="*/ 338044 h 750664"/>
                <a:gd name="connsiteX51" fmla="*/ 3438716 w 3813528"/>
                <a:gd name="connsiteY51" fmla="*/ 432818 h 750664"/>
                <a:gd name="connsiteX52" fmla="*/ 3518440 w 3813528"/>
                <a:gd name="connsiteY52" fmla="*/ 456535 h 750664"/>
                <a:gd name="connsiteX53" fmla="*/ 3530727 w 3813528"/>
                <a:gd name="connsiteY53" fmla="*/ 488158 h 750664"/>
                <a:gd name="connsiteX54" fmla="*/ 3671697 w 3813528"/>
                <a:gd name="connsiteY54" fmla="*/ 496064 h 750664"/>
                <a:gd name="connsiteX55" fmla="*/ 3683984 w 3813528"/>
                <a:gd name="connsiteY55" fmla="*/ 511875 h 750664"/>
                <a:gd name="connsiteX56" fmla="*/ 3739134 w 3813528"/>
                <a:gd name="connsiteY56" fmla="*/ 496064 h 750664"/>
                <a:gd name="connsiteX57" fmla="*/ 3788188 w 3813528"/>
                <a:gd name="connsiteY57" fmla="*/ 480252 h 750664"/>
                <a:gd name="connsiteX58" fmla="*/ 3788188 w 3813528"/>
                <a:gd name="connsiteY58" fmla="*/ 575026 h 750664"/>
                <a:gd name="connsiteX59" fmla="*/ 3696272 w 3813528"/>
                <a:gd name="connsiteY59" fmla="*/ 551309 h 750664"/>
                <a:gd name="connsiteX60" fmla="*/ 3647218 w 3813528"/>
                <a:gd name="connsiteY60" fmla="*/ 598648 h 750664"/>
                <a:gd name="connsiteX61" fmla="*/ 3579781 w 3813528"/>
                <a:gd name="connsiteY61" fmla="*/ 638081 h 750664"/>
                <a:gd name="connsiteX62" fmla="*/ 3451098 w 3813528"/>
                <a:gd name="connsiteY62" fmla="*/ 638081 h 750664"/>
                <a:gd name="connsiteX63" fmla="*/ 3304032 w 3813528"/>
                <a:gd name="connsiteY63" fmla="*/ 677515 h 750664"/>
                <a:gd name="connsiteX64" fmla="*/ 3205925 w 3813528"/>
                <a:gd name="connsiteY64" fmla="*/ 748571 h 750664"/>
                <a:gd name="connsiteX65" fmla="*/ 3089434 w 3813528"/>
                <a:gd name="connsiteY65" fmla="*/ 685421 h 750664"/>
                <a:gd name="connsiteX66" fmla="*/ 3009710 w 3813528"/>
                <a:gd name="connsiteY66" fmla="*/ 638081 h 750664"/>
                <a:gd name="connsiteX67" fmla="*/ 2917793 w 3813528"/>
                <a:gd name="connsiteY67" fmla="*/ 645987 h 750664"/>
                <a:gd name="connsiteX68" fmla="*/ 2740057 w 3813528"/>
                <a:gd name="connsiteY68" fmla="*/ 693326 h 750664"/>
                <a:gd name="connsiteX69" fmla="*/ 2586800 w 3813528"/>
                <a:gd name="connsiteY69" fmla="*/ 748571 h 750664"/>
                <a:gd name="connsiteX70" fmla="*/ 2384489 w 3813528"/>
                <a:gd name="connsiteY70" fmla="*/ 653798 h 750664"/>
                <a:gd name="connsiteX71" fmla="*/ 2286381 w 3813528"/>
                <a:gd name="connsiteY71" fmla="*/ 653798 h 750664"/>
                <a:gd name="connsiteX72" fmla="*/ 2022824 w 3813528"/>
                <a:gd name="connsiteY72" fmla="*/ 716948 h 750664"/>
                <a:gd name="connsiteX73" fmla="*/ 1851184 w 3813528"/>
                <a:gd name="connsiteY73" fmla="*/ 653798 h 750664"/>
                <a:gd name="connsiteX74" fmla="*/ 1697927 w 3813528"/>
                <a:gd name="connsiteY74" fmla="*/ 709043 h 750664"/>
                <a:gd name="connsiteX75" fmla="*/ 1507903 w 3813528"/>
                <a:gd name="connsiteY75" fmla="*/ 653798 h 750664"/>
                <a:gd name="connsiteX76" fmla="*/ 1397603 w 3813528"/>
                <a:gd name="connsiteY76" fmla="*/ 669609 h 750664"/>
                <a:gd name="connsiteX77" fmla="*/ 1305687 w 3813528"/>
                <a:gd name="connsiteY77" fmla="*/ 614364 h 750664"/>
                <a:gd name="connsiteX78" fmla="*/ 1238250 w 3813528"/>
                <a:gd name="connsiteY78" fmla="*/ 614364 h 750664"/>
                <a:gd name="connsiteX79" fmla="*/ 1176909 w 3813528"/>
                <a:gd name="connsiteY79" fmla="*/ 669609 h 750664"/>
                <a:gd name="connsiteX80" fmla="*/ 950119 w 3813528"/>
                <a:gd name="connsiteY80" fmla="*/ 669609 h 750664"/>
                <a:gd name="connsiteX81" fmla="*/ 717233 w 3813528"/>
                <a:gd name="connsiteY81" fmla="*/ 701232 h 750664"/>
                <a:gd name="connsiteX82" fmla="*/ 619125 w 3813528"/>
                <a:gd name="connsiteY82" fmla="*/ 653893 h 750664"/>
                <a:gd name="connsiteX83" fmla="*/ 539401 w 3813528"/>
                <a:gd name="connsiteY83" fmla="*/ 661799 h 750664"/>
                <a:gd name="connsiteX84" fmla="*/ 484251 w 3813528"/>
                <a:gd name="connsiteY84" fmla="*/ 614459 h 750664"/>
                <a:gd name="connsiteX85" fmla="*/ 373952 w 3813528"/>
                <a:gd name="connsiteY85" fmla="*/ 638177 h 750664"/>
                <a:gd name="connsiteX86" fmla="*/ 300419 w 3813528"/>
                <a:gd name="connsiteY86" fmla="*/ 614459 h 750664"/>
                <a:gd name="connsiteX87" fmla="*/ 251365 w 3813528"/>
                <a:gd name="connsiteY87" fmla="*/ 630271 h 750664"/>
                <a:gd name="connsiteX88" fmla="*/ 183928 w 3813528"/>
                <a:gd name="connsiteY88" fmla="*/ 582932 h 750664"/>
                <a:gd name="connsiteX89" fmla="*/ 116491 w 3813528"/>
                <a:gd name="connsiteY89" fmla="*/ 622365 h 750664"/>
                <a:gd name="connsiteX90" fmla="*/ 0 w 3813528"/>
                <a:gd name="connsiteY90" fmla="*/ 590742 h 750664"/>
                <a:gd name="connsiteX91" fmla="*/ 190 w 3813528"/>
                <a:gd name="connsiteY91" fmla="*/ 590742 h 750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3813528" h="750664">
                  <a:moveTo>
                    <a:pt x="190" y="590742"/>
                  </a:moveTo>
                  <a:cubicBezTo>
                    <a:pt x="12478" y="574931"/>
                    <a:pt x="55340" y="559119"/>
                    <a:pt x="92107" y="559119"/>
                  </a:cubicBezTo>
                  <a:cubicBezTo>
                    <a:pt x="128873" y="559119"/>
                    <a:pt x="141161" y="567025"/>
                    <a:pt x="141161" y="567025"/>
                  </a:cubicBezTo>
                  <a:cubicBezTo>
                    <a:pt x="141161" y="567025"/>
                    <a:pt x="141161" y="519686"/>
                    <a:pt x="177927" y="535402"/>
                  </a:cubicBezTo>
                  <a:cubicBezTo>
                    <a:pt x="214694" y="551213"/>
                    <a:pt x="226981" y="574835"/>
                    <a:pt x="226981" y="574835"/>
                  </a:cubicBezTo>
                  <a:cubicBezTo>
                    <a:pt x="226981" y="574835"/>
                    <a:pt x="269843" y="566930"/>
                    <a:pt x="300514" y="566930"/>
                  </a:cubicBezTo>
                  <a:cubicBezTo>
                    <a:pt x="331184" y="566930"/>
                    <a:pt x="355664" y="582741"/>
                    <a:pt x="355664" y="582741"/>
                  </a:cubicBezTo>
                  <a:cubicBezTo>
                    <a:pt x="355664" y="582741"/>
                    <a:pt x="300514" y="495873"/>
                    <a:pt x="355664" y="448534"/>
                  </a:cubicBezTo>
                  <a:cubicBezTo>
                    <a:pt x="410813" y="401195"/>
                    <a:pt x="429197" y="424817"/>
                    <a:pt x="429197" y="424817"/>
                  </a:cubicBezTo>
                  <a:cubicBezTo>
                    <a:pt x="429197" y="424817"/>
                    <a:pt x="404717" y="393194"/>
                    <a:pt x="441484" y="385383"/>
                  </a:cubicBezTo>
                  <a:cubicBezTo>
                    <a:pt x="478250" y="377477"/>
                    <a:pt x="527304" y="409100"/>
                    <a:pt x="527304" y="409100"/>
                  </a:cubicBezTo>
                  <a:cubicBezTo>
                    <a:pt x="527304" y="409100"/>
                    <a:pt x="576358" y="385383"/>
                    <a:pt x="607028" y="401195"/>
                  </a:cubicBezTo>
                  <a:cubicBezTo>
                    <a:pt x="607028" y="401195"/>
                    <a:pt x="588645" y="369572"/>
                    <a:pt x="631508" y="353855"/>
                  </a:cubicBezTo>
                  <a:cubicBezTo>
                    <a:pt x="674370" y="338044"/>
                    <a:pt x="698945" y="353855"/>
                    <a:pt x="698945" y="353855"/>
                  </a:cubicBezTo>
                  <a:cubicBezTo>
                    <a:pt x="698945" y="353855"/>
                    <a:pt x="741807" y="266987"/>
                    <a:pt x="821531" y="266987"/>
                  </a:cubicBezTo>
                  <a:cubicBezTo>
                    <a:pt x="901256" y="266987"/>
                    <a:pt x="962501" y="322232"/>
                    <a:pt x="962501" y="322232"/>
                  </a:cubicBezTo>
                  <a:lnTo>
                    <a:pt x="1054418" y="330138"/>
                  </a:lnTo>
                  <a:cubicBezTo>
                    <a:pt x="1054418" y="330138"/>
                    <a:pt x="1042130" y="274893"/>
                    <a:pt x="1078897" y="266987"/>
                  </a:cubicBezTo>
                  <a:cubicBezTo>
                    <a:pt x="1115663" y="259082"/>
                    <a:pt x="1127951" y="282799"/>
                    <a:pt x="1127951" y="282799"/>
                  </a:cubicBezTo>
                  <a:cubicBezTo>
                    <a:pt x="1127951" y="282799"/>
                    <a:pt x="1127951" y="251176"/>
                    <a:pt x="1158621" y="251176"/>
                  </a:cubicBezTo>
                  <a:cubicBezTo>
                    <a:pt x="1189292" y="251176"/>
                    <a:pt x="1232154" y="290609"/>
                    <a:pt x="1232154" y="290609"/>
                  </a:cubicBezTo>
                  <a:cubicBezTo>
                    <a:pt x="1232154" y="290609"/>
                    <a:pt x="1275017" y="243270"/>
                    <a:pt x="1305687" y="258986"/>
                  </a:cubicBezTo>
                  <a:cubicBezTo>
                    <a:pt x="1305687" y="258986"/>
                    <a:pt x="1293400" y="93156"/>
                    <a:pt x="1465040" y="108968"/>
                  </a:cubicBezTo>
                  <a:cubicBezTo>
                    <a:pt x="1465040" y="108968"/>
                    <a:pt x="1434370" y="45817"/>
                    <a:pt x="1501807" y="22100"/>
                  </a:cubicBezTo>
                  <a:cubicBezTo>
                    <a:pt x="1569244" y="-1618"/>
                    <a:pt x="1581531" y="30005"/>
                    <a:pt x="1581531" y="30005"/>
                  </a:cubicBezTo>
                  <a:cubicBezTo>
                    <a:pt x="1581531" y="30005"/>
                    <a:pt x="1630585" y="-25240"/>
                    <a:pt x="1698022" y="14194"/>
                  </a:cubicBezTo>
                  <a:cubicBezTo>
                    <a:pt x="1765459" y="53627"/>
                    <a:pt x="1777746" y="93156"/>
                    <a:pt x="1771555" y="101062"/>
                  </a:cubicBezTo>
                  <a:cubicBezTo>
                    <a:pt x="1765459" y="108968"/>
                    <a:pt x="1814417" y="85250"/>
                    <a:pt x="1814417" y="124779"/>
                  </a:cubicBezTo>
                  <a:cubicBezTo>
                    <a:pt x="1814417" y="164308"/>
                    <a:pt x="1789938" y="187930"/>
                    <a:pt x="1789938" y="187930"/>
                  </a:cubicBezTo>
                  <a:cubicBezTo>
                    <a:pt x="1789938" y="187930"/>
                    <a:pt x="1863471" y="172118"/>
                    <a:pt x="1888046" y="203741"/>
                  </a:cubicBezTo>
                  <a:cubicBezTo>
                    <a:pt x="1888046" y="203741"/>
                    <a:pt x="1875758" y="164308"/>
                    <a:pt x="1924812" y="148496"/>
                  </a:cubicBezTo>
                  <a:cubicBezTo>
                    <a:pt x="1973866" y="132685"/>
                    <a:pt x="2035112" y="156402"/>
                    <a:pt x="2035112" y="156402"/>
                  </a:cubicBezTo>
                  <a:cubicBezTo>
                    <a:pt x="2035112" y="156402"/>
                    <a:pt x="2035112" y="85346"/>
                    <a:pt x="2096453" y="77440"/>
                  </a:cubicBezTo>
                  <a:cubicBezTo>
                    <a:pt x="2157794" y="69534"/>
                    <a:pt x="2225135" y="132685"/>
                    <a:pt x="2225135" y="132685"/>
                  </a:cubicBezTo>
                  <a:cubicBezTo>
                    <a:pt x="2225135" y="132685"/>
                    <a:pt x="2261902" y="108968"/>
                    <a:pt x="2292572" y="140591"/>
                  </a:cubicBezTo>
                  <a:cubicBezTo>
                    <a:pt x="2323243" y="172214"/>
                    <a:pt x="2317052" y="219553"/>
                    <a:pt x="2317052" y="219553"/>
                  </a:cubicBezTo>
                  <a:cubicBezTo>
                    <a:pt x="2317052" y="219553"/>
                    <a:pt x="2408968" y="195836"/>
                    <a:pt x="2439638" y="227459"/>
                  </a:cubicBezTo>
                  <a:cubicBezTo>
                    <a:pt x="2439638" y="227459"/>
                    <a:pt x="2525459" y="172214"/>
                    <a:pt x="2623566" y="180119"/>
                  </a:cubicBezTo>
                  <a:cubicBezTo>
                    <a:pt x="2721674" y="188025"/>
                    <a:pt x="2752249" y="227459"/>
                    <a:pt x="2752249" y="227459"/>
                  </a:cubicBezTo>
                  <a:cubicBezTo>
                    <a:pt x="2752249" y="227459"/>
                    <a:pt x="2795111" y="180119"/>
                    <a:pt x="2844165" y="235364"/>
                  </a:cubicBezTo>
                  <a:cubicBezTo>
                    <a:pt x="2893219" y="290609"/>
                    <a:pt x="2887027" y="306421"/>
                    <a:pt x="2887027" y="306421"/>
                  </a:cubicBezTo>
                  <a:cubicBezTo>
                    <a:pt x="2887027" y="306421"/>
                    <a:pt x="2929890" y="274798"/>
                    <a:pt x="2948369" y="306421"/>
                  </a:cubicBezTo>
                  <a:cubicBezTo>
                    <a:pt x="2966752" y="338044"/>
                    <a:pt x="2917698" y="361666"/>
                    <a:pt x="2917698" y="361666"/>
                  </a:cubicBezTo>
                  <a:cubicBezTo>
                    <a:pt x="2917698" y="361666"/>
                    <a:pt x="2911602" y="393289"/>
                    <a:pt x="2936081" y="393289"/>
                  </a:cubicBezTo>
                  <a:cubicBezTo>
                    <a:pt x="2960561" y="393289"/>
                    <a:pt x="2954465" y="369572"/>
                    <a:pt x="3009614" y="361666"/>
                  </a:cubicBezTo>
                  <a:cubicBezTo>
                    <a:pt x="3064764" y="353760"/>
                    <a:pt x="3089339" y="377477"/>
                    <a:pt x="3089339" y="377477"/>
                  </a:cubicBezTo>
                  <a:cubicBezTo>
                    <a:pt x="3089339" y="377477"/>
                    <a:pt x="3083243" y="322232"/>
                    <a:pt x="3113818" y="314327"/>
                  </a:cubicBezTo>
                  <a:cubicBezTo>
                    <a:pt x="3144488" y="306421"/>
                    <a:pt x="3162872" y="314327"/>
                    <a:pt x="3162872" y="314327"/>
                  </a:cubicBezTo>
                  <a:cubicBezTo>
                    <a:pt x="3162872" y="314327"/>
                    <a:pt x="3150584" y="251176"/>
                    <a:pt x="3193542" y="251176"/>
                  </a:cubicBezTo>
                  <a:cubicBezTo>
                    <a:pt x="3236500" y="251176"/>
                    <a:pt x="3279362" y="290609"/>
                    <a:pt x="3297746" y="338044"/>
                  </a:cubicBezTo>
                  <a:cubicBezTo>
                    <a:pt x="3297746" y="338044"/>
                    <a:pt x="3408045" y="298610"/>
                    <a:pt x="3438716" y="338044"/>
                  </a:cubicBezTo>
                  <a:cubicBezTo>
                    <a:pt x="3469386" y="377477"/>
                    <a:pt x="3438716" y="432818"/>
                    <a:pt x="3438716" y="432818"/>
                  </a:cubicBezTo>
                  <a:cubicBezTo>
                    <a:pt x="3438716" y="432818"/>
                    <a:pt x="3500057" y="432818"/>
                    <a:pt x="3518440" y="456535"/>
                  </a:cubicBezTo>
                  <a:cubicBezTo>
                    <a:pt x="3536823" y="480252"/>
                    <a:pt x="3530727" y="488158"/>
                    <a:pt x="3530727" y="488158"/>
                  </a:cubicBezTo>
                  <a:cubicBezTo>
                    <a:pt x="3530727" y="488158"/>
                    <a:pt x="3634931" y="464441"/>
                    <a:pt x="3671697" y="496064"/>
                  </a:cubicBezTo>
                  <a:cubicBezTo>
                    <a:pt x="3708464" y="527687"/>
                    <a:pt x="3683984" y="511875"/>
                    <a:pt x="3683984" y="511875"/>
                  </a:cubicBezTo>
                  <a:cubicBezTo>
                    <a:pt x="3683984" y="511875"/>
                    <a:pt x="3720751" y="488158"/>
                    <a:pt x="3739134" y="496064"/>
                  </a:cubicBezTo>
                  <a:cubicBezTo>
                    <a:pt x="3757517" y="503969"/>
                    <a:pt x="3751421" y="440819"/>
                    <a:pt x="3788188" y="480252"/>
                  </a:cubicBezTo>
                  <a:cubicBezTo>
                    <a:pt x="3824954" y="519686"/>
                    <a:pt x="3818858" y="575026"/>
                    <a:pt x="3788188" y="575026"/>
                  </a:cubicBezTo>
                  <a:cubicBezTo>
                    <a:pt x="3757517" y="575026"/>
                    <a:pt x="3696272" y="551309"/>
                    <a:pt x="3696272" y="551309"/>
                  </a:cubicBezTo>
                  <a:cubicBezTo>
                    <a:pt x="3696272" y="551309"/>
                    <a:pt x="3683984" y="598648"/>
                    <a:pt x="3647218" y="598648"/>
                  </a:cubicBezTo>
                  <a:cubicBezTo>
                    <a:pt x="3647218" y="598648"/>
                    <a:pt x="3641122" y="630271"/>
                    <a:pt x="3579781" y="638081"/>
                  </a:cubicBezTo>
                  <a:cubicBezTo>
                    <a:pt x="3518440" y="645987"/>
                    <a:pt x="3451098" y="638081"/>
                    <a:pt x="3451098" y="638081"/>
                  </a:cubicBezTo>
                  <a:cubicBezTo>
                    <a:pt x="3451098" y="638081"/>
                    <a:pt x="3352991" y="685421"/>
                    <a:pt x="3304032" y="677515"/>
                  </a:cubicBezTo>
                  <a:cubicBezTo>
                    <a:pt x="3304032" y="677515"/>
                    <a:pt x="3285649" y="732760"/>
                    <a:pt x="3205925" y="748571"/>
                  </a:cubicBezTo>
                  <a:cubicBezTo>
                    <a:pt x="3126200" y="764383"/>
                    <a:pt x="3089434" y="685421"/>
                    <a:pt x="3089434" y="685421"/>
                  </a:cubicBezTo>
                  <a:cubicBezTo>
                    <a:pt x="3089434" y="685421"/>
                    <a:pt x="3040380" y="701232"/>
                    <a:pt x="3009710" y="638081"/>
                  </a:cubicBezTo>
                  <a:cubicBezTo>
                    <a:pt x="3009710" y="638081"/>
                    <a:pt x="2936177" y="661799"/>
                    <a:pt x="2917793" y="645987"/>
                  </a:cubicBezTo>
                  <a:cubicBezTo>
                    <a:pt x="2899410" y="630176"/>
                    <a:pt x="2862644" y="724949"/>
                    <a:pt x="2740057" y="693326"/>
                  </a:cubicBezTo>
                  <a:cubicBezTo>
                    <a:pt x="2740057" y="693326"/>
                    <a:pt x="2703290" y="740666"/>
                    <a:pt x="2586800" y="748571"/>
                  </a:cubicBezTo>
                  <a:cubicBezTo>
                    <a:pt x="2470309" y="756477"/>
                    <a:pt x="2384489" y="653798"/>
                    <a:pt x="2384489" y="653798"/>
                  </a:cubicBezTo>
                  <a:cubicBezTo>
                    <a:pt x="2384489" y="653798"/>
                    <a:pt x="2323148" y="669609"/>
                    <a:pt x="2286381" y="653798"/>
                  </a:cubicBezTo>
                  <a:cubicBezTo>
                    <a:pt x="2286381" y="653798"/>
                    <a:pt x="2114741" y="732760"/>
                    <a:pt x="2022824" y="716948"/>
                  </a:cubicBezTo>
                  <a:cubicBezTo>
                    <a:pt x="1930908" y="701137"/>
                    <a:pt x="1851184" y="653798"/>
                    <a:pt x="1851184" y="653798"/>
                  </a:cubicBezTo>
                  <a:cubicBezTo>
                    <a:pt x="1851184" y="653798"/>
                    <a:pt x="1796034" y="709043"/>
                    <a:pt x="1697927" y="709043"/>
                  </a:cubicBezTo>
                  <a:cubicBezTo>
                    <a:pt x="1599819" y="709043"/>
                    <a:pt x="1507903" y="653798"/>
                    <a:pt x="1507903" y="653798"/>
                  </a:cubicBezTo>
                  <a:cubicBezTo>
                    <a:pt x="1507903" y="653798"/>
                    <a:pt x="1446562" y="677515"/>
                    <a:pt x="1397603" y="669609"/>
                  </a:cubicBezTo>
                  <a:cubicBezTo>
                    <a:pt x="1348645" y="661703"/>
                    <a:pt x="1305687" y="614364"/>
                    <a:pt x="1305687" y="614364"/>
                  </a:cubicBezTo>
                  <a:cubicBezTo>
                    <a:pt x="1305687" y="614364"/>
                    <a:pt x="1281208" y="645987"/>
                    <a:pt x="1238250" y="614364"/>
                  </a:cubicBezTo>
                  <a:cubicBezTo>
                    <a:pt x="1238250" y="614364"/>
                    <a:pt x="1232154" y="645987"/>
                    <a:pt x="1176909" y="669609"/>
                  </a:cubicBezTo>
                  <a:cubicBezTo>
                    <a:pt x="1121759" y="693326"/>
                    <a:pt x="974598" y="685421"/>
                    <a:pt x="950119" y="669609"/>
                  </a:cubicBezTo>
                  <a:cubicBezTo>
                    <a:pt x="950119" y="669609"/>
                    <a:pt x="809149" y="724854"/>
                    <a:pt x="717233" y="701232"/>
                  </a:cubicBezTo>
                  <a:cubicBezTo>
                    <a:pt x="625316" y="677515"/>
                    <a:pt x="619125" y="653893"/>
                    <a:pt x="619125" y="653893"/>
                  </a:cubicBezTo>
                  <a:cubicBezTo>
                    <a:pt x="619125" y="653893"/>
                    <a:pt x="576263" y="677610"/>
                    <a:pt x="539401" y="661799"/>
                  </a:cubicBezTo>
                  <a:cubicBezTo>
                    <a:pt x="502634" y="645987"/>
                    <a:pt x="484251" y="614459"/>
                    <a:pt x="484251" y="614459"/>
                  </a:cubicBezTo>
                  <a:cubicBezTo>
                    <a:pt x="484251" y="614459"/>
                    <a:pt x="422910" y="638177"/>
                    <a:pt x="373952" y="638177"/>
                  </a:cubicBezTo>
                  <a:cubicBezTo>
                    <a:pt x="324993" y="638177"/>
                    <a:pt x="300419" y="614459"/>
                    <a:pt x="300419" y="614459"/>
                  </a:cubicBezTo>
                  <a:cubicBezTo>
                    <a:pt x="300419" y="614459"/>
                    <a:pt x="294323" y="638177"/>
                    <a:pt x="251365" y="630271"/>
                  </a:cubicBezTo>
                  <a:cubicBezTo>
                    <a:pt x="208407" y="622365"/>
                    <a:pt x="183928" y="582932"/>
                    <a:pt x="183928" y="582932"/>
                  </a:cubicBezTo>
                  <a:cubicBezTo>
                    <a:pt x="183928" y="582932"/>
                    <a:pt x="153257" y="622365"/>
                    <a:pt x="116491" y="622365"/>
                  </a:cubicBezTo>
                  <a:cubicBezTo>
                    <a:pt x="79724" y="622365"/>
                    <a:pt x="0" y="590742"/>
                    <a:pt x="0" y="590742"/>
                  </a:cubicBezTo>
                  <a:lnTo>
                    <a:pt x="190" y="590742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952065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33333E-6 L -0.91159 -3.33333E-6 " pathEditMode="relative" rAng="0" ptsTypes="AA">
                                      <p:cBhvr>
                                        <p:cTn id="6" dur="2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586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33333E-6 L -0.91159 -3.33333E-6 " pathEditMode="relative" rAng="0" ptsTypes="AA">
                                      <p:cBhvr>
                                        <p:cTn id="8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586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48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4.81481E-6 L -2.08333E-7 0.00023 C 0.00365 -0.00255 0.00755 -0.00487 0.0112 -0.00764 C 0.01406 -0.00973 0.01576 -0.01297 0.0194 -0.01436 L 0.0276 -0.01783 C 0.03503 -0.02686 0.02786 -0.01945 0.03776 -0.02616 C 0.03984 -0.02755 0.04128 -0.02917 0.04323 -0.03033 C 0.04766 -0.03311 0.06159 -0.03797 0.06471 -0.03889 C 0.07005 -0.04028 0.07565 -0.04051 0.08138 -0.04144 L 0.1224 -0.03982 C 0.12461 -0.03959 0.12656 -0.03959 0.12865 -0.03889 C 0.15768 -0.02963 0.14245 -0.03241 0.17292 -0.02038 C 0.18086 -0.01713 0.18971 -0.01482 0.19792 -0.01181 C 0.19922 -0.01135 0.20039 -0.01019 0.20182 -0.00926 C 0.20495 -0.00764 0.20781 -0.00556 0.2112 -0.00417 C 0.21315 -0.00348 0.22956 0.00393 0.23685 0.00601 C 0.23828 0.00625 0.23971 0.00648 0.24115 0.00671 L 0.25039 0.00856 C 0.26888 0.0081 0.2875 0.00856 0.30612 0.00763 C 0.31094 0.0074 0.3155 0.00578 0.32057 0.00509 C 0.33073 0.00347 0.34115 0.00231 0.35143 0.00092 C 0.38672 -0.0044 0.36068 -0.00116 0.37904 -0.00348 C 0.38477 -0.0051 0.3901 -0.00695 0.39583 -0.00857 C 0.4026 -0.01019 0.40964 -0.01088 0.41641 -0.01274 C 0.42292 -0.01459 0.42943 -0.01737 0.43594 -0.01945 C 0.45208 -0.02477 0.44896 -0.02292 0.46172 -0.02778 C 0.4651 -0.02917 0.46849 -0.03102 0.47214 -0.03218 C 0.48997 -0.0375 0.50378 -0.04051 0.5224 -0.04306 C 0.52865 -0.04399 0.5349 -0.04422 0.54115 -0.04468 C 0.55352 -0.04375 0.56602 -0.04352 0.57813 -0.04144 C 0.58177 -0.04075 0.58438 -0.03797 0.5875 -0.03635 C 0.59089 -0.0345 0.59453 -0.03311 0.59766 -0.03125 C 0.60443 -0.02755 0.61042 -0.02292 0.61745 -0.01945 C 0.62279 -0.01667 0.64323 -0.00625 0.64831 -0.0051 C 0.67396 0.00023 0.63776 -0.00718 0.66576 -0.00163 C 0.67005 -0.00093 0.67396 4.81481E-6 0.67826 0.00092 L 0.72461 -0.00093 C 0.72721 -0.00093 0.73203 -0.00163 0.73203 -0.00139 " pathEditMode="relative" rAng="0" ptsTypes="AAAAAAAAAAAAAAAAAAAAAAAAAAAAAAAAAAAAAA">
                                      <p:cBhvr>
                                        <p:cTn id="10" dur="2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602" y="-180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0.00378 -0.00463 L -0.00378 -0.00463 C -0.01068 0.00347 -0.02097 0.01713 -0.02904 0.02152 C -0.03243 0.02361 -0.03594 0.02592 -0.03946 0.02754 C -0.04896 0.03217 -0.04974 0.03148 -0.05886 0.03426 C -0.06055 0.03472 -0.06198 0.03588 -0.06368 0.03588 C -0.07032 0.03657 -0.07696 0.03657 -0.0836 0.0368 C -0.09935 0.03588 -0.11524 0.03611 -0.13099 0.03426 C -0.13425 0.03379 -0.13737 0.03125 -0.1405 0.03009 C -0.14206 0.02939 -0.14375 0.02939 -0.14532 0.02916 C -0.15026 0.02731 -0.15508 0.025 -0.16003 0.02338 C -0.16524 0.02152 -0.17045 0.0199 -0.17565 0.01828 C -0.178 0.01736 -0.18047 0.01666 -0.18282 0.01574 C -0.19467 0.01134 -0.18112 0.01643 -0.18998 0.01226 C -0.19193 0.01134 -0.19401 0.01064 -0.1961 0.00972 L -0.22461 -0.00024 C -0.23789 0.00555 -0.22579 0.00069 -0.25157 0.00648 C -0.25469 0.00717 -0.25769 0.0081 -0.26068 0.00902 C -0.2694 0.01666 -0.26289 0.01134 -0.27683 0.02083 C -0.29805 0.03518 -0.278 0.02268 -0.29675 0.03264 C -0.29805 0.03333 -0.29922 0.03449 -0.30052 0.03518 C -0.30391 0.0368 -0.30756 0.03773 -0.31094 0.03935 C -0.31355 0.04051 -0.31602 0.04236 -0.31849 0.04351 C -0.3198 0.04421 -0.3211 0.04398 -0.3224 0.04444 C -0.33399 0.04861 -0.33477 0.05046 -0.34792 0.0537 C -0.37982 0.06134 -0.35157 0.05254 -0.37318 0.05787 C -0.39349 0.06296 -0.37539 0.06088 -0.39922 0.06226 C -0.42253 0.05972 -0.4599 0.06041 -0.48321 0.04282 C -0.48542 0.04097 -0.48776 0.03958 -0.48985 0.03773 C -0.49336 0.03472 -0.49675 0.03101 -0.50039 0.02847 C -0.50782 0.02268 -0.51576 0.01875 -0.52318 0.01226 C -0.525 0.01064 -0.52683 0.00833 -0.52878 0.00717 C -0.53685 0.00254 -0.55795 -0.00649 -0.56589 -0.0088 C -0.57149 -0.01042 -0.57722 -0.01111 -0.58295 -0.01204 L -0.62279 -0.01135 C -0.625 -0.01111 -0.62722 -0.01019 -0.62943 -0.00973 C -0.63034 -0.00926 -0.63138 -0.00903 -0.6323 -0.0088 L -0.63946 -0.00718 C -0.64128 -0.00649 -0.64323 -0.00556 -0.64506 -0.00533 C -0.65 -0.00486 -0.65495 -0.00486 -0.65977 -0.00463 C -0.66185 -0.00394 -0.66394 -0.00324 -0.66602 -0.00278 C -0.66758 -0.00255 -0.66927 -0.00278 -0.67071 -0.00209 C -0.67162 -0.00162 -0.67227 3.7037E-6 -0.67318 0.00046 C -0.67396 0.00115 -0.675 0.00115 -0.67592 0.00139 C -0.67891 0.00393 -0.67722 0.00301 -0.68112 0.00301 " pathEditMode="relative" ptsTypes="AAAAAAAAAAAAAAAAAAAAAAAAAAAAAAAAAAAAAAAAAAAAA">
                                      <p:cBhvr>
                                        <p:cTn id="1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Motion origin="layout" path="M 0.00208 -0.00024 L 0.00208 -0.00024 C 0.00403 3.7037E-6 0.00612 3.7037E-6 0.0082 0.00069 C 0.00872 0.00092 0.00911 0.00185 0.00963 0.00231 C 0.01094 0.00324 0.01263 0.00347 0.01393 0.00486 C 0.01471 0.00578 0.01536 0.00671 0.01627 0.0074 C 0.0181 0.00879 0.02213 0.00995 0.02383 0.01064 C 0.02539 0.01157 0.02695 0.01273 0.02864 0.01319 C 0.03346 0.01504 0.03737 0.01527 0.04232 0.01574 C 0.05664 0.01527 0.07383 0.01643 0.08893 0.0125 C 0.09479 0.01088 0.10078 0.01041 0.10651 0.0074 C 0.11107 0.00486 0.11549 0.00139 0.12018 -0.00024 C 0.14974 -0.01065 0.11041 0.00301 0.13867 -0.00602 C 0.15 -0.00973 0.14075 -0.00787 0.15104 -0.00949 C 0.15377 -0.01065 0.15638 -0.01227 0.15911 -0.01297 C 0.16276 -0.01366 0.1664 -0.0132 0.17005 -0.01366 C 0.17383 -0.01412 0.1776 -0.01482 0.18151 -0.01528 C 0.19049 -0.01459 0.19948 -0.01436 0.20846 -0.01297 C 0.2108 -0.0125 0.21289 -0.01042 0.2151 -0.00949 C 0.21862 -0.00787 0.22213 -0.00718 0.22565 -0.00533 C 0.22851 -0.00371 0.23125 -0.00116 0.23411 0.00069 C 0.24179 0.00532 0.24961 0.00995 0.25742 0.01412 C 0.25898 0.01504 0.26054 0.01574 0.26211 0.01666 C 0.26992 0.02129 0.2776 0.02708 0.28594 0.02939 C 0.29505 0.03171 0.28997 0.03078 0.30104 0.03194 L 0.33138 0.03009 C 0.33958 0.02801 0.34948 0.01689 0.35703 0.01064 C 0.36263 0.00625 0.37083 0.00162 0.37656 -0.00116 C 0.37929 -0.00232 0.38359 -0.00301 0.38646 -0.00348 C 0.40052 -0.00162 0.39544 -0.0044 0.40833 0.00578 C 0.41002 0.00694 0.41146 0.00856 0.41315 0.00995 C 0.41484 0.01111 0.41653 0.01203 0.41836 0.01319 C 0.41927 0.01389 0.42122 0.01574 0.42122 0.01574 " pathEditMode="relative" ptsTypes="AAAAAAAAAAAAAAAAAAAAAAAAAAAAAAAAA">
                                      <p:cBhvr>
                                        <p:cTn id="26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" presetClass="emph" presetSubtype="0" autoRev="1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animScale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animRot by="1800000">
                                      <p:cBhvr>
                                        <p:cTn id="30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5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7.40741E-7 L -0.91159 7.40741E-7 " pathEditMode="relative" rAng="0" ptsTypes="AA">
                                      <p:cBhvr>
                                        <p:cTn id="32" dur="2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586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3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85185E-6 L -0.08229 1.85185E-6 " pathEditMode="relative" rAng="0" ptsTypes="AA">
                                      <p:cBhvr>
                                        <p:cTn id="37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15" y="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59259E-6 L -0.15026 2.59259E-6 " pathEditMode="relative" rAng="0" ptsTypes="AA">
                                      <p:cBhvr>
                                        <p:cTn id="39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13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63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8229 1.85185E-6 L -0.05755 1.85185E-6 " pathEditMode="relative" rAng="0" ptsTypes="AA">
                                      <p:cBhvr>
                                        <p:cTn id="41" dur="2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7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63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15026 2.59259E-6 L -0.09544 2.59259E-6 " pathEditMode="relative" rAng="0" ptsTypes="AA">
                                      <p:cBhvr>
                                        <p:cTn id="43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0B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DD9509F6-FF84-FDB4-CEFA-AD2B0E22D63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flipH="1">
            <a:off x="-376672" y="-148849"/>
            <a:ext cx="28227772" cy="941254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1EDD9827-A7DD-5480-029D-4D5407A6F844}"/>
              </a:ext>
            </a:extLst>
          </p:cNvPr>
          <p:cNvGrpSpPr/>
          <p:nvPr/>
        </p:nvGrpSpPr>
        <p:grpSpPr>
          <a:xfrm>
            <a:off x="-882121" y="7824546"/>
            <a:ext cx="25748458" cy="1129000"/>
            <a:chOff x="-882121" y="5906933"/>
            <a:chExt cx="39577150" cy="1735351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148AD752-4CA1-8378-93F4-8E31467A5B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-882121" y="5906933"/>
              <a:ext cx="20105291" cy="1735351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BBF01A74-BCF9-87BB-A42A-7880F9319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8589738" y="5906933"/>
              <a:ext cx="20105291" cy="1735351"/>
            </a:xfrm>
            <a:prstGeom prst="rect">
              <a:avLst/>
            </a:prstGeom>
          </p:spPr>
        </p:pic>
      </p:grpSp>
      <p:pic>
        <p:nvPicPr>
          <p:cNvPr id="12" name="!!tree">
            <a:extLst>
              <a:ext uri="{FF2B5EF4-FFF2-40B4-BE49-F238E27FC236}">
                <a16:creationId xmlns:a16="http://schemas.microsoft.com/office/drawing/2014/main" id="{B2F84C10-A5AA-367B-3688-F50EDAFDCF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43289" y="1652116"/>
            <a:ext cx="7568166" cy="18404397"/>
          </a:xfrm>
          <a:prstGeom prst="rect">
            <a:avLst/>
          </a:prstGeom>
        </p:spPr>
      </p:pic>
      <p:grpSp>
        <p:nvGrpSpPr>
          <p:cNvPr id="78" name="!!lights">
            <a:extLst>
              <a:ext uri="{FF2B5EF4-FFF2-40B4-BE49-F238E27FC236}">
                <a16:creationId xmlns:a16="http://schemas.microsoft.com/office/drawing/2014/main" id="{C591D701-6F7D-2C79-94BD-39ECD1DD2506}"/>
              </a:ext>
            </a:extLst>
          </p:cNvPr>
          <p:cNvGrpSpPr/>
          <p:nvPr/>
        </p:nvGrpSpPr>
        <p:grpSpPr>
          <a:xfrm>
            <a:off x="1405549" y="3057659"/>
            <a:ext cx="8253789" cy="13774089"/>
            <a:chOff x="2974148" y="1681153"/>
            <a:chExt cx="5480375" cy="9145762"/>
          </a:xfrm>
        </p:grpSpPr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BD97A2CC-ED0B-6B19-D1D9-235440025CF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398656" y="7318281"/>
              <a:ext cx="701755" cy="724211"/>
            </a:xfrm>
            <a:prstGeom prst="rect">
              <a:avLst/>
            </a:prstGeom>
          </p:spPr>
        </p:pic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96238BA8-5D94-B0A2-6D84-0DF7C66D121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311093" y="7517045"/>
              <a:ext cx="701755" cy="724211"/>
            </a:xfrm>
            <a:prstGeom prst="rect">
              <a:avLst/>
            </a:prstGeom>
          </p:spPr>
        </p:pic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DF0DBFE2-D4E0-C0AF-28B8-452939DB7C8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939031" y="8135073"/>
              <a:ext cx="701755" cy="724211"/>
            </a:xfrm>
            <a:prstGeom prst="rect">
              <a:avLst/>
            </a:prstGeom>
          </p:spPr>
        </p:pic>
        <p:pic>
          <p:nvPicPr>
            <p:cNvPr id="30" name="Graphic 29">
              <a:extLst>
                <a:ext uri="{FF2B5EF4-FFF2-40B4-BE49-F238E27FC236}">
                  <a16:creationId xmlns:a16="http://schemas.microsoft.com/office/drawing/2014/main" id="{E657D65A-C45E-A0A6-6B2A-B311FE957B4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544174" y="9104119"/>
              <a:ext cx="701755" cy="724211"/>
            </a:xfrm>
            <a:prstGeom prst="rect">
              <a:avLst/>
            </a:prstGeom>
          </p:spPr>
        </p:pic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01E25160-FF57-713D-B791-742FCEC516D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337074" y="9236126"/>
              <a:ext cx="701755" cy="724211"/>
            </a:xfrm>
            <a:prstGeom prst="rect">
              <a:avLst/>
            </a:prstGeom>
          </p:spPr>
        </p:pic>
        <p:pic>
          <p:nvPicPr>
            <p:cNvPr id="32" name="Graphic 31">
              <a:extLst>
                <a:ext uri="{FF2B5EF4-FFF2-40B4-BE49-F238E27FC236}">
                  <a16:creationId xmlns:a16="http://schemas.microsoft.com/office/drawing/2014/main" id="{72CE718A-CC3C-8CB4-CDB0-D7BAC536472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017719" y="10001506"/>
              <a:ext cx="701755" cy="724211"/>
            </a:xfrm>
            <a:prstGeom prst="rect">
              <a:avLst/>
            </a:prstGeom>
          </p:spPr>
        </p:pic>
        <p:pic>
          <p:nvPicPr>
            <p:cNvPr id="34" name="Graphic 33">
              <a:extLst>
                <a:ext uri="{FF2B5EF4-FFF2-40B4-BE49-F238E27FC236}">
                  <a16:creationId xmlns:a16="http://schemas.microsoft.com/office/drawing/2014/main" id="{219FDFBD-9D23-EDD1-A22C-2E965E48C25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974148" y="10102704"/>
              <a:ext cx="701755" cy="724211"/>
            </a:xfrm>
            <a:prstGeom prst="rect">
              <a:avLst/>
            </a:prstGeom>
          </p:spPr>
        </p:pic>
        <p:pic>
          <p:nvPicPr>
            <p:cNvPr id="35" name="Graphic 34">
              <a:extLst>
                <a:ext uri="{FF2B5EF4-FFF2-40B4-BE49-F238E27FC236}">
                  <a16:creationId xmlns:a16="http://schemas.microsoft.com/office/drawing/2014/main" id="{225A6CF2-07EB-A103-343F-5134ED7345A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554428" y="9942229"/>
              <a:ext cx="701755" cy="724211"/>
            </a:xfrm>
            <a:prstGeom prst="rect">
              <a:avLst/>
            </a:prstGeom>
          </p:spPr>
        </p:pic>
        <p:pic>
          <p:nvPicPr>
            <p:cNvPr id="36" name="Graphic 35">
              <a:extLst>
                <a:ext uri="{FF2B5EF4-FFF2-40B4-BE49-F238E27FC236}">
                  <a16:creationId xmlns:a16="http://schemas.microsoft.com/office/drawing/2014/main" id="{DC20950F-077E-7A25-3030-98E4EB89AE9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751461" y="8536420"/>
              <a:ext cx="701755" cy="724211"/>
            </a:xfrm>
            <a:prstGeom prst="rect">
              <a:avLst/>
            </a:prstGeom>
          </p:spPr>
        </p:pic>
        <p:pic>
          <p:nvPicPr>
            <p:cNvPr id="38" name="Graphic 37">
              <a:extLst>
                <a:ext uri="{FF2B5EF4-FFF2-40B4-BE49-F238E27FC236}">
                  <a16:creationId xmlns:a16="http://schemas.microsoft.com/office/drawing/2014/main" id="{B68E4378-8A60-799A-53B3-CE58F8346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789692" y="8393682"/>
              <a:ext cx="701755" cy="724211"/>
            </a:xfrm>
            <a:prstGeom prst="rect">
              <a:avLst/>
            </a:prstGeom>
          </p:spPr>
        </p:pic>
        <p:pic>
          <p:nvPicPr>
            <p:cNvPr id="39" name="Graphic 38">
              <a:extLst>
                <a:ext uri="{FF2B5EF4-FFF2-40B4-BE49-F238E27FC236}">
                  <a16:creationId xmlns:a16="http://schemas.microsoft.com/office/drawing/2014/main" id="{F6959FA1-981C-45F3-5900-B0445D4DB93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278905" y="9354198"/>
              <a:ext cx="701755" cy="724211"/>
            </a:xfrm>
            <a:prstGeom prst="rect">
              <a:avLst/>
            </a:prstGeom>
          </p:spPr>
        </p:pic>
        <p:pic>
          <p:nvPicPr>
            <p:cNvPr id="40" name="Graphic 39">
              <a:extLst>
                <a:ext uri="{FF2B5EF4-FFF2-40B4-BE49-F238E27FC236}">
                  <a16:creationId xmlns:a16="http://schemas.microsoft.com/office/drawing/2014/main" id="{BCC0CED8-E007-EE7E-1E94-874D8C5318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582107" y="9083113"/>
              <a:ext cx="701755" cy="724211"/>
            </a:xfrm>
            <a:prstGeom prst="rect">
              <a:avLst/>
            </a:prstGeom>
          </p:spPr>
        </p:pic>
        <p:pic>
          <p:nvPicPr>
            <p:cNvPr id="42" name="Graphic 41">
              <a:extLst>
                <a:ext uri="{FF2B5EF4-FFF2-40B4-BE49-F238E27FC236}">
                  <a16:creationId xmlns:a16="http://schemas.microsoft.com/office/drawing/2014/main" id="{1FB07726-8884-3BFC-7CE7-E85C14858D9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5398656" y="9977898"/>
              <a:ext cx="701755" cy="724211"/>
            </a:xfrm>
            <a:prstGeom prst="rect">
              <a:avLst/>
            </a:prstGeom>
          </p:spPr>
        </p:pic>
        <p:pic>
          <p:nvPicPr>
            <p:cNvPr id="43" name="Graphic 42">
              <a:extLst>
                <a:ext uri="{FF2B5EF4-FFF2-40B4-BE49-F238E27FC236}">
                  <a16:creationId xmlns:a16="http://schemas.microsoft.com/office/drawing/2014/main" id="{748A88AC-E7A8-BF9C-54FF-168A8FBD665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027651" y="8019217"/>
              <a:ext cx="701755" cy="724211"/>
            </a:xfrm>
            <a:prstGeom prst="rect">
              <a:avLst/>
            </a:prstGeom>
          </p:spPr>
        </p:pic>
        <p:pic>
          <p:nvPicPr>
            <p:cNvPr id="51" name="Graphic 50">
              <a:extLst>
                <a:ext uri="{FF2B5EF4-FFF2-40B4-BE49-F238E27FC236}">
                  <a16:creationId xmlns:a16="http://schemas.microsoft.com/office/drawing/2014/main" id="{7DC7FDB4-15D0-7CC3-AA17-0AEFD55E58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752768" y="9726588"/>
              <a:ext cx="701755" cy="724211"/>
            </a:xfrm>
            <a:prstGeom prst="rect">
              <a:avLst/>
            </a:prstGeom>
          </p:spPr>
        </p:pic>
        <p:pic>
          <p:nvPicPr>
            <p:cNvPr id="52" name="Graphic 51">
              <a:extLst>
                <a:ext uri="{FF2B5EF4-FFF2-40B4-BE49-F238E27FC236}">
                  <a16:creationId xmlns:a16="http://schemas.microsoft.com/office/drawing/2014/main" id="{40A6C695-3B5C-0F34-8A33-10B0ECFE689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568167" y="8841928"/>
              <a:ext cx="701755" cy="724211"/>
            </a:xfrm>
            <a:prstGeom prst="rect">
              <a:avLst/>
            </a:prstGeom>
          </p:spPr>
        </p:pic>
        <p:pic>
          <p:nvPicPr>
            <p:cNvPr id="53" name="Graphic 52">
              <a:extLst>
                <a:ext uri="{FF2B5EF4-FFF2-40B4-BE49-F238E27FC236}">
                  <a16:creationId xmlns:a16="http://schemas.microsoft.com/office/drawing/2014/main" id="{2802EE31-2DB3-6D14-D790-DD212FB9E8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418625" y="7229572"/>
              <a:ext cx="701755" cy="724211"/>
            </a:xfrm>
            <a:prstGeom prst="rect">
              <a:avLst/>
            </a:prstGeom>
          </p:spPr>
        </p:pic>
        <p:pic>
          <p:nvPicPr>
            <p:cNvPr id="54" name="Graphic 53">
              <a:extLst>
                <a:ext uri="{FF2B5EF4-FFF2-40B4-BE49-F238E27FC236}">
                  <a16:creationId xmlns:a16="http://schemas.microsoft.com/office/drawing/2014/main" id="{E5D7AD70-BD0B-5990-1854-225AB866C17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497595" y="6954319"/>
              <a:ext cx="701755" cy="724211"/>
            </a:xfrm>
            <a:prstGeom prst="rect">
              <a:avLst/>
            </a:prstGeom>
          </p:spPr>
        </p:pic>
        <p:pic>
          <p:nvPicPr>
            <p:cNvPr id="55" name="Graphic 54">
              <a:extLst>
                <a:ext uri="{FF2B5EF4-FFF2-40B4-BE49-F238E27FC236}">
                  <a16:creationId xmlns:a16="http://schemas.microsoft.com/office/drawing/2014/main" id="{CC8AD832-7EBA-5C49-AE59-6FDE1FE2DC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861892" y="6351791"/>
              <a:ext cx="701755" cy="724211"/>
            </a:xfrm>
            <a:prstGeom prst="rect">
              <a:avLst/>
            </a:prstGeom>
          </p:spPr>
        </p:pic>
        <p:pic>
          <p:nvPicPr>
            <p:cNvPr id="56" name="Graphic 55">
              <a:extLst>
                <a:ext uri="{FF2B5EF4-FFF2-40B4-BE49-F238E27FC236}">
                  <a16:creationId xmlns:a16="http://schemas.microsoft.com/office/drawing/2014/main" id="{E616CFCE-3723-1648-7E2B-4AE78A99862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661038" y="6538735"/>
              <a:ext cx="701755" cy="724211"/>
            </a:xfrm>
            <a:prstGeom prst="rect">
              <a:avLst/>
            </a:prstGeom>
          </p:spPr>
        </p:pic>
        <p:pic>
          <p:nvPicPr>
            <p:cNvPr id="57" name="Graphic 56">
              <a:extLst>
                <a:ext uri="{FF2B5EF4-FFF2-40B4-BE49-F238E27FC236}">
                  <a16:creationId xmlns:a16="http://schemas.microsoft.com/office/drawing/2014/main" id="{1FF9C5B4-4097-3A38-4B4D-509559A3CF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5780040" y="6448089"/>
              <a:ext cx="701755" cy="724211"/>
            </a:xfrm>
            <a:prstGeom prst="rect">
              <a:avLst/>
            </a:prstGeom>
          </p:spPr>
        </p:pic>
        <p:pic>
          <p:nvPicPr>
            <p:cNvPr id="58" name="Graphic 57">
              <a:extLst>
                <a:ext uri="{FF2B5EF4-FFF2-40B4-BE49-F238E27FC236}">
                  <a16:creationId xmlns:a16="http://schemas.microsoft.com/office/drawing/2014/main" id="{098D008B-5C35-1ADB-3AB6-F5D0E3BB06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546147" y="7213073"/>
              <a:ext cx="701755" cy="724211"/>
            </a:xfrm>
            <a:prstGeom prst="rect">
              <a:avLst/>
            </a:prstGeom>
          </p:spPr>
        </p:pic>
        <p:pic>
          <p:nvPicPr>
            <p:cNvPr id="59" name="Graphic 58">
              <a:extLst>
                <a:ext uri="{FF2B5EF4-FFF2-40B4-BE49-F238E27FC236}">
                  <a16:creationId xmlns:a16="http://schemas.microsoft.com/office/drawing/2014/main" id="{179AB87D-F677-9E11-6B11-821AAA24E7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980660" y="6060291"/>
              <a:ext cx="701755" cy="724211"/>
            </a:xfrm>
            <a:prstGeom prst="rect">
              <a:avLst/>
            </a:prstGeom>
          </p:spPr>
        </p:pic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15B5BF7F-8089-5424-15EB-0BA5DC13F6E2}"/>
                </a:ext>
              </a:extLst>
            </p:cNvPr>
            <p:cNvGrpSpPr/>
            <p:nvPr/>
          </p:nvGrpSpPr>
          <p:grpSpPr>
            <a:xfrm>
              <a:off x="3911360" y="1681153"/>
              <a:ext cx="4096816" cy="4654320"/>
              <a:chOff x="3911360" y="1681153"/>
              <a:chExt cx="4096816" cy="4654320"/>
            </a:xfrm>
          </p:grpSpPr>
          <p:pic>
            <p:nvPicPr>
              <p:cNvPr id="20" name="Graphic 19">
                <a:extLst>
                  <a:ext uri="{FF2B5EF4-FFF2-40B4-BE49-F238E27FC236}">
                    <a16:creationId xmlns:a16="http://schemas.microsoft.com/office/drawing/2014/main" id="{4CF1148F-914B-2E91-A984-0CB42A2149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email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3911360" y="5062271"/>
                <a:ext cx="701755" cy="724211"/>
              </a:xfrm>
              <a:prstGeom prst="rect">
                <a:avLst/>
              </a:prstGeom>
            </p:spPr>
          </p:pic>
          <p:pic>
            <p:nvPicPr>
              <p:cNvPr id="60" name="Graphic 59">
                <a:extLst>
                  <a:ext uri="{FF2B5EF4-FFF2-40B4-BE49-F238E27FC236}">
                    <a16:creationId xmlns:a16="http://schemas.microsoft.com/office/drawing/2014/main" id="{65B12958-7418-0A72-4153-620D5F9D7D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email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4942520" y="5611262"/>
                <a:ext cx="701755" cy="724211"/>
              </a:xfrm>
              <a:prstGeom prst="rect">
                <a:avLst/>
              </a:prstGeom>
            </p:spPr>
          </p:pic>
          <p:pic>
            <p:nvPicPr>
              <p:cNvPr id="61" name="Graphic 60">
                <a:extLst>
                  <a:ext uri="{FF2B5EF4-FFF2-40B4-BE49-F238E27FC236}">
                    <a16:creationId xmlns:a16="http://schemas.microsoft.com/office/drawing/2014/main" id="{CA88B3C7-CCCB-74C8-C631-08D75856D8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email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7306421" y="4501521"/>
                <a:ext cx="701755" cy="724211"/>
              </a:xfrm>
              <a:prstGeom prst="rect">
                <a:avLst/>
              </a:prstGeom>
            </p:spPr>
          </p:pic>
          <p:pic>
            <p:nvPicPr>
              <p:cNvPr id="62" name="Graphic 61">
                <a:extLst>
                  <a:ext uri="{FF2B5EF4-FFF2-40B4-BE49-F238E27FC236}">
                    <a16:creationId xmlns:a16="http://schemas.microsoft.com/office/drawing/2014/main" id="{DAAC5ADE-4AD7-D648-A8C6-37F4242145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6018414" y="5562216"/>
                <a:ext cx="701755" cy="724211"/>
              </a:xfrm>
              <a:prstGeom prst="rect">
                <a:avLst/>
              </a:prstGeom>
            </p:spPr>
          </p:pic>
          <p:pic>
            <p:nvPicPr>
              <p:cNvPr id="63" name="Graphic 62">
                <a:extLst>
                  <a:ext uri="{FF2B5EF4-FFF2-40B4-BE49-F238E27FC236}">
                    <a16:creationId xmlns:a16="http://schemas.microsoft.com/office/drawing/2014/main" id="{8B4B1A16-3521-41EB-CA99-FDA8862827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6978735" y="5529080"/>
                <a:ext cx="701755" cy="724211"/>
              </a:xfrm>
              <a:prstGeom prst="rect">
                <a:avLst/>
              </a:prstGeom>
            </p:spPr>
          </p:pic>
          <p:pic>
            <p:nvPicPr>
              <p:cNvPr id="64" name="Graphic 63">
                <a:extLst>
                  <a:ext uri="{FF2B5EF4-FFF2-40B4-BE49-F238E27FC236}">
                    <a16:creationId xmlns:a16="http://schemas.microsoft.com/office/drawing/2014/main" id="{2396AA60-94CF-D9D0-D7ED-B61C36B4F5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email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5110172" y="4639269"/>
                <a:ext cx="701755" cy="724211"/>
              </a:xfrm>
              <a:prstGeom prst="rect">
                <a:avLst/>
              </a:prstGeom>
            </p:spPr>
          </p:pic>
          <p:pic>
            <p:nvPicPr>
              <p:cNvPr id="65" name="Graphic 64">
                <a:extLst>
                  <a:ext uri="{FF2B5EF4-FFF2-40B4-BE49-F238E27FC236}">
                    <a16:creationId xmlns:a16="http://schemas.microsoft.com/office/drawing/2014/main" id="{EEDB9279-1063-1435-A2C6-87AB6F4246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6160137" y="4627459"/>
                <a:ext cx="701755" cy="724211"/>
              </a:xfrm>
              <a:prstGeom prst="rect">
                <a:avLst/>
              </a:prstGeom>
            </p:spPr>
          </p:pic>
          <p:pic>
            <p:nvPicPr>
              <p:cNvPr id="66" name="Graphic 65">
                <a:extLst>
                  <a:ext uri="{FF2B5EF4-FFF2-40B4-BE49-F238E27FC236}">
                    <a16:creationId xmlns:a16="http://schemas.microsoft.com/office/drawing/2014/main" id="{3AC892A6-9D43-1356-9E64-EFC7F5E0D8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4240765" y="3909489"/>
                <a:ext cx="701755" cy="724211"/>
              </a:xfrm>
              <a:prstGeom prst="rect">
                <a:avLst/>
              </a:prstGeom>
            </p:spPr>
          </p:pic>
          <p:pic>
            <p:nvPicPr>
              <p:cNvPr id="68" name="Graphic 67">
                <a:extLst>
                  <a:ext uri="{FF2B5EF4-FFF2-40B4-BE49-F238E27FC236}">
                    <a16:creationId xmlns:a16="http://schemas.microsoft.com/office/drawing/2014/main" id="{2BCAB330-C0F8-05F9-3E81-10B7440B57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6361408" y="1681153"/>
                <a:ext cx="701755" cy="724211"/>
              </a:xfrm>
              <a:prstGeom prst="rect">
                <a:avLst/>
              </a:prstGeom>
            </p:spPr>
          </p:pic>
          <p:pic>
            <p:nvPicPr>
              <p:cNvPr id="69" name="Graphic 68">
                <a:extLst>
                  <a:ext uri="{FF2B5EF4-FFF2-40B4-BE49-F238E27FC236}">
                    <a16:creationId xmlns:a16="http://schemas.microsoft.com/office/drawing/2014/main" id="{81AF85D3-3B5E-5CBC-2823-2045132D43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email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4524653" y="3056370"/>
                <a:ext cx="701755" cy="724211"/>
              </a:xfrm>
              <a:prstGeom prst="rect">
                <a:avLst/>
              </a:prstGeom>
            </p:spPr>
          </p:pic>
          <p:pic>
            <p:nvPicPr>
              <p:cNvPr id="70" name="Graphic 69">
                <a:extLst>
                  <a:ext uri="{FF2B5EF4-FFF2-40B4-BE49-F238E27FC236}">
                    <a16:creationId xmlns:a16="http://schemas.microsoft.com/office/drawing/2014/main" id="{85EBED80-931A-FF82-76B2-726402C303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email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6702522" y="2551456"/>
                <a:ext cx="701755" cy="724211"/>
              </a:xfrm>
              <a:prstGeom prst="rect">
                <a:avLst/>
              </a:prstGeom>
            </p:spPr>
          </p:pic>
          <p:pic>
            <p:nvPicPr>
              <p:cNvPr id="71" name="Graphic 70">
                <a:extLst>
                  <a:ext uri="{FF2B5EF4-FFF2-40B4-BE49-F238E27FC236}">
                    <a16:creationId xmlns:a16="http://schemas.microsoft.com/office/drawing/2014/main" id="{ACCA34CC-A673-07AB-5907-0A2764204D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7016463" y="3591259"/>
                <a:ext cx="701755" cy="724211"/>
              </a:xfrm>
              <a:prstGeom prst="rect">
                <a:avLst/>
              </a:prstGeom>
            </p:spPr>
          </p:pic>
          <p:pic>
            <p:nvPicPr>
              <p:cNvPr id="72" name="Graphic 71">
                <a:extLst>
                  <a:ext uri="{FF2B5EF4-FFF2-40B4-BE49-F238E27FC236}">
                    <a16:creationId xmlns:a16="http://schemas.microsoft.com/office/drawing/2014/main" id="{15749788-5C4C-B1B5-0A4E-28026DAA9D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4820772" y="2202470"/>
                <a:ext cx="701755" cy="724211"/>
              </a:xfrm>
              <a:prstGeom prst="rect">
                <a:avLst/>
              </a:prstGeom>
            </p:spPr>
          </p:pic>
          <p:pic>
            <p:nvPicPr>
              <p:cNvPr id="73" name="Graphic 72">
                <a:extLst>
                  <a:ext uri="{FF2B5EF4-FFF2-40B4-BE49-F238E27FC236}">
                    <a16:creationId xmlns:a16="http://schemas.microsoft.com/office/drawing/2014/main" id="{3E48BBFC-6FA4-82F5-CFE3-95A171EE42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email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5644274" y="1929124"/>
                <a:ext cx="701755" cy="724211"/>
              </a:xfrm>
              <a:prstGeom prst="rect">
                <a:avLst/>
              </a:prstGeom>
            </p:spPr>
          </p:pic>
          <p:pic>
            <p:nvPicPr>
              <p:cNvPr id="74" name="Graphic 73">
                <a:extLst>
                  <a:ext uri="{FF2B5EF4-FFF2-40B4-BE49-F238E27FC236}">
                    <a16:creationId xmlns:a16="http://schemas.microsoft.com/office/drawing/2014/main" id="{10B2A866-02FD-2EE1-69E4-41FB0AA0A1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5716870" y="2841005"/>
                <a:ext cx="701755" cy="724211"/>
              </a:xfrm>
              <a:prstGeom prst="rect">
                <a:avLst/>
              </a:prstGeom>
            </p:spPr>
          </p:pic>
          <p:pic>
            <p:nvPicPr>
              <p:cNvPr id="75" name="Graphic 74">
                <a:extLst>
                  <a:ext uri="{FF2B5EF4-FFF2-40B4-BE49-F238E27FC236}">
                    <a16:creationId xmlns:a16="http://schemas.microsoft.com/office/drawing/2014/main" id="{5FC63BBD-C234-691B-8F59-C5757ED06D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email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6160137" y="3660862"/>
                <a:ext cx="701755" cy="724211"/>
              </a:xfrm>
              <a:prstGeom prst="rect">
                <a:avLst/>
              </a:prstGeom>
            </p:spPr>
          </p:pic>
          <p:pic>
            <p:nvPicPr>
              <p:cNvPr id="76" name="Graphic 75">
                <a:extLst>
                  <a:ext uri="{FF2B5EF4-FFF2-40B4-BE49-F238E27FC236}">
                    <a16:creationId xmlns:a16="http://schemas.microsoft.com/office/drawing/2014/main" id="{E7B03784-8B16-567E-4056-0B6FBB642B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5166182" y="3745415"/>
                <a:ext cx="701755" cy="724211"/>
              </a:xfrm>
              <a:prstGeom prst="rect">
                <a:avLst/>
              </a:prstGeom>
            </p:spPr>
          </p:pic>
        </p:grpSp>
      </p:grpSp>
      <p:pic>
        <p:nvPicPr>
          <p:cNvPr id="79" name="!!red">
            <a:extLst>
              <a:ext uri="{FF2B5EF4-FFF2-40B4-BE49-F238E27FC236}">
                <a16:creationId xmlns:a16="http://schemas.microsoft.com/office/drawing/2014/main" id="{CCB65D08-18FC-F36E-D988-15647D696753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 rot="1166036">
            <a:off x="1637957" y="1458437"/>
            <a:ext cx="1123601" cy="1053017"/>
          </a:xfrm>
          <a:prstGeom prst="rect">
            <a:avLst/>
          </a:prstGeom>
        </p:spPr>
      </p:pic>
      <p:pic>
        <p:nvPicPr>
          <p:cNvPr id="81" name="Graphic 80">
            <a:extLst>
              <a:ext uri="{FF2B5EF4-FFF2-40B4-BE49-F238E27FC236}">
                <a16:creationId xmlns:a16="http://schemas.microsoft.com/office/drawing/2014/main" id="{70A97177-0C18-360B-8BC4-16A3F33D6405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 rot="20979382" flipH="1">
            <a:off x="3117750" y="2280839"/>
            <a:ext cx="1070455" cy="998528"/>
          </a:xfrm>
          <a:prstGeom prst="rect">
            <a:avLst/>
          </a:prstGeom>
        </p:spPr>
      </p:pic>
      <p:pic>
        <p:nvPicPr>
          <p:cNvPr id="82" name="!!lostred2">
            <a:extLst>
              <a:ext uri="{FF2B5EF4-FFF2-40B4-BE49-F238E27FC236}">
                <a16:creationId xmlns:a16="http://schemas.microsoft.com/office/drawing/2014/main" id="{CDA123C2-E873-7909-556D-D365D9D1868C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 rot="1385402" flipH="1">
            <a:off x="8536250" y="2886226"/>
            <a:ext cx="1123601" cy="1053017"/>
          </a:xfrm>
          <a:prstGeom prst="rect">
            <a:avLst/>
          </a:prstGeom>
        </p:spPr>
      </p:pic>
      <p:pic>
        <p:nvPicPr>
          <p:cNvPr id="90" name="Graphic 89">
            <a:extLst>
              <a:ext uri="{FF2B5EF4-FFF2-40B4-BE49-F238E27FC236}">
                <a16:creationId xmlns:a16="http://schemas.microsoft.com/office/drawing/2014/main" id="{98BA2A39-F7B5-4F6B-43F4-605F8E57D9B1}"/>
              </a:ext>
            </a:extLst>
          </p:cNvPr>
          <p:cNvPicPr>
            <a:picLocks noChangeAspect="1"/>
          </p:cNvPicPr>
          <p:nvPr/>
        </p:nvPicPr>
        <p:blipFill>
          <a:blip r:embed="rId16">
            <a:lum bright="3000"/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-20735604" y="21166303"/>
            <a:ext cx="54657502" cy="8687666"/>
          </a:xfrm>
          <a:prstGeom prst="rect">
            <a:avLst/>
          </a:prstGeom>
        </p:spPr>
      </p:pic>
      <p:pic>
        <p:nvPicPr>
          <p:cNvPr id="80" name="Graphic 79">
            <a:extLst>
              <a:ext uri="{FF2B5EF4-FFF2-40B4-BE49-F238E27FC236}">
                <a16:creationId xmlns:a16="http://schemas.microsoft.com/office/drawing/2014/main" id="{97EFCA73-223D-3683-CE89-7397BB03EA58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 rot="1957246">
            <a:off x="3180412" y="2273569"/>
            <a:ext cx="1070455" cy="998528"/>
          </a:xfrm>
          <a:prstGeom prst="rect">
            <a:avLst/>
          </a:prstGeom>
        </p:spPr>
      </p:pic>
      <p:grpSp>
        <p:nvGrpSpPr>
          <p:cNvPr id="136" name="Group 135">
            <a:extLst>
              <a:ext uri="{FF2B5EF4-FFF2-40B4-BE49-F238E27FC236}">
                <a16:creationId xmlns:a16="http://schemas.microsoft.com/office/drawing/2014/main" id="{4175EC51-F90E-2024-1B3D-3A402406F4CA}"/>
              </a:ext>
            </a:extLst>
          </p:cNvPr>
          <p:cNvGrpSpPr/>
          <p:nvPr/>
        </p:nvGrpSpPr>
        <p:grpSpPr>
          <a:xfrm>
            <a:off x="1063057" y="2770717"/>
            <a:ext cx="8947298" cy="14352521"/>
            <a:chOff x="1063057" y="2770717"/>
            <a:chExt cx="8947298" cy="14352521"/>
          </a:xfrm>
        </p:grpSpPr>
        <p:pic>
          <p:nvPicPr>
            <p:cNvPr id="99" name="Graphic 98">
              <a:extLst>
                <a:ext uri="{FF2B5EF4-FFF2-40B4-BE49-F238E27FC236}">
                  <a16:creationId xmlns:a16="http://schemas.microsoft.com/office/drawing/2014/main" id="{73151CB9-BF62-279D-CE24-CD5ECFA9E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lum bright="7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6715941" y="4096242"/>
              <a:ext cx="1685925" cy="1609725"/>
            </a:xfrm>
            <a:prstGeom prst="rect">
              <a:avLst/>
            </a:prstGeom>
          </p:spPr>
        </p:pic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67E64FC0-4362-25B4-12E7-060F20075A4D}"/>
                </a:ext>
              </a:extLst>
            </p:cNvPr>
            <p:cNvGrpSpPr/>
            <p:nvPr/>
          </p:nvGrpSpPr>
          <p:grpSpPr>
            <a:xfrm>
              <a:off x="1063057" y="2770717"/>
              <a:ext cx="8947298" cy="14352521"/>
              <a:chOff x="1063057" y="2770717"/>
              <a:chExt cx="8947298" cy="14352521"/>
            </a:xfrm>
          </p:grpSpPr>
          <p:pic>
            <p:nvPicPr>
              <p:cNvPr id="113" name="Graphic 112">
                <a:extLst>
                  <a:ext uri="{FF2B5EF4-FFF2-40B4-BE49-F238E27FC236}">
                    <a16:creationId xmlns:a16="http://schemas.microsoft.com/office/drawing/2014/main" id="{657F0CE1-FD43-3953-06BC-04B52A26E3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>
                <a:lum bright="7000"/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p:blipFill>
            <p:spPr>
              <a:xfrm>
                <a:off x="5370999" y="9943642"/>
                <a:ext cx="1685925" cy="1609725"/>
              </a:xfrm>
              <a:prstGeom prst="rect">
                <a:avLst/>
              </a:prstGeom>
            </p:spPr>
          </p:pic>
          <p:pic>
            <p:nvPicPr>
              <p:cNvPr id="114" name="Graphic 113">
                <a:extLst>
                  <a:ext uri="{FF2B5EF4-FFF2-40B4-BE49-F238E27FC236}">
                    <a16:creationId xmlns:a16="http://schemas.microsoft.com/office/drawing/2014/main" id="{10CFFE91-5433-ADE7-EC03-C774C9B159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>
                <a:lum bright="7000"/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p:blipFill>
            <p:spPr>
              <a:xfrm>
                <a:off x="6936855" y="9782927"/>
                <a:ext cx="1685925" cy="1609725"/>
              </a:xfrm>
              <a:prstGeom prst="rect">
                <a:avLst/>
              </a:prstGeom>
            </p:spPr>
          </p:pic>
          <p:grpSp>
            <p:nvGrpSpPr>
              <p:cNvPr id="134" name="Group 133">
                <a:extLst>
                  <a:ext uri="{FF2B5EF4-FFF2-40B4-BE49-F238E27FC236}">
                    <a16:creationId xmlns:a16="http://schemas.microsoft.com/office/drawing/2014/main" id="{9D56E8AD-6323-2793-BB5A-1F7601DEF970}"/>
                  </a:ext>
                </a:extLst>
              </p:cNvPr>
              <p:cNvGrpSpPr/>
              <p:nvPr/>
            </p:nvGrpSpPr>
            <p:grpSpPr>
              <a:xfrm>
                <a:off x="1063057" y="2770717"/>
                <a:ext cx="8947298" cy="14352521"/>
                <a:chOff x="1063057" y="2770717"/>
                <a:chExt cx="8947298" cy="14352521"/>
              </a:xfrm>
            </p:grpSpPr>
            <p:pic>
              <p:nvPicPr>
                <p:cNvPr id="94" name="Graphic 93">
                  <a:extLst>
                    <a:ext uri="{FF2B5EF4-FFF2-40B4-BE49-F238E27FC236}">
                      <a16:creationId xmlns:a16="http://schemas.microsoft.com/office/drawing/2014/main" id="{13A02883-BC35-1C3A-35FE-826D8F95C96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142054" y="3160762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95" name="Graphic 94">
                  <a:extLst>
                    <a:ext uri="{FF2B5EF4-FFF2-40B4-BE49-F238E27FC236}">
                      <a16:creationId xmlns:a16="http://schemas.microsoft.com/office/drawing/2014/main" id="{16DFBDF9-26AE-729F-1A4C-B8E9AC64FDC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44299" y="2770717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96" name="Graphic 95">
                  <a:extLst>
                    <a:ext uri="{FF2B5EF4-FFF2-40B4-BE49-F238E27FC236}">
                      <a16:creationId xmlns:a16="http://schemas.microsoft.com/office/drawing/2014/main" id="{DE88ACE4-0333-FB01-9A9B-1175D4B22CB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89216" y="3583571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97" name="Graphic 96">
                  <a:extLst>
                    <a:ext uri="{FF2B5EF4-FFF2-40B4-BE49-F238E27FC236}">
                      <a16:creationId xmlns:a16="http://schemas.microsoft.com/office/drawing/2014/main" id="{1399B541-B78D-BD6F-295A-C86E653D2E0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451548" y="4848727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98" name="Graphic 97">
                  <a:extLst>
                    <a:ext uri="{FF2B5EF4-FFF2-40B4-BE49-F238E27FC236}">
                      <a16:creationId xmlns:a16="http://schemas.microsoft.com/office/drawing/2014/main" id="{B7FFDBD8-E8EC-97A6-8E46-1900C8E4AF9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237627" y="4507395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00" name="Graphic 99">
                  <a:extLst>
                    <a:ext uri="{FF2B5EF4-FFF2-40B4-BE49-F238E27FC236}">
                      <a16:creationId xmlns:a16="http://schemas.microsoft.com/office/drawing/2014/main" id="{292CCE2D-9D6C-373B-53C8-B852766FFAF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193830" y="5646126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01" name="Graphic 100">
                  <a:extLst>
                    <a:ext uri="{FF2B5EF4-FFF2-40B4-BE49-F238E27FC236}">
                      <a16:creationId xmlns:a16="http://schemas.microsoft.com/office/drawing/2014/main" id="{BB8E3932-9355-78B2-D250-09A97C68F6C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907116" y="5772626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02" name="Graphic 101">
                  <a:extLst>
                    <a:ext uri="{FF2B5EF4-FFF2-40B4-BE49-F238E27FC236}">
                      <a16:creationId xmlns:a16="http://schemas.microsoft.com/office/drawing/2014/main" id="{8C6A4569-0A7B-3DA0-1E72-B0867249D33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436204" y="5899547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03" name="Graphic 102">
                  <a:extLst>
                    <a:ext uri="{FF2B5EF4-FFF2-40B4-BE49-F238E27FC236}">
                      <a16:creationId xmlns:a16="http://schemas.microsoft.com/office/drawing/2014/main" id="{115FBF2F-411E-BDF5-377C-CF4B9D82264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008841" y="6163835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04" name="Graphic 103">
                  <a:extLst>
                    <a:ext uri="{FF2B5EF4-FFF2-40B4-BE49-F238E27FC236}">
                      <a16:creationId xmlns:a16="http://schemas.microsoft.com/office/drawing/2014/main" id="{BF437936-7721-8BE1-6C45-C90450E39C4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12266" y="7865123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05" name="Graphic 104">
                  <a:extLst>
                    <a:ext uri="{FF2B5EF4-FFF2-40B4-BE49-F238E27FC236}">
                      <a16:creationId xmlns:a16="http://schemas.microsoft.com/office/drawing/2014/main" id="{E616EA2C-D410-40BD-697A-8CAA34DB199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16528" y="7238543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06" name="Graphic 105">
                  <a:extLst>
                    <a:ext uri="{FF2B5EF4-FFF2-40B4-BE49-F238E27FC236}">
                      <a16:creationId xmlns:a16="http://schemas.microsoft.com/office/drawing/2014/main" id="{DBBD418E-6BA9-AD73-3889-67AB7233BD5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901679" y="7214003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07" name="Graphic 106">
                  <a:extLst>
                    <a:ext uri="{FF2B5EF4-FFF2-40B4-BE49-F238E27FC236}">
                      <a16:creationId xmlns:a16="http://schemas.microsoft.com/office/drawing/2014/main" id="{50BDBDEB-C0AD-69EE-6ADF-04C5015708C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630824" y="7039977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08" name="Graphic 107">
                  <a:extLst>
                    <a:ext uri="{FF2B5EF4-FFF2-40B4-BE49-F238E27FC236}">
                      <a16:creationId xmlns:a16="http://schemas.microsoft.com/office/drawing/2014/main" id="{B966EC74-3529-E349-1DB6-8A2A4DAAC3B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156693" y="8580328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09" name="Graphic 108">
                  <a:extLst>
                    <a:ext uri="{FF2B5EF4-FFF2-40B4-BE49-F238E27FC236}">
                      <a16:creationId xmlns:a16="http://schemas.microsoft.com/office/drawing/2014/main" id="{9A7A4184-E2D9-12A8-D7F9-AA605A0B7E3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681880" y="8610102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10" name="Graphic 109">
                  <a:extLst>
                    <a:ext uri="{FF2B5EF4-FFF2-40B4-BE49-F238E27FC236}">
                      <a16:creationId xmlns:a16="http://schemas.microsoft.com/office/drawing/2014/main" id="{8923D6A3-259D-18D8-487D-BA23883E0E7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077852" y="8710013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11" name="Graphic 110">
                  <a:extLst>
                    <a:ext uri="{FF2B5EF4-FFF2-40B4-BE49-F238E27FC236}">
                      <a16:creationId xmlns:a16="http://schemas.microsoft.com/office/drawing/2014/main" id="{C1C3EF76-65AD-4874-1167-CFB547D96E3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648622" y="9346351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12" name="Graphic 111">
                  <a:extLst>
                    <a:ext uri="{FF2B5EF4-FFF2-40B4-BE49-F238E27FC236}">
                      <a16:creationId xmlns:a16="http://schemas.microsoft.com/office/drawing/2014/main" id="{A6AF4355-FE44-2433-06F2-60435E872E1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654948" y="10108581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15" name="Graphic 114">
                  <a:extLst>
                    <a:ext uri="{FF2B5EF4-FFF2-40B4-BE49-F238E27FC236}">
                      <a16:creationId xmlns:a16="http://schemas.microsoft.com/office/drawing/2014/main" id="{22A53C1A-7397-FE2A-3D07-414467B9F72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933925" y="10782315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16" name="Graphic 115">
                  <a:extLst>
                    <a:ext uri="{FF2B5EF4-FFF2-40B4-BE49-F238E27FC236}">
                      <a16:creationId xmlns:a16="http://schemas.microsoft.com/office/drawing/2014/main" id="{9F032ABD-8E33-AF9E-18D6-838B7B80BEF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8004" y="11154415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17" name="Graphic 116">
                  <a:extLst>
                    <a:ext uri="{FF2B5EF4-FFF2-40B4-BE49-F238E27FC236}">
                      <a16:creationId xmlns:a16="http://schemas.microsoft.com/office/drawing/2014/main" id="{09996FFD-0E42-2095-0E44-81F7AFFC316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756275" y="11273287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18" name="Graphic 117">
                  <a:extLst>
                    <a:ext uri="{FF2B5EF4-FFF2-40B4-BE49-F238E27FC236}">
                      <a16:creationId xmlns:a16="http://schemas.microsoft.com/office/drawing/2014/main" id="{82D3707B-1256-94B1-CC61-3F73EB7E972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098726" y="11572056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19" name="Graphic 118">
                  <a:extLst>
                    <a:ext uri="{FF2B5EF4-FFF2-40B4-BE49-F238E27FC236}">
                      <a16:creationId xmlns:a16="http://schemas.microsoft.com/office/drawing/2014/main" id="{BC424500-C346-6384-A338-22FD25761EE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55029" y="11118304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20" name="Graphic 119">
                  <a:extLst>
                    <a:ext uri="{FF2B5EF4-FFF2-40B4-BE49-F238E27FC236}">
                      <a16:creationId xmlns:a16="http://schemas.microsoft.com/office/drawing/2014/main" id="{4D36FF7E-6D20-D717-D89B-B781F4EB00F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276332" y="13094570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21" name="Graphic 120">
                  <a:extLst>
                    <a:ext uri="{FF2B5EF4-FFF2-40B4-BE49-F238E27FC236}">
                      <a16:creationId xmlns:a16="http://schemas.microsoft.com/office/drawing/2014/main" id="{8681D535-6453-B33B-C564-F3CE50AB2E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56329" y="12883992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22" name="Graphic 121">
                  <a:extLst>
                    <a:ext uri="{FF2B5EF4-FFF2-40B4-BE49-F238E27FC236}">
                      <a16:creationId xmlns:a16="http://schemas.microsoft.com/office/drawing/2014/main" id="{62B23F53-519B-E169-0583-6D96AEEAD0B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71669" y="12549469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23" name="Graphic 122">
                  <a:extLst>
                    <a:ext uri="{FF2B5EF4-FFF2-40B4-BE49-F238E27FC236}">
                      <a16:creationId xmlns:a16="http://schemas.microsoft.com/office/drawing/2014/main" id="{135C4E7E-1DB0-13CE-4D9E-7DDD3F6B2FE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211626" y="12310554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24" name="Graphic 123">
                  <a:extLst>
                    <a:ext uri="{FF2B5EF4-FFF2-40B4-BE49-F238E27FC236}">
                      <a16:creationId xmlns:a16="http://schemas.microsoft.com/office/drawing/2014/main" id="{4D77A0A6-20A2-3F44-C708-9AC75AB84C7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067956" y="13558808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25" name="Graphic 124">
                  <a:extLst>
                    <a:ext uri="{FF2B5EF4-FFF2-40B4-BE49-F238E27FC236}">
                      <a16:creationId xmlns:a16="http://schemas.microsoft.com/office/drawing/2014/main" id="{62E5793A-A073-9744-A051-743CF874ABD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324430" y="14886207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26" name="Graphic 125">
                  <a:extLst>
                    <a:ext uri="{FF2B5EF4-FFF2-40B4-BE49-F238E27FC236}">
                      <a16:creationId xmlns:a16="http://schemas.microsoft.com/office/drawing/2014/main" id="{874CCC8F-6954-C600-85F3-C0630D1BAE8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456132" y="15221085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27" name="Graphic 126">
                  <a:extLst>
                    <a:ext uri="{FF2B5EF4-FFF2-40B4-BE49-F238E27FC236}">
                      <a16:creationId xmlns:a16="http://schemas.microsoft.com/office/drawing/2014/main" id="{8A010C11-F974-2A5E-FBCE-3DE0D7232F4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23806" y="13927472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28" name="Graphic 127">
                  <a:extLst>
                    <a:ext uri="{FF2B5EF4-FFF2-40B4-BE49-F238E27FC236}">
                      <a16:creationId xmlns:a16="http://schemas.microsoft.com/office/drawing/2014/main" id="{DB29FB49-2AE7-D068-2F69-3CB55C4A49E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963583" y="13987606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29" name="Graphic 128">
                  <a:extLst>
                    <a:ext uri="{FF2B5EF4-FFF2-40B4-BE49-F238E27FC236}">
                      <a16:creationId xmlns:a16="http://schemas.microsoft.com/office/drawing/2014/main" id="{24F667D4-2824-1997-448D-5A7E7BAB83F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743338" y="15262808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30" name="Graphic 129">
                  <a:extLst>
                    <a:ext uri="{FF2B5EF4-FFF2-40B4-BE49-F238E27FC236}">
                      <a16:creationId xmlns:a16="http://schemas.microsoft.com/office/drawing/2014/main" id="{414E6A74-4CDB-4C8A-7047-3A3789374CC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180336" y="14118388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31" name="Graphic 130">
                  <a:extLst>
                    <a:ext uri="{FF2B5EF4-FFF2-40B4-BE49-F238E27FC236}">
                      <a16:creationId xmlns:a16="http://schemas.microsoft.com/office/drawing/2014/main" id="{44983338-3EC3-278A-162D-FF057A01D68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67113" y="14358047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32" name="Graphic 131">
                  <a:extLst>
                    <a:ext uri="{FF2B5EF4-FFF2-40B4-BE49-F238E27FC236}">
                      <a16:creationId xmlns:a16="http://schemas.microsoft.com/office/drawing/2014/main" id="{7D976BBB-217D-D6B3-0F53-362090E7370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63057" y="15513513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33" name="Graphic 132">
                  <a:extLst>
                    <a:ext uri="{FF2B5EF4-FFF2-40B4-BE49-F238E27FC236}">
                      <a16:creationId xmlns:a16="http://schemas.microsoft.com/office/drawing/2014/main" id="{ED2D4348-8F62-817D-5FF1-FE624B665E8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662712" y="15364032"/>
                  <a:ext cx="1685925" cy="1609725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7424F752-9C9C-0524-8DC6-822D11F9909F}"/>
              </a:ext>
            </a:extLst>
          </p:cNvPr>
          <p:cNvPicPr>
            <a:picLocks noChangeAspect="1"/>
          </p:cNvPicPr>
          <p:nvPr/>
        </p:nvPicPr>
        <p:blipFill>
          <a:blip r:embed="rId20">
            <a:alphaModFix amt="70000"/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9742890" y="-12512995"/>
            <a:ext cx="1814155" cy="1814155"/>
          </a:xfrm>
          <a:prstGeom prst="rect">
            <a:avLst/>
          </a:prstGeom>
          <a:effectLst>
            <a:glow rad="495300">
              <a:schemeClr val="bg1">
                <a:alpha val="32000"/>
              </a:schemeClr>
            </a:glow>
          </a:effec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8111A93-0BFF-B912-877A-91BDB0631BC1}"/>
              </a:ext>
            </a:extLst>
          </p:cNvPr>
          <p:cNvGrpSpPr/>
          <p:nvPr/>
        </p:nvGrpSpPr>
        <p:grpSpPr>
          <a:xfrm>
            <a:off x="6380419" y="-11320860"/>
            <a:ext cx="5553353" cy="760219"/>
            <a:chOff x="-4035935" y="4044388"/>
            <a:chExt cx="20363182" cy="278758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FA7EDF46-FAA4-0D00-9BD2-60E000413AAE}"/>
                </a:ext>
              </a:extLst>
            </p:cNvPr>
            <p:cNvSpPr/>
            <p:nvPr/>
          </p:nvSpPr>
          <p:spPr>
            <a:xfrm flipH="1">
              <a:off x="-4035935" y="4044388"/>
              <a:ext cx="7541227" cy="2280839"/>
            </a:xfrm>
            <a:custGeom>
              <a:avLst/>
              <a:gdLst>
                <a:gd name="connsiteX0" fmla="*/ 0 w 2652318"/>
                <a:gd name="connsiteY0" fmla="*/ 630704 h 802192"/>
                <a:gd name="connsiteX1" fmla="*/ 63912 w 2652318"/>
                <a:gd name="connsiteY1" fmla="*/ 596985 h 802192"/>
                <a:gd name="connsiteX2" fmla="*/ 98012 w 2652318"/>
                <a:gd name="connsiteY2" fmla="*/ 605463 h 802192"/>
                <a:gd name="connsiteX3" fmla="*/ 123634 w 2652318"/>
                <a:gd name="connsiteY3" fmla="*/ 571744 h 802192"/>
                <a:gd name="connsiteX4" fmla="*/ 157734 w 2652318"/>
                <a:gd name="connsiteY4" fmla="*/ 613940 h 802192"/>
                <a:gd name="connsiteX5" fmla="*/ 208883 w 2652318"/>
                <a:gd name="connsiteY5" fmla="*/ 605463 h 802192"/>
                <a:gd name="connsiteX6" fmla="*/ 247269 w 2652318"/>
                <a:gd name="connsiteY6" fmla="*/ 622322 h 802192"/>
                <a:gd name="connsiteX7" fmla="*/ 247269 w 2652318"/>
                <a:gd name="connsiteY7" fmla="*/ 478971 h 802192"/>
                <a:gd name="connsiteX8" fmla="*/ 298418 w 2652318"/>
                <a:gd name="connsiteY8" fmla="*/ 453634 h 802192"/>
                <a:gd name="connsiteX9" fmla="*/ 306991 w 2652318"/>
                <a:gd name="connsiteY9" fmla="*/ 411438 h 802192"/>
                <a:gd name="connsiteX10" fmla="*/ 366713 w 2652318"/>
                <a:gd name="connsiteY10" fmla="*/ 436775 h 802192"/>
                <a:gd name="connsiteX11" fmla="*/ 422148 w 2652318"/>
                <a:gd name="connsiteY11" fmla="*/ 428298 h 802192"/>
                <a:gd name="connsiteX12" fmla="*/ 439198 w 2652318"/>
                <a:gd name="connsiteY12" fmla="*/ 377720 h 802192"/>
                <a:gd name="connsiteX13" fmla="*/ 486060 w 2652318"/>
                <a:gd name="connsiteY13" fmla="*/ 377720 h 802192"/>
                <a:gd name="connsiteX14" fmla="*/ 571309 w 2652318"/>
                <a:gd name="connsiteY14" fmla="*/ 284946 h 802192"/>
                <a:gd name="connsiteX15" fmla="*/ 669321 w 2652318"/>
                <a:gd name="connsiteY15" fmla="*/ 344001 h 802192"/>
                <a:gd name="connsiteX16" fmla="*/ 733234 w 2652318"/>
                <a:gd name="connsiteY16" fmla="*/ 352479 h 802192"/>
                <a:gd name="connsiteX17" fmla="*/ 750284 w 2652318"/>
                <a:gd name="connsiteY17" fmla="*/ 285042 h 802192"/>
                <a:gd name="connsiteX18" fmla="*/ 784384 w 2652318"/>
                <a:gd name="connsiteY18" fmla="*/ 301901 h 802192"/>
                <a:gd name="connsiteX19" fmla="*/ 805719 w 2652318"/>
                <a:gd name="connsiteY19" fmla="*/ 268182 h 802192"/>
                <a:gd name="connsiteX20" fmla="*/ 856869 w 2652318"/>
                <a:gd name="connsiteY20" fmla="*/ 310378 h 802192"/>
                <a:gd name="connsiteX21" fmla="*/ 908018 w 2652318"/>
                <a:gd name="connsiteY21" fmla="*/ 276660 h 802192"/>
                <a:gd name="connsiteX22" fmla="*/ 1018889 w 2652318"/>
                <a:gd name="connsiteY22" fmla="*/ 116354 h 802192"/>
                <a:gd name="connsiteX23" fmla="*/ 1044511 w 2652318"/>
                <a:gd name="connsiteY23" fmla="*/ 23580 h 802192"/>
                <a:gd name="connsiteX24" fmla="*/ 1099947 w 2652318"/>
                <a:gd name="connsiteY24" fmla="*/ 32058 h 802192"/>
                <a:gd name="connsiteX25" fmla="*/ 1180909 w 2652318"/>
                <a:gd name="connsiteY25" fmla="*/ 15198 h 802192"/>
                <a:gd name="connsiteX26" fmla="*/ 1232059 w 2652318"/>
                <a:gd name="connsiteY26" fmla="*/ 107972 h 802192"/>
                <a:gd name="connsiteX27" fmla="*/ 1261872 w 2652318"/>
                <a:gd name="connsiteY27" fmla="*/ 133308 h 802192"/>
                <a:gd name="connsiteX28" fmla="*/ 1244822 w 2652318"/>
                <a:gd name="connsiteY28" fmla="*/ 200745 h 802192"/>
                <a:gd name="connsiteX29" fmla="*/ 1313021 w 2652318"/>
                <a:gd name="connsiteY29" fmla="*/ 217605 h 802192"/>
                <a:gd name="connsiteX30" fmla="*/ 1338643 w 2652318"/>
                <a:gd name="connsiteY30" fmla="*/ 158550 h 802192"/>
                <a:gd name="connsiteX31" fmla="*/ 1415415 w 2652318"/>
                <a:gd name="connsiteY31" fmla="*/ 167027 h 802192"/>
                <a:gd name="connsiteX32" fmla="*/ 1458087 w 2652318"/>
                <a:gd name="connsiteY32" fmla="*/ 82635 h 802192"/>
                <a:gd name="connsiteX33" fmla="*/ 1547622 w 2652318"/>
                <a:gd name="connsiteY33" fmla="*/ 141690 h 802192"/>
                <a:gd name="connsiteX34" fmla="*/ 1594485 w 2652318"/>
                <a:gd name="connsiteY34" fmla="*/ 150168 h 802192"/>
                <a:gd name="connsiteX35" fmla="*/ 1611535 w 2652318"/>
                <a:gd name="connsiteY35" fmla="*/ 234559 h 802192"/>
                <a:gd name="connsiteX36" fmla="*/ 1696783 w 2652318"/>
                <a:gd name="connsiteY36" fmla="*/ 243036 h 802192"/>
                <a:gd name="connsiteX37" fmla="*/ 1824704 w 2652318"/>
                <a:gd name="connsiteY37" fmla="*/ 192459 h 802192"/>
                <a:gd name="connsiteX38" fmla="*/ 1914239 w 2652318"/>
                <a:gd name="connsiteY38" fmla="*/ 243036 h 802192"/>
                <a:gd name="connsiteX39" fmla="*/ 1978152 w 2652318"/>
                <a:gd name="connsiteY39" fmla="*/ 251514 h 802192"/>
                <a:gd name="connsiteX40" fmla="*/ 2007965 w 2652318"/>
                <a:gd name="connsiteY40" fmla="*/ 327428 h 802192"/>
                <a:gd name="connsiteX41" fmla="*/ 2050637 w 2652318"/>
                <a:gd name="connsiteY41" fmla="*/ 327428 h 802192"/>
                <a:gd name="connsiteX42" fmla="*/ 2029301 w 2652318"/>
                <a:gd name="connsiteY42" fmla="*/ 386483 h 802192"/>
                <a:gd name="connsiteX43" fmla="*/ 2042064 w 2652318"/>
                <a:gd name="connsiteY43" fmla="*/ 420201 h 802192"/>
                <a:gd name="connsiteX44" fmla="*/ 2093214 w 2652318"/>
                <a:gd name="connsiteY44" fmla="*/ 386483 h 802192"/>
                <a:gd name="connsiteX45" fmla="*/ 2148649 w 2652318"/>
                <a:gd name="connsiteY45" fmla="*/ 403342 h 802192"/>
                <a:gd name="connsiteX46" fmla="*/ 2165699 w 2652318"/>
                <a:gd name="connsiteY46" fmla="*/ 335905 h 802192"/>
                <a:gd name="connsiteX47" fmla="*/ 2199798 w 2652318"/>
                <a:gd name="connsiteY47" fmla="*/ 335905 h 802192"/>
                <a:gd name="connsiteX48" fmla="*/ 2221135 w 2652318"/>
                <a:gd name="connsiteY48" fmla="*/ 268468 h 802192"/>
                <a:gd name="connsiteX49" fmla="*/ 2293620 w 2652318"/>
                <a:gd name="connsiteY49" fmla="*/ 361242 h 802192"/>
                <a:gd name="connsiteX50" fmla="*/ 2391632 w 2652318"/>
                <a:gd name="connsiteY50" fmla="*/ 361242 h 802192"/>
                <a:gd name="connsiteX51" fmla="*/ 2391632 w 2652318"/>
                <a:gd name="connsiteY51" fmla="*/ 462492 h 802192"/>
                <a:gd name="connsiteX52" fmla="*/ 2447068 w 2652318"/>
                <a:gd name="connsiteY52" fmla="*/ 487829 h 802192"/>
                <a:gd name="connsiteX53" fmla="*/ 2455640 w 2652318"/>
                <a:gd name="connsiteY53" fmla="*/ 521547 h 802192"/>
                <a:gd name="connsiteX54" fmla="*/ 2553652 w 2652318"/>
                <a:gd name="connsiteY54" fmla="*/ 530025 h 802192"/>
                <a:gd name="connsiteX55" fmla="*/ 2562225 w 2652318"/>
                <a:gd name="connsiteY55" fmla="*/ 546884 h 802192"/>
                <a:gd name="connsiteX56" fmla="*/ 2600611 w 2652318"/>
                <a:gd name="connsiteY56" fmla="*/ 530025 h 802192"/>
                <a:gd name="connsiteX57" fmla="*/ 2634710 w 2652318"/>
                <a:gd name="connsiteY57" fmla="*/ 513165 h 802192"/>
                <a:gd name="connsiteX58" fmla="*/ 2634710 w 2652318"/>
                <a:gd name="connsiteY58" fmla="*/ 614416 h 802192"/>
                <a:gd name="connsiteX59" fmla="*/ 2570797 w 2652318"/>
                <a:gd name="connsiteY59" fmla="*/ 589080 h 802192"/>
                <a:gd name="connsiteX60" fmla="*/ 2536698 w 2652318"/>
                <a:gd name="connsiteY60" fmla="*/ 639657 h 802192"/>
                <a:gd name="connsiteX61" fmla="*/ 2489835 w 2652318"/>
                <a:gd name="connsiteY61" fmla="*/ 681853 h 802192"/>
                <a:gd name="connsiteX62" fmla="*/ 2400300 w 2652318"/>
                <a:gd name="connsiteY62" fmla="*/ 681853 h 802192"/>
                <a:gd name="connsiteX63" fmla="*/ 2298001 w 2652318"/>
                <a:gd name="connsiteY63" fmla="*/ 724049 h 802192"/>
                <a:gd name="connsiteX64" fmla="*/ 2229802 w 2652318"/>
                <a:gd name="connsiteY64" fmla="*/ 799963 h 802192"/>
                <a:gd name="connsiteX65" fmla="*/ 2148840 w 2652318"/>
                <a:gd name="connsiteY65" fmla="*/ 732526 h 802192"/>
                <a:gd name="connsiteX66" fmla="*/ 2093404 w 2652318"/>
                <a:gd name="connsiteY66" fmla="*/ 681948 h 802192"/>
                <a:gd name="connsiteX67" fmla="*/ 2029491 w 2652318"/>
                <a:gd name="connsiteY67" fmla="*/ 690426 h 802192"/>
                <a:gd name="connsiteX68" fmla="*/ 1905857 w 2652318"/>
                <a:gd name="connsiteY68" fmla="*/ 741003 h 802192"/>
                <a:gd name="connsiteX69" fmla="*/ 1799272 w 2652318"/>
                <a:gd name="connsiteY69" fmla="*/ 800058 h 802192"/>
                <a:gd name="connsiteX70" fmla="*/ 1658588 w 2652318"/>
                <a:gd name="connsiteY70" fmla="*/ 698808 h 802192"/>
                <a:gd name="connsiteX71" fmla="*/ 1590389 w 2652318"/>
                <a:gd name="connsiteY71" fmla="*/ 698808 h 802192"/>
                <a:gd name="connsiteX72" fmla="*/ 1407128 w 2652318"/>
                <a:gd name="connsiteY72" fmla="*/ 766245 h 802192"/>
                <a:gd name="connsiteX73" fmla="*/ 1287780 w 2652318"/>
                <a:gd name="connsiteY73" fmla="*/ 698808 h 802192"/>
                <a:gd name="connsiteX74" fmla="*/ 1181195 w 2652318"/>
                <a:gd name="connsiteY74" fmla="*/ 757863 h 802192"/>
                <a:gd name="connsiteX75" fmla="*/ 1049083 w 2652318"/>
                <a:gd name="connsiteY75" fmla="*/ 698808 h 802192"/>
                <a:gd name="connsiteX76" fmla="*/ 972312 w 2652318"/>
                <a:gd name="connsiteY76" fmla="*/ 715667 h 802192"/>
                <a:gd name="connsiteX77" fmla="*/ 908399 w 2652318"/>
                <a:gd name="connsiteY77" fmla="*/ 656612 h 802192"/>
                <a:gd name="connsiteX78" fmla="*/ 861536 w 2652318"/>
                <a:gd name="connsiteY78" fmla="*/ 656612 h 802192"/>
                <a:gd name="connsiteX79" fmla="*/ 818864 w 2652318"/>
                <a:gd name="connsiteY79" fmla="*/ 715667 h 802192"/>
                <a:gd name="connsiteX80" fmla="*/ 661130 w 2652318"/>
                <a:gd name="connsiteY80" fmla="*/ 715667 h 802192"/>
                <a:gd name="connsiteX81" fmla="*/ 499110 w 2652318"/>
                <a:gd name="connsiteY81" fmla="*/ 749385 h 802192"/>
                <a:gd name="connsiteX82" fmla="*/ 430911 w 2652318"/>
                <a:gd name="connsiteY82" fmla="*/ 698808 h 802192"/>
                <a:gd name="connsiteX83" fmla="*/ 375475 w 2652318"/>
                <a:gd name="connsiteY83" fmla="*/ 707285 h 802192"/>
                <a:gd name="connsiteX84" fmla="*/ 337089 w 2652318"/>
                <a:gd name="connsiteY84" fmla="*/ 656707 h 802192"/>
                <a:gd name="connsiteX85" fmla="*/ 260318 w 2652318"/>
                <a:gd name="connsiteY85" fmla="*/ 682044 h 802192"/>
                <a:gd name="connsiteX86" fmla="*/ 209169 w 2652318"/>
                <a:gd name="connsiteY86" fmla="*/ 656707 h 802192"/>
                <a:gd name="connsiteX87" fmla="*/ 175069 w 2652318"/>
                <a:gd name="connsiteY87" fmla="*/ 673566 h 802192"/>
                <a:gd name="connsiteX88" fmla="*/ 128206 w 2652318"/>
                <a:gd name="connsiteY88" fmla="*/ 622989 h 802192"/>
                <a:gd name="connsiteX89" fmla="*/ 81343 w 2652318"/>
                <a:gd name="connsiteY89" fmla="*/ 665184 h 802192"/>
                <a:gd name="connsiteX90" fmla="*/ 381 w 2652318"/>
                <a:gd name="connsiteY90" fmla="*/ 631466 h 802192"/>
                <a:gd name="connsiteX91" fmla="*/ 381 w 2652318"/>
                <a:gd name="connsiteY91" fmla="*/ 631466 h 802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2652318" h="802192">
                  <a:moveTo>
                    <a:pt x="0" y="630704"/>
                  </a:moveTo>
                  <a:cubicBezTo>
                    <a:pt x="8572" y="613845"/>
                    <a:pt x="38385" y="596985"/>
                    <a:pt x="63912" y="596985"/>
                  </a:cubicBezTo>
                  <a:cubicBezTo>
                    <a:pt x="89439" y="596985"/>
                    <a:pt x="98012" y="605463"/>
                    <a:pt x="98012" y="605463"/>
                  </a:cubicBezTo>
                  <a:cubicBezTo>
                    <a:pt x="98012" y="605463"/>
                    <a:pt x="98012" y="554885"/>
                    <a:pt x="123634" y="571744"/>
                  </a:cubicBezTo>
                  <a:cubicBezTo>
                    <a:pt x="149257" y="588603"/>
                    <a:pt x="157734" y="613940"/>
                    <a:pt x="157734" y="613940"/>
                  </a:cubicBezTo>
                  <a:cubicBezTo>
                    <a:pt x="157734" y="613940"/>
                    <a:pt x="187547" y="605463"/>
                    <a:pt x="208883" y="605463"/>
                  </a:cubicBezTo>
                  <a:cubicBezTo>
                    <a:pt x="230219" y="605463"/>
                    <a:pt x="247269" y="622322"/>
                    <a:pt x="247269" y="622322"/>
                  </a:cubicBezTo>
                  <a:cubicBezTo>
                    <a:pt x="247269" y="622322"/>
                    <a:pt x="208883" y="529548"/>
                    <a:pt x="247269" y="478971"/>
                  </a:cubicBezTo>
                  <a:cubicBezTo>
                    <a:pt x="285655" y="428393"/>
                    <a:pt x="298418" y="453634"/>
                    <a:pt x="298418" y="453634"/>
                  </a:cubicBezTo>
                  <a:cubicBezTo>
                    <a:pt x="298418" y="453634"/>
                    <a:pt x="281368" y="419916"/>
                    <a:pt x="306991" y="411438"/>
                  </a:cubicBezTo>
                  <a:cubicBezTo>
                    <a:pt x="332613" y="402961"/>
                    <a:pt x="366713" y="436775"/>
                    <a:pt x="366713" y="436775"/>
                  </a:cubicBezTo>
                  <a:cubicBezTo>
                    <a:pt x="366713" y="436775"/>
                    <a:pt x="400812" y="411438"/>
                    <a:pt x="422148" y="428298"/>
                  </a:cubicBezTo>
                  <a:cubicBezTo>
                    <a:pt x="422148" y="428298"/>
                    <a:pt x="409384" y="394579"/>
                    <a:pt x="439198" y="377720"/>
                  </a:cubicBezTo>
                  <a:cubicBezTo>
                    <a:pt x="469011" y="360861"/>
                    <a:pt x="486060" y="377720"/>
                    <a:pt x="486060" y="377720"/>
                  </a:cubicBezTo>
                  <a:cubicBezTo>
                    <a:pt x="486060" y="377720"/>
                    <a:pt x="515874" y="284946"/>
                    <a:pt x="571309" y="284946"/>
                  </a:cubicBezTo>
                  <a:cubicBezTo>
                    <a:pt x="626745" y="284946"/>
                    <a:pt x="669321" y="344001"/>
                    <a:pt x="669321" y="344001"/>
                  </a:cubicBezTo>
                  <a:lnTo>
                    <a:pt x="733234" y="352479"/>
                  </a:lnTo>
                  <a:cubicBezTo>
                    <a:pt x="733234" y="352479"/>
                    <a:pt x="724662" y="293424"/>
                    <a:pt x="750284" y="285042"/>
                  </a:cubicBezTo>
                  <a:cubicBezTo>
                    <a:pt x="775906" y="276564"/>
                    <a:pt x="784384" y="301901"/>
                    <a:pt x="784384" y="301901"/>
                  </a:cubicBezTo>
                  <a:cubicBezTo>
                    <a:pt x="784384" y="301901"/>
                    <a:pt x="784384" y="268182"/>
                    <a:pt x="805719" y="268182"/>
                  </a:cubicBezTo>
                  <a:cubicBezTo>
                    <a:pt x="827055" y="268182"/>
                    <a:pt x="856869" y="310378"/>
                    <a:pt x="856869" y="310378"/>
                  </a:cubicBezTo>
                  <a:cubicBezTo>
                    <a:pt x="856869" y="310378"/>
                    <a:pt x="886682" y="259800"/>
                    <a:pt x="908018" y="276660"/>
                  </a:cubicBezTo>
                  <a:cubicBezTo>
                    <a:pt x="908018" y="276660"/>
                    <a:pt x="899446" y="99495"/>
                    <a:pt x="1018889" y="116354"/>
                  </a:cubicBezTo>
                  <a:cubicBezTo>
                    <a:pt x="1018889" y="116354"/>
                    <a:pt x="997553" y="48917"/>
                    <a:pt x="1044511" y="23580"/>
                  </a:cubicBezTo>
                  <a:cubicBezTo>
                    <a:pt x="1091374" y="-1756"/>
                    <a:pt x="1099947" y="32058"/>
                    <a:pt x="1099947" y="32058"/>
                  </a:cubicBezTo>
                  <a:cubicBezTo>
                    <a:pt x="1099947" y="32058"/>
                    <a:pt x="1134047" y="-26997"/>
                    <a:pt x="1180909" y="15198"/>
                  </a:cubicBezTo>
                  <a:cubicBezTo>
                    <a:pt x="1227772" y="57394"/>
                    <a:pt x="1236345" y="99590"/>
                    <a:pt x="1232059" y="107972"/>
                  </a:cubicBezTo>
                  <a:cubicBezTo>
                    <a:pt x="1227772" y="116449"/>
                    <a:pt x="1261872" y="91113"/>
                    <a:pt x="1261872" y="133308"/>
                  </a:cubicBezTo>
                  <a:cubicBezTo>
                    <a:pt x="1261872" y="175504"/>
                    <a:pt x="1244822" y="200745"/>
                    <a:pt x="1244822" y="200745"/>
                  </a:cubicBezTo>
                  <a:cubicBezTo>
                    <a:pt x="1244822" y="200745"/>
                    <a:pt x="1295972" y="183886"/>
                    <a:pt x="1313021" y="217605"/>
                  </a:cubicBezTo>
                  <a:cubicBezTo>
                    <a:pt x="1313021" y="217605"/>
                    <a:pt x="1304448" y="175409"/>
                    <a:pt x="1338643" y="158550"/>
                  </a:cubicBezTo>
                  <a:cubicBezTo>
                    <a:pt x="1372743" y="141690"/>
                    <a:pt x="1415415" y="167027"/>
                    <a:pt x="1415415" y="167027"/>
                  </a:cubicBezTo>
                  <a:cubicBezTo>
                    <a:pt x="1415415" y="167027"/>
                    <a:pt x="1415415" y="91113"/>
                    <a:pt x="1458087" y="82635"/>
                  </a:cubicBezTo>
                  <a:cubicBezTo>
                    <a:pt x="1500759" y="74158"/>
                    <a:pt x="1547622" y="141690"/>
                    <a:pt x="1547622" y="141690"/>
                  </a:cubicBezTo>
                  <a:cubicBezTo>
                    <a:pt x="1547622" y="141690"/>
                    <a:pt x="1573244" y="116354"/>
                    <a:pt x="1594485" y="150168"/>
                  </a:cubicBezTo>
                  <a:cubicBezTo>
                    <a:pt x="1615821" y="183886"/>
                    <a:pt x="1611535" y="234559"/>
                    <a:pt x="1611535" y="234559"/>
                  </a:cubicBezTo>
                  <a:cubicBezTo>
                    <a:pt x="1611535" y="234559"/>
                    <a:pt x="1675447" y="209223"/>
                    <a:pt x="1696783" y="243036"/>
                  </a:cubicBezTo>
                  <a:cubicBezTo>
                    <a:pt x="1696783" y="243036"/>
                    <a:pt x="1756505" y="183981"/>
                    <a:pt x="1824704" y="192459"/>
                  </a:cubicBezTo>
                  <a:cubicBezTo>
                    <a:pt x="1892903" y="200936"/>
                    <a:pt x="1914239" y="243036"/>
                    <a:pt x="1914239" y="243036"/>
                  </a:cubicBezTo>
                  <a:cubicBezTo>
                    <a:pt x="1914239" y="243036"/>
                    <a:pt x="1944052" y="192459"/>
                    <a:pt x="1978152" y="251514"/>
                  </a:cubicBezTo>
                  <a:cubicBezTo>
                    <a:pt x="2012251" y="310569"/>
                    <a:pt x="2007965" y="327428"/>
                    <a:pt x="2007965" y="327428"/>
                  </a:cubicBezTo>
                  <a:cubicBezTo>
                    <a:pt x="2007965" y="327428"/>
                    <a:pt x="2037779" y="293709"/>
                    <a:pt x="2050637" y="327428"/>
                  </a:cubicBezTo>
                  <a:cubicBezTo>
                    <a:pt x="2063400" y="361146"/>
                    <a:pt x="2029301" y="386483"/>
                    <a:pt x="2029301" y="386483"/>
                  </a:cubicBezTo>
                  <a:cubicBezTo>
                    <a:pt x="2029301" y="386483"/>
                    <a:pt x="2025015" y="420201"/>
                    <a:pt x="2042064" y="420201"/>
                  </a:cubicBezTo>
                  <a:cubicBezTo>
                    <a:pt x="2059114" y="420201"/>
                    <a:pt x="2054828" y="394865"/>
                    <a:pt x="2093214" y="386483"/>
                  </a:cubicBezTo>
                  <a:cubicBezTo>
                    <a:pt x="2131600" y="378006"/>
                    <a:pt x="2148649" y="403342"/>
                    <a:pt x="2148649" y="403342"/>
                  </a:cubicBezTo>
                  <a:cubicBezTo>
                    <a:pt x="2148649" y="403342"/>
                    <a:pt x="2144363" y="344287"/>
                    <a:pt x="2165699" y="335905"/>
                  </a:cubicBezTo>
                  <a:cubicBezTo>
                    <a:pt x="2187035" y="327428"/>
                    <a:pt x="2199798" y="335905"/>
                    <a:pt x="2199798" y="335905"/>
                  </a:cubicBezTo>
                  <a:cubicBezTo>
                    <a:pt x="2199798" y="335905"/>
                    <a:pt x="2191226" y="268468"/>
                    <a:pt x="2221135" y="268468"/>
                  </a:cubicBezTo>
                  <a:cubicBezTo>
                    <a:pt x="2251043" y="268468"/>
                    <a:pt x="2280856" y="310664"/>
                    <a:pt x="2293620" y="361242"/>
                  </a:cubicBezTo>
                  <a:cubicBezTo>
                    <a:pt x="2293620" y="361242"/>
                    <a:pt x="2370391" y="319046"/>
                    <a:pt x="2391632" y="361242"/>
                  </a:cubicBezTo>
                  <a:cubicBezTo>
                    <a:pt x="2412968" y="403437"/>
                    <a:pt x="2391632" y="462492"/>
                    <a:pt x="2391632" y="462492"/>
                  </a:cubicBezTo>
                  <a:cubicBezTo>
                    <a:pt x="2391632" y="462492"/>
                    <a:pt x="2434304" y="462492"/>
                    <a:pt x="2447068" y="487829"/>
                  </a:cubicBezTo>
                  <a:cubicBezTo>
                    <a:pt x="2459831" y="513165"/>
                    <a:pt x="2455640" y="521547"/>
                    <a:pt x="2455640" y="521547"/>
                  </a:cubicBezTo>
                  <a:cubicBezTo>
                    <a:pt x="2455640" y="521547"/>
                    <a:pt x="2528125" y="496211"/>
                    <a:pt x="2553652" y="530025"/>
                  </a:cubicBezTo>
                  <a:cubicBezTo>
                    <a:pt x="2579275" y="563743"/>
                    <a:pt x="2562225" y="546884"/>
                    <a:pt x="2562225" y="546884"/>
                  </a:cubicBezTo>
                  <a:cubicBezTo>
                    <a:pt x="2562225" y="546884"/>
                    <a:pt x="2587847" y="521547"/>
                    <a:pt x="2600611" y="530025"/>
                  </a:cubicBezTo>
                  <a:cubicBezTo>
                    <a:pt x="2613374" y="538502"/>
                    <a:pt x="2609183" y="470970"/>
                    <a:pt x="2634710" y="513165"/>
                  </a:cubicBezTo>
                  <a:cubicBezTo>
                    <a:pt x="2660237" y="555361"/>
                    <a:pt x="2656046" y="614416"/>
                    <a:pt x="2634710" y="614416"/>
                  </a:cubicBezTo>
                  <a:cubicBezTo>
                    <a:pt x="2613374" y="614416"/>
                    <a:pt x="2570797" y="589080"/>
                    <a:pt x="2570797" y="589080"/>
                  </a:cubicBezTo>
                  <a:cubicBezTo>
                    <a:pt x="2570797" y="589080"/>
                    <a:pt x="2562225" y="639657"/>
                    <a:pt x="2536698" y="639657"/>
                  </a:cubicBezTo>
                  <a:cubicBezTo>
                    <a:pt x="2536698" y="639657"/>
                    <a:pt x="2532412" y="673376"/>
                    <a:pt x="2489835" y="681853"/>
                  </a:cubicBezTo>
                  <a:cubicBezTo>
                    <a:pt x="2447163" y="690330"/>
                    <a:pt x="2400300" y="681853"/>
                    <a:pt x="2400300" y="681853"/>
                  </a:cubicBezTo>
                  <a:cubicBezTo>
                    <a:pt x="2400300" y="681853"/>
                    <a:pt x="2332101" y="732431"/>
                    <a:pt x="2298001" y="724049"/>
                  </a:cubicBezTo>
                  <a:cubicBezTo>
                    <a:pt x="2298001" y="724049"/>
                    <a:pt x="2285238" y="783104"/>
                    <a:pt x="2229802" y="799963"/>
                  </a:cubicBezTo>
                  <a:cubicBezTo>
                    <a:pt x="2174367" y="816822"/>
                    <a:pt x="2148840" y="732526"/>
                    <a:pt x="2148840" y="732526"/>
                  </a:cubicBezTo>
                  <a:cubicBezTo>
                    <a:pt x="2148840" y="732526"/>
                    <a:pt x="2114740" y="749385"/>
                    <a:pt x="2093404" y="681948"/>
                  </a:cubicBezTo>
                  <a:cubicBezTo>
                    <a:pt x="2093404" y="681948"/>
                    <a:pt x="2042255" y="707285"/>
                    <a:pt x="2029491" y="690426"/>
                  </a:cubicBezTo>
                  <a:cubicBezTo>
                    <a:pt x="2016728" y="673566"/>
                    <a:pt x="1991106" y="774817"/>
                    <a:pt x="1905857" y="741003"/>
                  </a:cubicBezTo>
                  <a:cubicBezTo>
                    <a:pt x="1905857" y="741003"/>
                    <a:pt x="1880235" y="791581"/>
                    <a:pt x="1799272" y="800058"/>
                  </a:cubicBezTo>
                  <a:cubicBezTo>
                    <a:pt x="1718310" y="808536"/>
                    <a:pt x="1658588" y="698808"/>
                    <a:pt x="1658588" y="698808"/>
                  </a:cubicBezTo>
                  <a:cubicBezTo>
                    <a:pt x="1658588" y="698808"/>
                    <a:pt x="1615916" y="715667"/>
                    <a:pt x="1590389" y="698808"/>
                  </a:cubicBezTo>
                  <a:cubicBezTo>
                    <a:pt x="1590389" y="698808"/>
                    <a:pt x="1471041" y="783199"/>
                    <a:pt x="1407128" y="766245"/>
                  </a:cubicBezTo>
                  <a:cubicBezTo>
                    <a:pt x="1343215" y="749385"/>
                    <a:pt x="1287780" y="698808"/>
                    <a:pt x="1287780" y="698808"/>
                  </a:cubicBezTo>
                  <a:cubicBezTo>
                    <a:pt x="1287780" y="698808"/>
                    <a:pt x="1249394" y="757863"/>
                    <a:pt x="1181195" y="757863"/>
                  </a:cubicBezTo>
                  <a:cubicBezTo>
                    <a:pt x="1112996" y="757863"/>
                    <a:pt x="1049083" y="698808"/>
                    <a:pt x="1049083" y="698808"/>
                  </a:cubicBezTo>
                  <a:cubicBezTo>
                    <a:pt x="1049083" y="698808"/>
                    <a:pt x="1006411" y="724144"/>
                    <a:pt x="972312" y="715667"/>
                  </a:cubicBezTo>
                  <a:cubicBezTo>
                    <a:pt x="938213" y="707190"/>
                    <a:pt x="908399" y="656612"/>
                    <a:pt x="908399" y="656612"/>
                  </a:cubicBezTo>
                  <a:cubicBezTo>
                    <a:pt x="908399" y="656612"/>
                    <a:pt x="891349" y="690330"/>
                    <a:pt x="861536" y="656612"/>
                  </a:cubicBezTo>
                  <a:cubicBezTo>
                    <a:pt x="861536" y="656612"/>
                    <a:pt x="857250" y="690330"/>
                    <a:pt x="818864" y="715667"/>
                  </a:cubicBezTo>
                  <a:cubicBezTo>
                    <a:pt x="780479" y="741003"/>
                    <a:pt x="678180" y="732526"/>
                    <a:pt x="661130" y="715667"/>
                  </a:cubicBezTo>
                  <a:cubicBezTo>
                    <a:pt x="661130" y="715667"/>
                    <a:pt x="563118" y="774722"/>
                    <a:pt x="499110" y="749385"/>
                  </a:cubicBezTo>
                  <a:cubicBezTo>
                    <a:pt x="435197" y="724049"/>
                    <a:pt x="430911" y="698808"/>
                    <a:pt x="430911" y="698808"/>
                  </a:cubicBezTo>
                  <a:cubicBezTo>
                    <a:pt x="430911" y="698808"/>
                    <a:pt x="401098" y="724144"/>
                    <a:pt x="375475" y="707285"/>
                  </a:cubicBezTo>
                  <a:cubicBezTo>
                    <a:pt x="349853" y="690426"/>
                    <a:pt x="337089" y="656707"/>
                    <a:pt x="337089" y="656707"/>
                  </a:cubicBezTo>
                  <a:cubicBezTo>
                    <a:pt x="337089" y="656707"/>
                    <a:pt x="294418" y="682044"/>
                    <a:pt x="260318" y="682044"/>
                  </a:cubicBezTo>
                  <a:cubicBezTo>
                    <a:pt x="226219" y="682044"/>
                    <a:pt x="209169" y="656707"/>
                    <a:pt x="209169" y="656707"/>
                  </a:cubicBezTo>
                  <a:cubicBezTo>
                    <a:pt x="209169" y="656707"/>
                    <a:pt x="204882" y="682044"/>
                    <a:pt x="175069" y="673566"/>
                  </a:cubicBezTo>
                  <a:cubicBezTo>
                    <a:pt x="145256" y="665089"/>
                    <a:pt x="128206" y="622989"/>
                    <a:pt x="128206" y="622989"/>
                  </a:cubicBezTo>
                  <a:cubicBezTo>
                    <a:pt x="128206" y="622989"/>
                    <a:pt x="106870" y="665184"/>
                    <a:pt x="81343" y="665184"/>
                  </a:cubicBezTo>
                  <a:cubicBezTo>
                    <a:pt x="55816" y="665184"/>
                    <a:pt x="381" y="631466"/>
                    <a:pt x="381" y="631466"/>
                  </a:cubicBezTo>
                  <a:lnTo>
                    <a:pt x="381" y="631466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222561A-2E50-FAC1-1E66-5CA36E987F49}"/>
                </a:ext>
              </a:extLst>
            </p:cNvPr>
            <p:cNvSpPr/>
            <p:nvPr/>
          </p:nvSpPr>
          <p:spPr>
            <a:xfrm>
              <a:off x="8786020" y="4044388"/>
              <a:ext cx="7541227" cy="2280839"/>
            </a:xfrm>
            <a:custGeom>
              <a:avLst/>
              <a:gdLst>
                <a:gd name="connsiteX0" fmla="*/ 0 w 2652318"/>
                <a:gd name="connsiteY0" fmla="*/ 630704 h 802192"/>
                <a:gd name="connsiteX1" fmla="*/ 63912 w 2652318"/>
                <a:gd name="connsiteY1" fmla="*/ 596985 h 802192"/>
                <a:gd name="connsiteX2" fmla="*/ 98012 w 2652318"/>
                <a:gd name="connsiteY2" fmla="*/ 605463 h 802192"/>
                <a:gd name="connsiteX3" fmla="*/ 123634 w 2652318"/>
                <a:gd name="connsiteY3" fmla="*/ 571744 h 802192"/>
                <a:gd name="connsiteX4" fmla="*/ 157734 w 2652318"/>
                <a:gd name="connsiteY4" fmla="*/ 613940 h 802192"/>
                <a:gd name="connsiteX5" fmla="*/ 208883 w 2652318"/>
                <a:gd name="connsiteY5" fmla="*/ 605463 h 802192"/>
                <a:gd name="connsiteX6" fmla="*/ 247269 w 2652318"/>
                <a:gd name="connsiteY6" fmla="*/ 622322 h 802192"/>
                <a:gd name="connsiteX7" fmla="*/ 247269 w 2652318"/>
                <a:gd name="connsiteY7" fmla="*/ 478971 h 802192"/>
                <a:gd name="connsiteX8" fmla="*/ 298418 w 2652318"/>
                <a:gd name="connsiteY8" fmla="*/ 453634 h 802192"/>
                <a:gd name="connsiteX9" fmla="*/ 306991 w 2652318"/>
                <a:gd name="connsiteY9" fmla="*/ 411438 h 802192"/>
                <a:gd name="connsiteX10" fmla="*/ 366713 w 2652318"/>
                <a:gd name="connsiteY10" fmla="*/ 436775 h 802192"/>
                <a:gd name="connsiteX11" fmla="*/ 422148 w 2652318"/>
                <a:gd name="connsiteY11" fmla="*/ 428298 h 802192"/>
                <a:gd name="connsiteX12" fmla="*/ 439198 w 2652318"/>
                <a:gd name="connsiteY12" fmla="*/ 377720 h 802192"/>
                <a:gd name="connsiteX13" fmla="*/ 486060 w 2652318"/>
                <a:gd name="connsiteY13" fmla="*/ 377720 h 802192"/>
                <a:gd name="connsiteX14" fmla="*/ 571309 w 2652318"/>
                <a:gd name="connsiteY14" fmla="*/ 284946 h 802192"/>
                <a:gd name="connsiteX15" fmla="*/ 669321 w 2652318"/>
                <a:gd name="connsiteY15" fmla="*/ 344001 h 802192"/>
                <a:gd name="connsiteX16" fmla="*/ 733234 w 2652318"/>
                <a:gd name="connsiteY16" fmla="*/ 352479 h 802192"/>
                <a:gd name="connsiteX17" fmla="*/ 750284 w 2652318"/>
                <a:gd name="connsiteY17" fmla="*/ 285042 h 802192"/>
                <a:gd name="connsiteX18" fmla="*/ 784384 w 2652318"/>
                <a:gd name="connsiteY18" fmla="*/ 301901 h 802192"/>
                <a:gd name="connsiteX19" fmla="*/ 805719 w 2652318"/>
                <a:gd name="connsiteY19" fmla="*/ 268182 h 802192"/>
                <a:gd name="connsiteX20" fmla="*/ 856869 w 2652318"/>
                <a:gd name="connsiteY20" fmla="*/ 310378 h 802192"/>
                <a:gd name="connsiteX21" fmla="*/ 908018 w 2652318"/>
                <a:gd name="connsiteY21" fmla="*/ 276660 h 802192"/>
                <a:gd name="connsiteX22" fmla="*/ 1018889 w 2652318"/>
                <a:gd name="connsiteY22" fmla="*/ 116354 h 802192"/>
                <a:gd name="connsiteX23" fmla="*/ 1044511 w 2652318"/>
                <a:gd name="connsiteY23" fmla="*/ 23580 h 802192"/>
                <a:gd name="connsiteX24" fmla="*/ 1099947 w 2652318"/>
                <a:gd name="connsiteY24" fmla="*/ 32058 h 802192"/>
                <a:gd name="connsiteX25" fmla="*/ 1180909 w 2652318"/>
                <a:gd name="connsiteY25" fmla="*/ 15198 h 802192"/>
                <a:gd name="connsiteX26" fmla="*/ 1232059 w 2652318"/>
                <a:gd name="connsiteY26" fmla="*/ 107972 h 802192"/>
                <a:gd name="connsiteX27" fmla="*/ 1261872 w 2652318"/>
                <a:gd name="connsiteY27" fmla="*/ 133308 h 802192"/>
                <a:gd name="connsiteX28" fmla="*/ 1244822 w 2652318"/>
                <a:gd name="connsiteY28" fmla="*/ 200745 h 802192"/>
                <a:gd name="connsiteX29" fmla="*/ 1313021 w 2652318"/>
                <a:gd name="connsiteY29" fmla="*/ 217605 h 802192"/>
                <a:gd name="connsiteX30" fmla="*/ 1338643 w 2652318"/>
                <a:gd name="connsiteY30" fmla="*/ 158550 h 802192"/>
                <a:gd name="connsiteX31" fmla="*/ 1415415 w 2652318"/>
                <a:gd name="connsiteY31" fmla="*/ 167027 h 802192"/>
                <a:gd name="connsiteX32" fmla="*/ 1458087 w 2652318"/>
                <a:gd name="connsiteY32" fmla="*/ 82635 h 802192"/>
                <a:gd name="connsiteX33" fmla="*/ 1547622 w 2652318"/>
                <a:gd name="connsiteY33" fmla="*/ 141690 h 802192"/>
                <a:gd name="connsiteX34" fmla="*/ 1594485 w 2652318"/>
                <a:gd name="connsiteY34" fmla="*/ 150168 h 802192"/>
                <a:gd name="connsiteX35" fmla="*/ 1611535 w 2652318"/>
                <a:gd name="connsiteY35" fmla="*/ 234559 h 802192"/>
                <a:gd name="connsiteX36" fmla="*/ 1696783 w 2652318"/>
                <a:gd name="connsiteY36" fmla="*/ 243036 h 802192"/>
                <a:gd name="connsiteX37" fmla="*/ 1824704 w 2652318"/>
                <a:gd name="connsiteY37" fmla="*/ 192459 h 802192"/>
                <a:gd name="connsiteX38" fmla="*/ 1914239 w 2652318"/>
                <a:gd name="connsiteY38" fmla="*/ 243036 h 802192"/>
                <a:gd name="connsiteX39" fmla="*/ 1978152 w 2652318"/>
                <a:gd name="connsiteY39" fmla="*/ 251514 h 802192"/>
                <a:gd name="connsiteX40" fmla="*/ 2007965 w 2652318"/>
                <a:gd name="connsiteY40" fmla="*/ 327428 h 802192"/>
                <a:gd name="connsiteX41" fmla="*/ 2050637 w 2652318"/>
                <a:gd name="connsiteY41" fmla="*/ 327428 h 802192"/>
                <a:gd name="connsiteX42" fmla="*/ 2029301 w 2652318"/>
                <a:gd name="connsiteY42" fmla="*/ 386483 h 802192"/>
                <a:gd name="connsiteX43" fmla="*/ 2042064 w 2652318"/>
                <a:gd name="connsiteY43" fmla="*/ 420201 h 802192"/>
                <a:gd name="connsiteX44" fmla="*/ 2093214 w 2652318"/>
                <a:gd name="connsiteY44" fmla="*/ 386483 h 802192"/>
                <a:gd name="connsiteX45" fmla="*/ 2148649 w 2652318"/>
                <a:gd name="connsiteY45" fmla="*/ 403342 h 802192"/>
                <a:gd name="connsiteX46" fmla="*/ 2165699 w 2652318"/>
                <a:gd name="connsiteY46" fmla="*/ 335905 h 802192"/>
                <a:gd name="connsiteX47" fmla="*/ 2199798 w 2652318"/>
                <a:gd name="connsiteY47" fmla="*/ 335905 h 802192"/>
                <a:gd name="connsiteX48" fmla="*/ 2221135 w 2652318"/>
                <a:gd name="connsiteY48" fmla="*/ 268468 h 802192"/>
                <a:gd name="connsiteX49" fmla="*/ 2293620 w 2652318"/>
                <a:gd name="connsiteY49" fmla="*/ 361242 h 802192"/>
                <a:gd name="connsiteX50" fmla="*/ 2391632 w 2652318"/>
                <a:gd name="connsiteY50" fmla="*/ 361242 h 802192"/>
                <a:gd name="connsiteX51" fmla="*/ 2391632 w 2652318"/>
                <a:gd name="connsiteY51" fmla="*/ 462492 h 802192"/>
                <a:gd name="connsiteX52" fmla="*/ 2447068 w 2652318"/>
                <a:gd name="connsiteY52" fmla="*/ 487829 h 802192"/>
                <a:gd name="connsiteX53" fmla="*/ 2455640 w 2652318"/>
                <a:gd name="connsiteY53" fmla="*/ 521547 h 802192"/>
                <a:gd name="connsiteX54" fmla="*/ 2553652 w 2652318"/>
                <a:gd name="connsiteY54" fmla="*/ 530025 h 802192"/>
                <a:gd name="connsiteX55" fmla="*/ 2562225 w 2652318"/>
                <a:gd name="connsiteY55" fmla="*/ 546884 h 802192"/>
                <a:gd name="connsiteX56" fmla="*/ 2600611 w 2652318"/>
                <a:gd name="connsiteY56" fmla="*/ 530025 h 802192"/>
                <a:gd name="connsiteX57" fmla="*/ 2634710 w 2652318"/>
                <a:gd name="connsiteY57" fmla="*/ 513165 h 802192"/>
                <a:gd name="connsiteX58" fmla="*/ 2634710 w 2652318"/>
                <a:gd name="connsiteY58" fmla="*/ 614416 h 802192"/>
                <a:gd name="connsiteX59" fmla="*/ 2570797 w 2652318"/>
                <a:gd name="connsiteY59" fmla="*/ 589080 h 802192"/>
                <a:gd name="connsiteX60" fmla="*/ 2536698 w 2652318"/>
                <a:gd name="connsiteY60" fmla="*/ 639657 h 802192"/>
                <a:gd name="connsiteX61" fmla="*/ 2489835 w 2652318"/>
                <a:gd name="connsiteY61" fmla="*/ 681853 h 802192"/>
                <a:gd name="connsiteX62" fmla="*/ 2400300 w 2652318"/>
                <a:gd name="connsiteY62" fmla="*/ 681853 h 802192"/>
                <a:gd name="connsiteX63" fmla="*/ 2298001 w 2652318"/>
                <a:gd name="connsiteY63" fmla="*/ 724049 h 802192"/>
                <a:gd name="connsiteX64" fmla="*/ 2229802 w 2652318"/>
                <a:gd name="connsiteY64" fmla="*/ 799963 h 802192"/>
                <a:gd name="connsiteX65" fmla="*/ 2148840 w 2652318"/>
                <a:gd name="connsiteY65" fmla="*/ 732526 h 802192"/>
                <a:gd name="connsiteX66" fmla="*/ 2093404 w 2652318"/>
                <a:gd name="connsiteY66" fmla="*/ 681948 h 802192"/>
                <a:gd name="connsiteX67" fmla="*/ 2029491 w 2652318"/>
                <a:gd name="connsiteY67" fmla="*/ 690426 h 802192"/>
                <a:gd name="connsiteX68" fmla="*/ 1905857 w 2652318"/>
                <a:gd name="connsiteY68" fmla="*/ 741003 h 802192"/>
                <a:gd name="connsiteX69" fmla="*/ 1799272 w 2652318"/>
                <a:gd name="connsiteY69" fmla="*/ 800058 h 802192"/>
                <a:gd name="connsiteX70" fmla="*/ 1658588 w 2652318"/>
                <a:gd name="connsiteY70" fmla="*/ 698808 h 802192"/>
                <a:gd name="connsiteX71" fmla="*/ 1590389 w 2652318"/>
                <a:gd name="connsiteY71" fmla="*/ 698808 h 802192"/>
                <a:gd name="connsiteX72" fmla="*/ 1407128 w 2652318"/>
                <a:gd name="connsiteY72" fmla="*/ 766245 h 802192"/>
                <a:gd name="connsiteX73" fmla="*/ 1287780 w 2652318"/>
                <a:gd name="connsiteY73" fmla="*/ 698808 h 802192"/>
                <a:gd name="connsiteX74" fmla="*/ 1181195 w 2652318"/>
                <a:gd name="connsiteY74" fmla="*/ 757863 h 802192"/>
                <a:gd name="connsiteX75" fmla="*/ 1049083 w 2652318"/>
                <a:gd name="connsiteY75" fmla="*/ 698808 h 802192"/>
                <a:gd name="connsiteX76" fmla="*/ 972312 w 2652318"/>
                <a:gd name="connsiteY76" fmla="*/ 715667 h 802192"/>
                <a:gd name="connsiteX77" fmla="*/ 908399 w 2652318"/>
                <a:gd name="connsiteY77" fmla="*/ 656612 h 802192"/>
                <a:gd name="connsiteX78" fmla="*/ 861536 w 2652318"/>
                <a:gd name="connsiteY78" fmla="*/ 656612 h 802192"/>
                <a:gd name="connsiteX79" fmla="*/ 818864 w 2652318"/>
                <a:gd name="connsiteY79" fmla="*/ 715667 h 802192"/>
                <a:gd name="connsiteX80" fmla="*/ 661130 w 2652318"/>
                <a:gd name="connsiteY80" fmla="*/ 715667 h 802192"/>
                <a:gd name="connsiteX81" fmla="*/ 499110 w 2652318"/>
                <a:gd name="connsiteY81" fmla="*/ 749385 h 802192"/>
                <a:gd name="connsiteX82" fmla="*/ 430911 w 2652318"/>
                <a:gd name="connsiteY82" fmla="*/ 698808 h 802192"/>
                <a:gd name="connsiteX83" fmla="*/ 375475 w 2652318"/>
                <a:gd name="connsiteY83" fmla="*/ 707285 h 802192"/>
                <a:gd name="connsiteX84" fmla="*/ 337089 w 2652318"/>
                <a:gd name="connsiteY84" fmla="*/ 656707 h 802192"/>
                <a:gd name="connsiteX85" fmla="*/ 260318 w 2652318"/>
                <a:gd name="connsiteY85" fmla="*/ 682044 h 802192"/>
                <a:gd name="connsiteX86" fmla="*/ 209169 w 2652318"/>
                <a:gd name="connsiteY86" fmla="*/ 656707 h 802192"/>
                <a:gd name="connsiteX87" fmla="*/ 175069 w 2652318"/>
                <a:gd name="connsiteY87" fmla="*/ 673566 h 802192"/>
                <a:gd name="connsiteX88" fmla="*/ 128206 w 2652318"/>
                <a:gd name="connsiteY88" fmla="*/ 622989 h 802192"/>
                <a:gd name="connsiteX89" fmla="*/ 81343 w 2652318"/>
                <a:gd name="connsiteY89" fmla="*/ 665184 h 802192"/>
                <a:gd name="connsiteX90" fmla="*/ 381 w 2652318"/>
                <a:gd name="connsiteY90" fmla="*/ 631466 h 802192"/>
                <a:gd name="connsiteX91" fmla="*/ 381 w 2652318"/>
                <a:gd name="connsiteY91" fmla="*/ 631466 h 802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2652318" h="802192">
                  <a:moveTo>
                    <a:pt x="0" y="630704"/>
                  </a:moveTo>
                  <a:cubicBezTo>
                    <a:pt x="8572" y="613845"/>
                    <a:pt x="38385" y="596985"/>
                    <a:pt x="63912" y="596985"/>
                  </a:cubicBezTo>
                  <a:cubicBezTo>
                    <a:pt x="89439" y="596985"/>
                    <a:pt x="98012" y="605463"/>
                    <a:pt x="98012" y="605463"/>
                  </a:cubicBezTo>
                  <a:cubicBezTo>
                    <a:pt x="98012" y="605463"/>
                    <a:pt x="98012" y="554885"/>
                    <a:pt x="123634" y="571744"/>
                  </a:cubicBezTo>
                  <a:cubicBezTo>
                    <a:pt x="149257" y="588603"/>
                    <a:pt x="157734" y="613940"/>
                    <a:pt x="157734" y="613940"/>
                  </a:cubicBezTo>
                  <a:cubicBezTo>
                    <a:pt x="157734" y="613940"/>
                    <a:pt x="187547" y="605463"/>
                    <a:pt x="208883" y="605463"/>
                  </a:cubicBezTo>
                  <a:cubicBezTo>
                    <a:pt x="230219" y="605463"/>
                    <a:pt x="247269" y="622322"/>
                    <a:pt x="247269" y="622322"/>
                  </a:cubicBezTo>
                  <a:cubicBezTo>
                    <a:pt x="247269" y="622322"/>
                    <a:pt x="208883" y="529548"/>
                    <a:pt x="247269" y="478971"/>
                  </a:cubicBezTo>
                  <a:cubicBezTo>
                    <a:pt x="285655" y="428393"/>
                    <a:pt x="298418" y="453634"/>
                    <a:pt x="298418" y="453634"/>
                  </a:cubicBezTo>
                  <a:cubicBezTo>
                    <a:pt x="298418" y="453634"/>
                    <a:pt x="281368" y="419916"/>
                    <a:pt x="306991" y="411438"/>
                  </a:cubicBezTo>
                  <a:cubicBezTo>
                    <a:pt x="332613" y="402961"/>
                    <a:pt x="366713" y="436775"/>
                    <a:pt x="366713" y="436775"/>
                  </a:cubicBezTo>
                  <a:cubicBezTo>
                    <a:pt x="366713" y="436775"/>
                    <a:pt x="400812" y="411438"/>
                    <a:pt x="422148" y="428298"/>
                  </a:cubicBezTo>
                  <a:cubicBezTo>
                    <a:pt x="422148" y="428298"/>
                    <a:pt x="409384" y="394579"/>
                    <a:pt x="439198" y="377720"/>
                  </a:cubicBezTo>
                  <a:cubicBezTo>
                    <a:pt x="469011" y="360861"/>
                    <a:pt x="486060" y="377720"/>
                    <a:pt x="486060" y="377720"/>
                  </a:cubicBezTo>
                  <a:cubicBezTo>
                    <a:pt x="486060" y="377720"/>
                    <a:pt x="515874" y="284946"/>
                    <a:pt x="571309" y="284946"/>
                  </a:cubicBezTo>
                  <a:cubicBezTo>
                    <a:pt x="626745" y="284946"/>
                    <a:pt x="669321" y="344001"/>
                    <a:pt x="669321" y="344001"/>
                  </a:cubicBezTo>
                  <a:lnTo>
                    <a:pt x="733234" y="352479"/>
                  </a:lnTo>
                  <a:cubicBezTo>
                    <a:pt x="733234" y="352479"/>
                    <a:pt x="724662" y="293424"/>
                    <a:pt x="750284" y="285042"/>
                  </a:cubicBezTo>
                  <a:cubicBezTo>
                    <a:pt x="775906" y="276564"/>
                    <a:pt x="784384" y="301901"/>
                    <a:pt x="784384" y="301901"/>
                  </a:cubicBezTo>
                  <a:cubicBezTo>
                    <a:pt x="784384" y="301901"/>
                    <a:pt x="784384" y="268182"/>
                    <a:pt x="805719" y="268182"/>
                  </a:cubicBezTo>
                  <a:cubicBezTo>
                    <a:pt x="827055" y="268182"/>
                    <a:pt x="856869" y="310378"/>
                    <a:pt x="856869" y="310378"/>
                  </a:cubicBezTo>
                  <a:cubicBezTo>
                    <a:pt x="856869" y="310378"/>
                    <a:pt x="886682" y="259800"/>
                    <a:pt x="908018" y="276660"/>
                  </a:cubicBezTo>
                  <a:cubicBezTo>
                    <a:pt x="908018" y="276660"/>
                    <a:pt x="899446" y="99495"/>
                    <a:pt x="1018889" y="116354"/>
                  </a:cubicBezTo>
                  <a:cubicBezTo>
                    <a:pt x="1018889" y="116354"/>
                    <a:pt x="997553" y="48917"/>
                    <a:pt x="1044511" y="23580"/>
                  </a:cubicBezTo>
                  <a:cubicBezTo>
                    <a:pt x="1091374" y="-1756"/>
                    <a:pt x="1099947" y="32058"/>
                    <a:pt x="1099947" y="32058"/>
                  </a:cubicBezTo>
                  <a:cubicBezTo>
                    <a:pt x="1099947" y="32058"/>
                    <a:pt x="1134047" y="-26997"/>
                    <a:pt x="1180909" y="15198"/>
                  </a:cubicBezTo>
                  <a:cubicBezTo>
                    <a:pt x="1227772" y="57394"/>
                    <a:pt x="1236345" y="99590"/>
                    <a:pt x="1232059" y="107972"/>
                  </a:cubicBezTo>
                  <a:cubicBezTo>
                    <a:pt x="1227772" y="116449"/>
                    <a:pt x="1261872" y="91113"/>
                    <a:pt x="1261872" y="133308"/>
                  </a:cubicBezTo>
                  <a:cubicBezTo>
                    <a:pt x="1261872" y="175504"/>
                    <a:pt x="1244822" y="200745"/>
                    <a:pt x="1244822" y="200745"/>
                  </a:cubicBezTo>
                  <a:cubicBezTo>
                    <a:pt x="1244822" y="200745"/>
                    <a:pt x="1295972" y="183886"/>
                    <a:pt x="1313021" y="217605"/>
                  </a:cubicBezTo>
                  <a:cubicBezTo>
                    <a:pt x="1313021" y="217605"/>
                    <a:pt x="1304448" y="175409"/>
                    <a:pt x="1338643" y="158550"/>
                  </a:cubicBezTo>
                  <a:cubicBezTo>
                    <a:pt x="1372743" y="141690"/>
                    <a:pt x="1415415" y="167027"/>
                    <a:pt x="1415415" y="167027"/>
                  </a:cubicBezTo>
                  <a:cubicBezTo>
                    <a:pt x="1415415" y="167027"/>
                    <a:pt x="1415415" y="91113"/>
                    <a:pt x="1458087" y="82635"/>
                  </a:cubicBezTo>
                  <a:cubicBezTo>
                    <a:pt x="1500759" y="74158"/>
                    <a:pt x="1547622" y="141690"/>
                    <a:pt x="1547622" y="141690"/>
                  </a:cubicBezTo>
                  <a:cubicBezTo>
                    <a:pt x="1547622" y="141690"/>
                    <a:pt x="1573244" y="116354"/>
                    <a:pt x="1594485" y="150168"/>
                  </a:cubicBezTo>
                  <a:cubicBezTo>
                    <a:pt x="1615821" y="183886"/>
                    <a:pt x="1611535" y="234559"/>
                    <a:pt x="1611535" y="234559"/>
                  </a:cubicBezTo>
                  <a:cubicBezTo>
                    <a:pt x="1611535" y="234559"/>
                    <a:pt x="1675447" y="209223"/>
                    <a:pt x="1696783" y="243036"/>
                  </a:cubicBezTo>
                  <a:cubicBezTo>
                    <a:pt x="1696783" y="243036"/>
                    <a:pt x="1756505" y="183981"/>
                    <a:pt x="1824704" y="192459"/>
                  </a:cubicBezTo>
                  <a:cubicBezTo>
                    <a:pt x="1892903" y="200936"/>
                    <a:pt x="1914239" y="243036"/>
                    <a:pt x="1914239" y="243036"/>
                  </a:cubicBezTo>
                  <a:cubicBezTo>
                    <a:pt x="1914239" y="243036"/>
                    <a:pt x="1944052" y="192459"/>
                    <a:pt x="1978152" y="251514"/>
                  </a:cubicBezTo>
                  <a:cubicBezTo>
                    <a:pt x="2012251" y="310569"/>
                    <a:pt x="2007965" y="327428"/>
                    <a:pt x="2007965" y="327428"/>
                  </a:cubicBezTo>
                  <a:cubicBezTo>
                    <a:pt x="2007965" y="327428"/>
                    <a:pt x="2037779" y="293709"/>
                    <a:pt x="2050637" y="327428"/>
                  </a:cubicBezTo>
                  <a:cubicBezTo>
                    <a:pt x="2063400" y="361146"/>
                    <a:pt x="2029301" y="386483"/>
                    <a:pt x="2029301" y="386483"/>
                  </a:cubicBezTo>
                  <a:cubicBezTo>
                    <a:pt x="2029301" y="386483"/>
                    <a:pt x="2025015" y="420201"/>
                    <a:pt x="2042064" y="420201"/>
                  </a:cubicBezTo>
                  <a:cubicBezTo>
                    <a:pt x="2059114" y="420201"/>
                    <a:pt x="2054828" y="394865"/>
                    <a:pt x="2093214" y="386483"/>
                  </a:cubicBezTo>
                  <a:cubicBezTo>
                    <a:pt x="2131600" y="378006"/>
                    <a:pt x="2148649" y="403342"/>
                    <a:pt x="2148649" y="403342"/>
                  </a:cubicBezTo>
                  <a:cubicBezTo>
                    <a:pt x="2148649" y="403342"/>
                    <a:pt x="2144363" y="344287"/>
                    <a:pt x="2165699" y="335905"/>
                  </a:cubicBezTo>
                  <a:cubicBezTo>
                    <a:pt x="2187035" y="327428"/>
                    <a:pt x="2199798" y="335905"/>
                    <a:pt x="2199798" y="335905"/>
                  </a:cubicBezTo>
                  <a:cubicBezTo>
                    <a:pt x="2199798" y="335905"/>
                    <a:pt x="2191226" y="268468"/>
                    <a:pt x="2221135" y="268468"/>
                  </a:cubicBezTo>
                  <a:cubicBezTo>
                    <a:pt x="2251043" y="268468"/>
                    <a:pt x="2280856" y="310664"/>
                    <a:pt x="2293620" y="361242"/>
                  </a:cubicBezTo>
                  <a:cubicBezTo>
                    <a:pt x="2293620" y="361242"/>
                    <a:pt x="2370391" y="319046"/>
                    <a:pt x="2391632" y="361242"/>
                  </a:cubicBezTo>
                  <a:cubicBezTo>
                    <a:pt x="2412968" y="403437"/>
                    <a:pt x="2391632" y="462492"/>
                    <a:pt x="2391632" y="462492"/>
                  </a:cubicBezTo>
                  <a:cubicBezTo>
                    <a:pt x="2391632" y="462492"/>
                    <a:pt x="2434304" y="462492"/>
                    <a:pt x="2447068" y="487829"/>
                  </a:cubicBezTo>
                  <a:cubicBezTo>
                    <a:pt x="2459831" y="513165"/>
                    <a:pt x="2455640" y="521547"/>
                    <a:pt x="2455640" y="521547"/>
                  </a:cubicBezTo>
                  <a:cubicBezTo>
                    <a:pt x="2455640" y="521547"/>
                    <a:pt x="2528125" y="496211"/>
                    <a:pt x="2553652" y="530025"/>
                  </a:cubicBezTo>
                  <a:cubicBezTo>
                    <a:pt x="2579275" y="563743"/>
                    <a:pt x="2562225" y="546884"/>
                    <a:pt x="2562225" y="546884"/>
                  </a:cubicBezTo>
                  <a:cubicBezTo>
                    <a:pt x="2562225" y="546884"/>
                    <a:pt x="2587847" y="521547"/>
                    <a:pt x="2600611" y="530025"/>
                  </a:cubicBezTo>
                  <a:cubicBezTo>
                    <a:pt x="2613374" y="538502"/>
                    <a:pt x="2609183" y="470970"/>
                    <a:pt x="2634710" y="513165"/>
                  </a:cubicBezTo>
                  <a:cubicBezTo>
                    <a:pt x="2660237" y="555361"/>
                    <a:pt x="2656046" y="614416"/>
                    <a:pt x="2634710" y="614416"/>
                  </a:cubicBezTo>
                  <a:cubicBezTo>
                    <a:pt x="2613374" y="614416"/>
                    <a:pt x="2570797" y="589080"/>
                    <a:pt x="2570797" y="589080"/>
                  </a:cubicBezTo>
                  <a:cubicBezTo>
                    <a:pt x="2570797" y="589080"/>
                    <a:pt x="2562225" y="639657"/>
                    <a:pt x="2536698" y="639657"/>
                  </a:cubicBezTo>
                  <a:cubicBezTo>
                    <a:pt x="2536698" y="639657"/>
                    <a:pt x="2532412" y="673376"/>
                    <a:pt x="2489835" y="681853"/>
                  </a:cubicBezTo>
                  <a:cubicBezTo>
                    <a:pt x="2447163" y="690330"/>
                    <a:pt x="2400300" y="681853"/>
                    <a:pt x="2400300" y="681853"/>
                  </a:cubicBezTo>
                  <a:cubicBezTo>
                    <a:pt x="2400300" y="681853"/>
                    <a:pt x="2332101" y="732431"/>
                    <a:pt x="2298001" y="724049"/>
                  </a:cubicBezTo>
                  <a:cubicBezTo>
                    <a:pt x="2298001" y="724049"/>
                    <a:pt x="2285238" y="783104"/>
                    <a:pt x="2229802" y="799963"/>
                  </a:cubicBezTo>
                  <a:cubicBezTo>
                    <a:pt x="2174367" y="816822"/>
                    <a:pt x="2148840" y="732526"/>
                    <a:pt x="2148840" y="732526"/>
                  </a:cubicBezTo>
                  <a:cubicBezTo>
                    <a:pt x="2148840" y="732526"/>
                    <a:pt x="2114740" y="749385"/>
                    <a:pt x="2093404" y="681948"/>
                  </a:cubicBezTo>
                  <a:cubicBezTo>
                    <a:pt x="2093404" y="681948"/>
                    <a:pt x="2042255" y="707285"/>
                    <a:pt x="2029491" y="690426"/>
                  </a:cubicBezTo>
                  <a:cubicBezTo>
                    <a:pt x="2016728" y="673566"/>
                    <a:pt x="1991106" y="774817"/>
                    <a:pt x="1905857" y="741003"/>
                  </a:cubicBezTo>
                  <a:cubicBezTo>
                    <a:pt x="1905857" y="741003"/>
                    <a:pt x="1880235" y="791581"/>
                    <a:pt x="1799272" y="800058"/>
                  </a:cubicBezTo>
                  <a:cubicBezTo>
                    <a:pt x="1718310" y="808536"/>
                    <a:pt x="1658588" y="698808"/>
                    <a:pt x="1658588" y="698808"/>
                  </a:cubicBezTo>
                  <a:cubicBezTo>
                    <a:pt x="1658588" y="698808"/>
                    <a:pt x="1615916" y="715667"/>
                    <a:pt x="1590389" y="698808"/>
                  </a:cubicBezTo>
                  <a:cubicBezTo>
                    <a:pt x="1590389" y="698808"/>
                    <a:pt x="1471041" y="783199"/>
                    <a:pt x="1407128" y="766245"/>
                  </a:cubicBezTo>
                  <a:cubicBezTo>
                    <a:pt x="1343215" y="749385"/>
                    <a:pt x="1287780" y="698808"/>
                    <a:pt x="1287780" y="698808"/>
                  </a:cubicBezTo>
                  <a:cubicBezTo>
                    <a:pt x="1287780" y="698808"/>
                    <a:pt x="1249394" y="757863"/>
                    <a:pt x="1181195" y="757863"/>
                  </a:cubicBezTo>
                  <a:cubicBezTo>
                    <a:pt x="1112996" y="757863"/>
                    <a:pt x="1049083" y="698808"/>
                    <a:pt x="1049083" y="698808"/>
                  </a:cubicBezTo>
                  <a:cubicBezTo>
                    <a:pt x="1049083" y="698808"/>
                    <a:pt x="1006411" y="724144"/>
                    <a:pt x="972312" y="715667"/>
                  </a:cubicBezTo>
                  <a:cubicBezTo>
                    <a:pt x="938213" y="707190"/>
                    <a:pt x="908399" y="656612"/>
                    <a:pt x="908399" y="656612"/>
                  </a:cubicBezTo>
                  <a:cubicBezTo>
                    <a:pt x="908399" y="656612"/>
                    <a:pt x="891349" y="690330"/>
                    <a:pt x="861536" y="656612"/>
                  </a:cubicBezTo>
                  <a:cubicBezTo>
                    <a:pt x="861536" y="656612"/>
                    <a:pt x="857250" y="690330"/>
                    <a:pt x="818864" y="715667"/>
                  </a:cubicBezTo>
                  <a:cubicBezTo>
                    <a:pt x="780479" y="741003"/>
                    <a:pt x="678180" y="732526"/>
                    <a:pt x="661130" y="715667"/>
                  </a:cubicBezTo>
                  <a:cubicBezTo>
                    <a:pt x="661130" y="715667"/>
                    <a:pt x="563118" y="774722"/>
                    <a:pt x="499110" y="749385"/>
                  </a:cubicBezTo>
                  <a:cubicBezTo>
                    <a:pt x="435197" y="724049"/>
                    <a:pt x="430911" y="698808"/>
                    <a:pt x="430911" y="698808"/>
                  </a:cubicBezTo>
                  <a:cubicBezTo>
                    <a:pt x="430911" y="698808"/>
                    <a:pt x="401098" y="724144"/>
                    <a:pt x="375475" y="707285"/>
                  </a:cubicBezTo>
                  <a:cubicBezTo>
                    <a:pt x="349853" y="690426"/>
                    <a:pt x="337089" y="656707"/>
                    <a:pt x="337089" y="656707"/>
                  </a:cubicBezTo>
                  <a:cubicBezTo>
                    <a:pt x="337089" y="656707"/>
                    <a:pt x="294418" y="682044"/>
                    <a:pt x="260318" y="682044"/>
                  </a:cubicBezTo>
                  <a:cubicBezTo>
                    <a:pt x="226219" y="682044"/>
                    <a:pt x="209169" y="656707"/>
                    <a:pt x="209169" y="656707"/>
                  </a:cubicBezTo>
                  <a:cubicBezTo>
                    <a:pt x="209169" y="656707"/>
                    <a:pt x="204882" y="682044"/>
                    <a:pt x="175069" y="673566"/>
                  </a:cubicBezTo>
                  <a:cubicBezTo>
                    <a:pt x="145256" y="665089"/>
                    <a:pt x="128206" y="622989"/>
                    <a:pt x="128206" y="622989"/>
                  </a:cubicBezTo>
                  <a:cubicBezTo>
                    <a:pt x="128206" y="622989"/>
                    <a:pt x="106870" y="665184"/>
                    <a:pt x="81343" y="665184"/>
                  </a:cubicBezTo>
                  <a:cubicBezTo>
                    <a:pt x="55816" y="665184"/>
                    <a:pt x="381" y="631466"/>
                    <a:pt x="381" y="631466"/>
                  </a:cubicBezTo>
                  <a:lnTo>
                    <a:pt x="381" y="631466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20ED68E-B8B6-164A-5392-F86DA6505EF0}"/>
                </a:ext>
              </a:extLst>
            </p:cNvPr>
            <p:cNvSpPr/>
            <p:nvPr/>
          </p:nvSpPr>
          <p:spPr>
            <a:xfrm>
              <a:off x="6880864" y="5178233"/>
              <a:ext cx="5467838" cy="1653744"/>
            </a:xfrm>
            <a:custGeom>
              <a:avLst/>
              <a:gdLst>
                <a:gd name="connsiteX0" fmla="*/ 0 w 2652318"/>
                <a:gd name="connsiteY0" fmla="*/ 630704 h 802192"/>
                <a:gd name="connsiteX1" fmla="*/ 63912 w 2652318"/>
                <a:gd name="connsiteY1" fmla="*/ 596985 h 802192"/>
                <a:gd name="connsiteX2" fmla="*/ 98012 w 2652318"/>
                <a:gd name="connsiteY2" fmla="*/ 605463 h 802192"/>
                <a:gd name="connsiteX3" fmla="*/ 123634 w 2652318"/>
                <a:gd name="connsiteY3" fmla="*/ 571744 h 802192"/>
                <a:gd name="connsiteX4" fmla="*/ 157734 w 2652318"/>
                <a:gd name="connsiteY4" fmla="*/ 613940 h 802192"/>
                <a:gd name="connsiteX5" fmla="*/ 208883 w 2652318"/>
                <a:gd name="connsiteY5" fmla="*/ 605463 h 802192"/>
                <a:gd name="connsiteX6" fmla="*/ 247269 w 2652318"/>
                <a:gd name="connsiteY6" fmla="*/ 622322 h 802192"/>
                <a:gd name="connsiteX7" fmla="*/ 247269 w 2652318"/>
                <a:gd name="connsiteY7" fmla="*/ 478971 h 802192"/>
                <a:gd name="connsiteX8" fmla="*/ 298418 w 2652318"/>
                <a:gd name="connsiteY8" fmla="*/ 453634 h 802192"/>
                <a:gd name="connsiteX9" fmla="*/ 306991 w 2652318"/>
                <a:gd name="connsiteY9" fmla="*/ 411438 h 802192"/>
                <a:gd name="connsiteX10" fmla="*/ 366713 w 2652318"/>
                <a:gd name="connsiteY10" fmla="*/ 436775 h 802192"/>
                <a:gd name="connsiteX11" fmla="*/ 422148 w 2652318"/>
                <a:gd name="connsiteY11" fmla="*/ 428298 h 802192"/>
                <a:gd name="connsiteX12" fmla="*/ 439198 w 2652318"/>
                <a:gd name="connsiteY12" fmla="*/ 377720 h 802192"/>
                <a:gd name="connsiteX13" fmla="*/ 486060 w 2652318"/>
                <a:gd name="connsiteY13" fmla="*/ 377720 h 802192"/>
                <a:gd name="connsiteX14" fmla="*/ 571309 w 2652318"/>
                <a:gd name="connsiteY14" fmla="*/ 284946 h 802192"/>
                <a:gd name="connsiteX15" fmla="*/ 669321 w 2652318"/>
                <a:gd name="connsiteY15" fmla="*/ 344001 h 802192"/>
                <a:gd name="connsiteX16" fmla="*/ 733234 w 2652318"/>
                <a:gd name="connsiteY16" fmla="*/ 352479 h 802192"/>
                <a:gd name="connsiteX17" fmla="*/ 750284 w 2652318"/>
                <a:gd name="connsiteY17" fmla="*/ 285042 h 802192"/>
                <a:gd name="connsiteX18" fmla="*/ 784384 w 2652318"/>
                <a:gd name="connsiteY18" fmla="*/ 301901 h 802192"/>
                <a:gd name="connsiteX19" fmla="*/ 805719 w 2652318"/>
                <a:gd name="connsiteY19" fmla="*/ 268182 h 802192"/>
                <a:gd name="connsiteX20" fmla="*/ 856869 w 2652318"/>
                <a:gd name="connsiteY20" fmla="*/ 310378 h 802192"/>
                <a:gd name="connsiteX21" fmla="*/ 908018 w 2652318"/>
                <a:gd name="connsiteY21" fmla="*/ 276660 h 802192"/>
                <a:gd name="connsiteX22" fmla="*/ 1018889 w 2652318"/>
                <a:gd name="connsiteY22" fmla="*/ 116354 h 802192"/>
                <a:gd name="connsiteX23" fmla="*/ 1044511 w 2652318"/>
                <a:gd name="connsiteY23" fmla="*/ 23580 h 802192"/>
                <a:gd name="connsiteX24" fmla="*/ 1099947 w 2652318"/>
                <a:gd name="connsiteY24" fmla="*/ 32058 h 802192"/>
                <a:gd name="connsiteX25" fmla="*/ 1180909 w 2652318"/>
                <a:gd name="connsiteY25" fmla="*/ 15198 h 802192"/>
                <a:gd name="connsiteX26" fmla="*/ 1232059 w 2652318"/>
                <a:gd name="connsiteY26" fmla="*/ 107972 h 802192"/>
                <a:gd name="connsiteX27" fmla="*/ 1261872 w 2652318"/>
                <a:gd name="connsiteY27" fmla="*/ 133308 h 802192"/>
                <a:gd name="connsiteX28" fmla="*/ 1244822 w 2652318"/>
                <a:gd name="connsiteY28" fmla="*/ 200745 h 802192"/>
                <a:gd name="connsiteX29" fmla="*/ 1313021 w 2652318"/>
                <a:gd name="connsiteY29" fmla="*/ 217605 h 802192"/>
                <a:gd name="connsiteX30" fmla="*/ 1338643 w 2652318"/>
                <a:gd name="connsiteY30" fmla="*/ 158550 h 802192"/>
                <a:gd name="connsiteX31" fmla="*/ 1415415 w 2652318"/>
                <a:gd name="connsiteY31" fmla="*/ 167027 h 802192"/>
                <a:gd name="connsiteX32" fmla="*/ 1458087 w 2652318"/>
                <a:gd name="connsiteY32" fmla="*/ 82635 h 802192"/>
                <a:gd name="connsiteX33" fmla="*/ 1547622 w 2652318"/>
                <a:gd name="connsiteY33" fmla="*/ 141690 h 802192"/>
                <a:gd name="connsiteX34" fmla="*/ 1594485 w 2652318"/>
                <a:gd name="connsiteY34" fmla="*/ 150168 h 802192"/>
                <a:gd name="connsiteX35" fmla="*/ 1611535 w 2652318"/>
                <a:gd name="connsiteY35" fmla="*/ 234559 h 802192"/>
                <a:gd name="connsiteX36" fmla="*/ 1696783 w 2652318"/>
                <a:gd name="connsiteY36" fmla="*/ 243036 h 802192"/>
                <a:gd name="connsiteX37" fmla="*/ 1824704 w 2652318"/>
                <a:gd name="connsiteY37" fmla="*/ 192459 h 802192"/>
                <a:gd name="connsiteX38" fmla="*/ 1914239 w 2652318"/>
                <a:gd name="connsiteY38" fmla="*/ 243036 h 802192"/>
                <a:gd name="connsiteX39" fmla="*/ 1978152 w 2652318"/>
                <a:gd name="connsiteY39" fmla="*/ 251514 h 802192"/>
                <a:gd name="connsiteX40" fmla="*/ 2007965 w 2652318"/>
                <a:gd name="connsiteY40" fmla="*/ 327428 h 802192"/>
                <a:gd name="connsiteX41" fmla="*/ 2050637 w 2652318"/>
                <a:gd name="connsiteY41" fmla="*/ 327428 h 802192"/>
                <a:gd name="connsiteX42" fmla="*/ 2029301 w 2652318"/>
                <a:gd name="connsiteY42" fmla="*/ 386483 h 802192"/>
                <a:gd name="connsiteX43" fmla="*/ 2042064 w 2652318"/>
                <a:gd name="connsiteY43" fmla="*/ 420201 h 802192"/>
                <a:gd name="connsiteX44" fmla="*/ 2093214 w 2652318"/>
                <a:gd name="connsiteY44" fmla="*/ 386483 h 802192"/>
                <a:gd name="connsiteX45" fmla="*/ 2148649 w 2652318"/>
                <a:gd name="connsiteY45" fmla="*/ 403342 h 802192"/>
                <a:gd name="connsiteX46" fmla="*/ 2165699 w 2652318"/>
                <a:gd name="connsiteY46" fmla="*/ 335905 h 802192"/>
                <a:gd name="connsiteX47" fmla="*/ 2199798 w 2652318"/>
                <a:gd name="connsiteY47" fmla="*/ 335905 h 802192"/>
                <a:gd name="connsiteX48" fmla="*/ 2221135 w 2652318"/>
                <a:gd name="connsiteY48" fmla="*/ 268468 h 802192"/>
                <a:gd name="connsiteX49" fmla="*/ 2293620 w 2652318"/>
                <a:gd name="connsiteY49" fmla="*/ 361242 h 802192"/>
                <a:gd name="connsiteX50" fmla="*/ 2391632 w 2652318"/>
                <a:gd name="connsiteY50" fmla="*/ 361242 h 802192"/>
                <a:gd name="connsiteX51" fmla="*/ 2391632 w 2652318"/>
                <a:gd name="connsiteY51" fmla="*/ 462492 h 802192"/>
                <a:gd name="connsiteX52" fmla="*/ 2447068 w 2652318"/>
                <a:gd name="connsiteY52" fmla="*/ 487829 h 802192"/>
                <a:gd name="connsiteX53" fmla="*/ 2455640 w 2652318"/>
                <a:gd name="connsiteY53" fmla="*/ 521547 h 802192"/>
                <a:gd name="connsiteX54" fmla="*/ 2553652 w 2652318"/>
                <a:gd name="connsiteY54" fmla="*/ 530025 h 802192"/>
                <a:gd name="connsiteX55" fmla="*/ 2562225 w 2652318"/>
                <a:gd name="connsiteY55" fmla="*/ 546884 h 802192"/>
                <a:gd name="connsiteX56" fmla="*/ 2600611 w 2652318"/>
                <a:gd name="connsiteY56" fmla="*/ 530025 h 802192"/>
                <a:gd name="connsiteX57" fmla="*/ 2634710 w 2652318"/>
                <a:gd name="connsiteY57" fmla="*/ 513165 h 802192"/>
                <a:gd name="connsiteX58" fmla="*/ 2634710 w 2652318"/>
                <a:gd name="connsiteY58" fmla="*/ 614416 h 802192"/>
                <a:gd name="connsiteX59" fmla="*/ 2570797 w 2652318"/>
                <a:gd name="connsiteY59" fmla="*/ 589080 h 802192"/>
                <a:gd name="connsiteX60" fmla="*/ 2536698 w 2652318"/>
                <a:gd name="connsiteY60" fmla="*/ 639657 h 802192"/>
                <a:gd name="connsiteX61" fmla="*/ 2489835 w 2652318"/>
                <a:gd name="connsiteY61" fmla="*/ 681853 h 802192"/>
                <a:gd name="connsiteX62" fmla="*/ 2400300 w 2652318"/>
                <a:gd name="connsiteY62" fmla="*/ 681853 h 802192"/>
                <a:gd name="connsiteX63" fmla="*/ 2298001 w 2652318"/>
                <a:gd name="connsiteY63" fmla="*/ 724049 h 802192"/>
                <a:gd name="connsiteX64" fmla="*/ 2229802 w 2652318"/>
                <a:gd name="connsiteY64" fmla="*/ 799963 h 802192"/>
                <a:gd name="connsiteX65" fmla="*/ 2148840 w 2652318"/>
                <a:gd name="connsiteY65" fmla="*/ 732526 h 802192"/>
                <a:gd name="connsiteX66" fmla="*/ 2093404 w 2652318"/>
                <a:gd name="connsiteY66" fmla="*/ 681948 h 802192"/>
                <a:gd name="connsiteX67" fmla="*/ 2029491 w 2652318"/>
                <a:gd name="connsiteY67" fmla="*/ 690426 h 802192"/>
                <a:gd name="connsiteX68" fmla="*/ 1905857 w 2652318"/>
                <a:gd name="connsiteY68" fmla="*/ 741003 h 802192"/>
                <a:gd name="connsiteX69" fmla="*/ 1799272 w 2652318"/>
                <a:gd name="connsiteY69" fmla="*/ 800058 h 802192"/>
                <a:gd name="connsiteX70" fmla="*/ 1658588 w 2652318"/>
                <a:gd name="connsiteY70" fmla="*/ 698808 h 802192"/>
                <a:gd name="connsiteX71" fmla="*/ 1590389 w 2652318"/>
                <a:gd name="connsiteY71" fmla="*/ 698808 h 802192"/>
                <a:gd name="connsiteX72" fmla="*/ 1407128 w 2652318"/>
                <a:gd name="connsiteY72" fmla="*/ 766245 h 802192"/>
                <a:gd name="connsiteX73" fmla="*/ 1287780 w 2652318"/>
                <a:gd name="connsiteY73" fmla="*/ 698808 h 802192"/>
                <a:gd name="connsiteX74" fmla="*/ 1181195 w 2652318"/>
                <a:gd name="connsiteY74" fmla="*/ 757863 h 802192"/>
                <a:gd name="connsiteX75" fmla="*/ 1049083 w 2652318"/>
                <a:gd name="connsiteY75" fmla="*/ 698808 h 802192"/>
                <a:gd name="connsiteX76" fmla="*/ 972312 w 2652318"/>
                <a:gd name="connsiteY76" fmla="*/ 715667 h 802192"/>
                <a:gd name="connsiteX77" fmla="*/ 908399 w 2652318"/>
                <a:gd name="connsiteY77" fmla="*/ 656612 h 802192"/>
                <a:gd name="connsiteX78" fmla="*/ 861536 w 2652318"/>
                <a:gd name="connsiteY78" fmla="*/ 656612 h 802192"/>
                <a:gd name="connsiteX79" fmla="*/ 818864 w 2652318"/>
                <a:gd name="connsiteY79" fmla="*/ 715667 h 802192"/>
                <a:gd name="connsiteX80" fmla="*/ 661130 w 2652318"/>
                <a:gd name="connsiteY80" fmla="*/ 715667 h 802192"/>
                <a:gd name="connsiteX81" fmla="*/ 499110 w 2652318"/>
                <a:gd name="connsiteY81" fmla="*/ 749385 h 802192"/>
                <a:gd name="connsiteX82" fmla="*/ 430911 w 2652318"/>
                <a:gd name="connsiteY82" fmla="*/ 698808 h 802192"/>
                <a:gd name="connsiteX83" fmla="*/ 375475 w 2652318"/>
                <a:gd name="connsiteY83" fmla="*/ 707285 h 802192"/>
                <a:gd name="connsiteX84" fmla="*/ 337089 w 2652318"/>
                <a:gd name="connsiteY84" fmla="*/ 656707 h 802192"/>
                <a:gd name="connsiteX85" fmla="*/ 260318 w 2652318"/>
                <a:gd name="connsiteY85" fmla="*/ 682044 h 802192"/>
                <a:gd name="connsiteX86" fmla="*/ 209169 w 2652318"/>
                <a:gd name="connsiteY86" fmla="*/ 656707 h 802192"/>
                <a:gd name="connsiteX87" fmla="*/ 175069 w 2652318"/>
                <a:gd name="connsiteY87" fmla="*/ 673566 h 802192"/>
                <a:gd name="connsiteX88" fmla="*/ 128206 w 2652318"/>
                <a:gd name="connsiteY88" fmla="*/ 622989 h 802192"/>
                <a:gd name="connsiteX89" fmla="*/ 81343 w 2652318"/>
                <a:gd name="connsiteY89" fmla="*/ 665184 h 802192"/>
                <a:gd name="connsiteX90" fmla="*/ 381 w 2652318"/>
                <a:gd name="connsiteY90" fmla="*/ 631466 h 802192"/>
                <a:gd name="connsiteX91" fmla="*/ 381 w 2652318"/>
                <a:gd name="connsiteY91" fmla="*/ 631466 h 802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2652318" h="802192">
                  <a:moveTo>
                    <a:pt x="0" y="630704"/>
                  </a:moveTo>
                  <a:cubicBezTo>
                    <a:pt x="8572" y="613845"/>
                    <a:pt x="38385" y="596985"/>
                    <a:pt x="63912" y="596985"/>
                  </a:cubicBezTo>
                  <a:cubicBezTo>
                    <a:pt x="89439" y="596985"/>
                    <a:pt x="98012" y="605463"/>
                    <a:pt x="98012" y="605463"/>
                  </a:cubicBezTo>
                  <a:cubicBezTo>
                    <a:pt x="98012" y="605463"/>
                    <a:pt x="98012" y="554885"/>
                    <a:pt x="123634" y="571744"/>
                  </a:cubicBezTo>
                  <a:cubicBezTo>
                    <a:pt x="149257" y="588603"/>
                    <a:pt x="157734" y="613940"/>
                    <a:pt x="157734" y="613940"/>
                  </a:cubicBezTo>
                  <a:cubicBezTo>
                    <a:pt x="157734" y="613940"/>
                    <a:pt x="187547" y="605463"/>
                    <a:pt x="208883" y="605463"/>
                  </a:cubicBezTo>
                  <a:cubicBezTo>
                    <a:pt x="230219" y="605463"/>
                    <a:pt x="247269" y="622322"/>
                    <a:pt x="247269" y="622322"/>
                  </a:cubicBezTo>
                  <a:cubicBezTo>
                    <a:pt x="247269" y="622322"/>
                    <a:pt x="208883" y="529548"/>
                    <a:pt x="247269" y="478971"/>
                  </a:cubicBezTo>
                  <a:cubicBezTo>
                    <a:pt x="285655" y="428393"/>
                    <a:pt x="298418" y="453634"/>
                    <a:pt x="298418" y="453634"/>
                  </a:cubicBezTo>
                  <a:cubicBezTo>
                    <a:pt x="298418" y="453634"/>
                    <a:pt x="281368" y="419916"/>
                    <a:pt x="306991" y="411438"/>
                  </a:cubicBezTo>
                  <a:cubicBezTo>
                    <a:pt x="332613" y="402961"/>
                    <a:pt x="366713" y="436775"/>
                    <a:pt x="366713" y="436775"/>
                  </a:cubicBezTo>
                  <a:cubicBezTo>
                    <a:pt x="366713" y="436775"/>
                    <a:pt x="400812" y="411438"/>
                    <a:pt x="422148" y="428298"/>
                  </a:cubicBezTo>
                  <a:cubicBezTo>
                    <a:pt x="422148" y="428298"/>
                    <a:pt x="409384" y="394579"/>
                    <a:pt x="439198" y="377720"/>
                  </a:cubicBezTo>
                  <a:cubicBezTo>
                    <a:pt x="469011" y="360861"/>
                    <a:pt x="486060" y="377720"/>
                    <a:pt x="486060" y="377720"/>
                  </a:cubicBezTo>
                  <a:cubicBezTo>
                    <a:pt x="486060" y="377720"/>
                    <a:pt x="515874" y="284946"/>
                    <a:pt x="571309" y="284946"/>
                  </a:cubicBezTo>
                  <a:cubicBezTo>
                    <a:pt x="626745" y="284946"/>
                    <a:pt x="669321" y="344001"/>
                    <a:pt x="669321" y="344001"/>
                  </a:cubicBezTo>
                  <a:lnTo>
                    <a:pt x="733234" y="352479"/>
                  </a:lnTo>
                  <a:cubicBezTo>
                    <a:pt x="733234" y="352479"/>
                    <a:pt x="724662" y="293424"/>
                    <a:pt x="750284" y="285042"/>
                  </a:cubicBezTo>
                  <a:cubicBezTo>
                    <a:pt x="775906" y="276564"/>
                    <a:pt x="784384" y="301901"/>
                    <a:pt x="784384" y="301901"/>
                  </a:cubicBezTo>
                  <a:cubicBezTo>
                    <a:pt x="784384" y="301901"/>
                    <a:pt x="784384" y="268182"/>
                    <a:pt x="805719" y="268182"/>
                  </a:cubicBezTo>
                  <a:cubicBezTo>
                    <a:pt x="827055" y="268182"/>
                    <a:pt x="856869" y="310378"/>
                    <a:pt x="856869" y="310378"/>
                  </a:cubicBezTo>
                  <a:cubicBezTo>
                    <a:pt x="856869" y="310378"/>
                    <a:pt x="886682" y="259800"/>
                    <a:pt x="908018" y="276660"/>
                  </a:cubicBezTo>
                  <a:cubicBezTo>
                    <a:pt x="908018" y="276660"/>
                    <a:pt x="899446" y="99495"/>
                    <a:pt x="1018889" y="116354"/>
                  </a:cubicBezTo>
                  <a:cubicBezTo>
                    <a:pt x="1018889" y="116354"/>
                    <a:pt x="997553" y="48917"/>
                    <a:pt x="1044511" y="23580"/>
                  </a:cubicBezTo>
                  <a:cubicBezTo>
                    <a:pt x="1091374" y="-1756"/>
                    <a:pt x="1099947" y="32058"/>
                    <a:pt x="1099947" y="32058"/>
                  </a:cubicBezTo>
                  <a:cubicBezTo>
                    <a:pt x="1099947" y="32058"/>
                    <a:pt x="1134047" y="-26997"/>
                    <a:pt x="1180909" y="15198"/>
                  </a:cubicBezTo>
                  <a:cubicBezTo>
                    <a:pt x="1227772" y="57394"/>
                    <a:pt x="1236345" y="99590"/>
                    <a:pt x="1232059" y="107972"/>
                  </a:cubicBezTo>
                  <a:cubicBezTo>
                    <a:pt x="1227772" y="116449"/>
                    <a:pt x="1261872" y="91113"/>
                    <a:pt x="1261872" y="133308"/>
                  </a:cubicBezTo>
                  <a:cubicBezTo>
                    <a:pt x="1261872" y="175504"/>
                    <a:pt x="1244822" y="200745"/>
                    <a:pt x="1244822" y="200745"/>
                  </a:cubicBezTo>
                  <a:cubicBezTo>
                    <a:pt x="1244822" y="200745"/>
                    <a:pt x="1295972" y="183886"/>
                    <a:pt x="1313021" y="217605"/>
                  </a:cubicBezTo>
                  <a:cubicBezTo>
                    <a:pt x="1313021" y="217605"/>
                    <a:pt x="1304448" y="175409"/>
                    <a:pt x="1338643" y="158550"/>
                  </a:cubicBezTo>
                  <a:cubicBezTo>
                    <a:pt x="1372743" y="141690"/>
                    <a:pt x="1415415" y="167027"/>
                    <a:pt x="1415415" y="167027"/>
                  </a:cubicBezTo>
                  <a:cubicBezTo>
                    <a:pt x="1415415" y="167027"/>
                    <a:pt x="1415415" y="91113"/>
                    <a:pt x="1458087" y="82635"/>
                  </a:cubicBezTo>
                  <a:cubicBezTo>
                    <a:pt x="1500759" y="74158"/>
                    <a:pt x="1547622" y="141690"/>
                    <a:pt x="1547622" y="141690"/>
                  </a:cubicBezTo>
                  <a:cubicBezTo>
                    <a:pt x="1547622" y="141690"/>
                    <a:pt x="1573244" y="116354"/>
                    <a:pt x="1594485" y="150168"/>
                  </a:cubicBezTo>
                  <a:cubicBezTo>
                    <a:pt x="1615821" y="183886"/>
                    <a:pt x="1611535" y="234559"/>
                    <a:pt x="1611535" y="234559"/>
                  </a:cubicBezTo>
                  <a:cubicBezTo>
                    <a:pt x="1611535" y="234559"/>
                    <a:pt x="1675447" y="209223"/>
                    <a:pt x="1696783" y="243036"/>
                  </a:cubicBezTo>
                  <a:cubicBezTo>
                    <a:pt x="1696783" y="243036"/>
                    <a:pt x="1756505" y="183981"/>
                    <a:pt x="1824704" y="192459"/>
                  </a:cubicBezTo>
                  <a:cubicBezTo>
                    <a:pt x="1892903" y="200936"/>
                    <a:pt x="1914239" y="243036"/>
                    <a:pt x="1914239" y="243036"/>
                  </a:cubicBezTo>
                  <a:cubicBezTo>
                    <a:pt x="1914239" y="243036"/>
                    <a:pt x="1944052" y="192459"/>
                    <a:pt x="1978152" y="251514"/>
                  </a:cubicBezTo>
                  <a:cubicBezTo>
                    <a:pt x="2012251" y="310569"/>
                    <a:pt x="2007965" y="327428"/>
                    <a:pt x="2007965" y="327428"/>
                  </a:cubicBezTo>
                  <a:cubicBezTo>
                    <a:pt x="2007965" y="327428"/>
                    <a:pt x="2037779" y="293709"/>
                    <a:pt x="2050637" y="327428"/>
                  </a:cubicBezTo>
                  <a:cubicBezTo>
                    <a:pt x="2063400" y="361146"/>
                    <a:pt x="2029301" y="386483"/>
                    <a:pt x="2029301" y="386483"/>
                  </a:cubicBezTo>
                  <a:cubicBezTo>
                    <a:pt x="2029301" y="386483"/>
                    <a:pt x="2025015" y="420201"/>
                    <a:pt x="2042064" y="420201"/>
                  </a:cubicBezTo>
                  <a:cubicBezTo>
                    <a:pt x="2059114" y="420201"/>
                    <a:pt x="2054828" y="394865"/>
                    <a:pt x="2093214" y="386483"/>
                  </a:cubicBezTo>
                  <a:cubicBezTo>
                    <a:pt x="2131600" y="378006"/>
                    <a:pt x="2148649" y="403342"/>
                    <a:pt x="2148649" y="403342"/>
                  </a:cubicBezTo>
                  <a:cubicBezTo>
                    <a:pt x="2148649" y="403342"/>
                    <a:pt x="2144363" y="344287"/>
                    <a:pt x="2165699" y="335905"/>
                  </a:cubicBezTo>
                  <a:cubicBezTo>
                    <a:pt x="2187035" y="327428"/>
                    <a:pt x="2199798" y="335905"/>
                    <a:pt x="2199798" y="335905"/>
                  </a:cubicBezTo>
                  <a:cubicBezTo>
                    <a:pt x="2199798" y="335905"/>
                    <a:pt x="2191226" y="268468"/>
                    <a:pt x="2221135" y="268468"/>
                  </a:cubicBezTo>
                  <a:cubicBezTo>
                    <a:pt x="2251043" y="268468"/>
                    <a:pt x="2280856" y="310664"/>
                    <a:pt x="2293620" y="361242"/>
                  </a:cubicBezTo>
                  <a:cubicBezTo>
                    <a:pt x="2293620" y="361242"/>
                    <a:pt x="2370391" y="319046"/>
                    <a:pt x="2391632" y="361242"/>
                  </a:cubicBezTo>
                  <a:cubicBezTo>
                    <a:pt x="2412968" y="403437"/>
                    <a:pt x="2391632" y="462492"/>
                    <a:pt x="2391632" y="462492"/>
                  </a:cubicBezTo>
                  <a:cubicBezTo>
                    <a:pt x="2391632" y="462492"/>
                    <a:pt x="2434304" y="462492"/>
                    <a:pt x="2447068" y="487829"/>
                  </a:cubicBezTo>
                  <a:cubicBezTo>
                    <a:pt x="2459831" y="513165"/>
                    <a:pt x="2455640" y="521547"/>
                    <a:pt x="2455640" y="521547"/>
                  </a:cubicBezTo>
                  <a:cubicBezTo>
                    <a:pt x="2455640" y="521547"/>
                    <a:pt x="2528125" y="496211"/>
                    <a:pt x="2553652" y="530025"/>
                  </a:cubicBezTo>
                  <a:cubicBezTo>
                    <a:pt x="2579275" y="563743"/>
                    <a:pt x="2562225" y="546884"/>
                    <a:pt x="2562225" y="546884"/>
                  </a:cubicBezTo>
                  <a:cubicBezTo>
                    <a:pt x="2562225" y="546884"/>
                    <a:pt x="2587847" y="521547"/>
                    <a:pt x="2600611" y="530025"/>
                  </a:cubicBezTo>
                  <a:cubicBezTo>
                    <a:pt x="2613374" y="538502"/>
                    <a:pt x="2609183" y="470970"/>
                    <a:pt x="2634710" y="513165"/>
                  </a:cubicBezTo>
                  <a:cubicBezTo>
                    <a:pt x="2660237" y="555361"/>
                    <a:pt x="2656046" y="614416"/>
                    <a:pt x="2634710" y="614416"/>
                  </a:cubicBezTo>
                  <a:cubicBezTo>
                    <a:pt x="2613374" y="614416"/>
                    <a:pt x="2570797" y="589080"/>
                    <a:pt x="2570797" y="589080"/>
                  </a:cubicBezTo>
                  <a:cubicBezTo>
                    <a:pt x="2570797" y="589080"/>
                    <a:pt x="2562225" y="639657"/>
                    <a:pt x="2536698" y="639657"/>
                  </a:cubicBezTo>
                  <a:cubicBezTo>
                    <a:pt x="2536698" y="639657"/>
                    <a:pt x="2532412" y="673376"/>
                    <a:pt x="2489835" y="681853"/>
                  </a:cubicBezTo>
                  <a:cubicBezTo>
                    <a:pt x="2447163" y="690330"/>
                    <a:pt x="2400300" y="681853"/>
                    <a:pt x="2400300" y="681853"/>
                  </a:cubicBezTo>
                  <a:cubicBezTo>
                    <a:pt x="2400300" y="681853"/>
                    <a:pt x="2332101" y="732431"/>
                    <a:pt x="2298001" y="724049"/>
                  </a:cubicBezTo>
                  <a:cubicBezTo>
                    <a:pt x="2298001" y="724049"/>
                    <a:pt x="2285238" y="783104"/>
                    <a:pt x="2229802" y="799963"/>
                  </a:cubicBezTo>
                  <a:cubicBezTo>
                    <a:pt x="2174367" y="816822"/>
                    <a:pt x="2148840" y="732526"/>
                    <a:pt x="2148840" y="732526"/>
                  </a:cubicBezTo>
                  <a:cubicBezTo>
                    <a:pt x="2148840" y="732526"/>
                    <a:pt x="2114740" y="749385"/>
                    <a:pt x="2093404" y="681948"/>
                  </a:cubicBezTo>
                  <a:cubicBezTo>
                    <a:pt x="2093404" y="681948"/>
                    <a:pt x="2042255" y="707285"/>
                    <a:pt x="2029491" y="690426"/>
                  </a:cubicBezTo>
                  <a:cubicBezTo>
                    <a:pt x="2016728" y="673566"/>
                    <a:pt x="1991106" y="774817"/>
                    <a:pt x="1905857" y="741003"/>
                  </a:cubicBezTo>
                  <a:cubicBezTo>
                    <a:pt x="1905857" y="741003"/>
                    <a:pt x="1880235" y="791581"/>
                    <a:pt x="1799272" y="800058"/>
                  </a:cubicBezTo>
                  <a:cubicBezTo>
                    <a:pt x="1718310" y="808536"/>
                    <a:pt x="1658588" y="698808"/>
                    <a:pt x="1658588" y="698808"/>
                  </a:cubicBezTo>
                  <a:cubicBezTo>
                    <a:pt x="1658588" y="698808"/>
                    <a:pt x="1615916" y="715667"/>
                    <a:pt x="1590389" y="698808"/>
                  </a:cubicBezTo>
                  <a:cubicBezTo>
                    <a:pt x="1590389" y="698808"/>
                    <a:pt x="1471041" y="783199"/>
                    <a:pt x="1407128" y="766245"/>
                  </a:cubicBezTo>
                  <a:cubicBezTo>
                    <a:pt x="1343215" y="749385"/>
                    <a:pt x="1287780" y="698808"/>
                    <a:pt x="1287780" y="698808"/>
                  </a:cubicBezTo>
                  <a:cubicBezTo>
                    <a:pt x="1287780" y="698808"/>
                    <a:pt x="1249394" y="757863"/>
                    <a:pt x="1181195" y="757863"/>
                  </a:cubicBezTo>
                  <a:cubicBezTo>
                    <a:pt x="1112996" y="757863"/>
                    <a:pt x="1049083" y="698808"/>
                    <a:pt x="1049083" y="698808"/>
                  </a:cubicBezTo>
                  <a:cubicBezTo>
                    <a:pt x="1049083" y="698808"/>
                    <a:pt x="1006411" y="724144"/>
                    <a:pt x="972312" y="715667"/>
                  </a:cubicBezTo>
                  <a:cubicBezTo>
                    <a:pt x="938213" y="707190"/>
                    <a:pt x="908399" y="656612"/>
                    <a:pt x="908399" y="656612"/>
                  </a:cubicBezTo>
                  <a:cubicBezTo>
                    <a:pt x="908399" y="656612"/>
                    <a:pt x="891349" y="690330"/>
                    <a:pt x="861536" y="656612"/>
                  </a:cubicBezTo>
                  <a:cubicBezTo>
                    <a:pt x="861536" y="656612"/>
                    <a:pt x="857250" y="690330"/>
                    <a:pt x="818864" y="715667"/>
                  </a:cubicBezTo>
                  <a:cubicBezTo>
                    <a:pt x="780479" y="741003"/>
                    <a:pt x="678180" y="732526"/>
                    <a:pt x="661130" y="715667"/>
                  </a:cubicBezTo>
                  <a:cubicBezTo>
                    <a:pt x="661130" y="715667"/>
                    <a:pt x="563118" y="774722"/>
                    <a:pt x="499110" y="749385"/>
                  </a:cubicBezTo>
                  <a:cubicBezTo>
                    <a:pt x="435197" y="724049"/>
                    <a:pt x="430911" y="698808"/>
                    <a:pt x="430911" y="698808"/>
                  </a:cubicBezTo>
                  <a:cubicBezTo>
                    <a:pt x="430911" y="698808"/>
                    <a:pt x="401098" y="724144"/>
                    <a:pt x="375475" y="707285"/>
                  </a:cubicBezTo>
                  <a:cubicBezTo>
                    <a:pt x="349853" y="690426"/>
                    <a:pt x="337089" y="656707"/>
                    <a:pt x="337089" y="656707"/>
                  </a:cubicBezTo>
                  <a:cubicBezTo>
                    <a:pt x="337089" y="656707"/>
                    <a:pt x="294418" y="682044"/>
                    <a:pt x="260318" y="682044"/>
                  </a:cubicBezTo>
                  <a:cubicBezTo>
                    <a:pt x="226219" y="682044"/>
                    <a:pt x="209169" y="656707"/>
                    <a:pt x="209169" y="656707"/>
                  </a:cubicBezTo>
                  <a:cubicBezTo>
                    <a:pt x="209169" y="656707"/>
                    <a:pt x="204882" y="682044"/>
                    <a:pt x="175069" y="673566"/>
                  </a:cubicBezTo>
                  <a:cubicBezTo>
                    <a:pt x="145256" y="665089"/>
                    <a:pt x="128206" y="622989"/>
                    <a:pt x="128206" y="622989"/>
                  </a:cubicBezTo>
                  <a:cubicBezTo>
                    <a:pt x="128206" y="622989"/>
                    <a:pt x="106870" y="665184"/>
                    <a:pt x="81343" y="665184"/>
                  </a:cubicBezTo>
                  <a:cubicBezTo>
                    <a:pt x="55816" y="665184"/>
                    <a:pt x="381" y="631466"/>
                    <a:pt x="381" y="631466"/>
                  </a:cubicBezTo>
                  <a:lnTo>
                    <a:pt x="381" y="631466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012DD4A-0F3E-B584-3AF6-5DF13E0F8793}"/>
                </a:ext>
              </a:extLst>
            </p:cNvPr>
            <p:cNvSpPr/>
            <p:nvPr/>
          </p:nvSpPr>
          <p:spPr>
            <a:xfrm>
              <a:off x="3981999" y="4800083"/>
              <a:ext cx="5492354" cy="1649252"/>
            </a:xfrm>
            <a:custGeom>
              <a:avLst/>
              <a:gdLst>
                <a:gd name="connsiteX0" fmla="*/ 14478 w 2664210"/>
                <a:gd name="connsiteY0" fmla="*/ 472888 h 800013"/>
                <a:gd name="connsiteX1" fmla="*/ 14478 w 2664210"/>
                <a:gd name="connsiteY1" fmla="*/ 504415 h 800013"/>
                <a:gd name="connsiteX2" fmla="*/ 104013 w 2664210"/>
                <a:gd name="connsiteY2" fmla="*/ 491842 h 800013"/>
                <a:gd name="connsiteX3" fmla="*/ 128397 w 2664210"/>
                <a:gd name="connsiteY3" fmla="*/ 517084 h 800013"/>
                <a:gd name="connsiteX4" fmla="*/ 177260 w 2664210"/>
                <a:gd name="connsiteY4" fmla="*/ 517084 h 800013"/>
                <a:gd name="connsiteX5" fmla="*/ 274891 w 2664210"/>
                <a:gd name="connsiteY5" fmla="*/ 517084 h 800013"/>
                <a:gd name="connsiteX6" fmla="*/ 356235 w 2664210"/>
                <a:gd name="connsiteY6" fmla="*/ 617858 h 800013"/>
                <a:gd name="connsiteX7" fmla="*/ 502729 w 2664210"/>
                <a:gd name="connsiteY7" fmla="*/ 661959 h 800013"/>
                <a:gd name="connsiteX8" fmla="*/ 608552 w 2664210"/>
                <a:gd name="connsiteY8" fmla="*/ 636718 h 800013"/>
                <a:gd name="connsiteX9" fmla="*/ 698087 w 2664210"/>
                <a:gd name="connsiteY9" fmla="*/ 680818 h 800013"/>
                <a:gd name="connsiteX10" fmla="*/ 934117 w 2664210"/>
                <a:gd name="connsiteY10" fmla="*/ 680818 h 800013"/>
                <a:gd name="connsiteX11" fmla="*/ 1186339 w 2664210"/>
                <a:gd name="connsiteY11" fmla="*/ 762733 h 800013"/>
                <a:gd name="connsiteX12" fmla="*/ 1463040 w 2664210"/>
                <a:gd name="connsiteY12" fmla="*/ 743874 h 800013"/>
                <a:gd name="connsiteX13" fmla="*/ 1585055 w 2664210"/>
                <a:gd name="connsiteY13" fmla="*/ 743874 h 800013"/>
                <a:gd name="connsiteX14" fmla="*/ 1747838 w 2664210"/>
                <a:gd name="connsiteY14" fmla="*/ 762733 h 800013"/>
                <a:gd name="connsiteX15" fmla="*/ 2024539 w 2664210"/>
                <a:gd name="connsiteY15" fmla="*/ 787975 h 800013"/>
                <a:gd name="connsiteX16" fmla="*/ 2114074 w 2664210"/>
                <a:gd name="connsiteY16" fmla="*/ 725014 h 800013"/>
                <a:gd name="connsiteX17" fmla="*/ 2236089 w 2664210"/>
                <a:gd name="connsiteY17" fmla="*/ 699773 h 800013"/>
                <a:gd name="connsiteX18" fmla="*/ 2520886 w 2664210"/>
                <a:gd name="connsiteY18" fmla="*/ 687200 h 800013"/>
                <a:gd name="connsiteX19" fmla="*/ 2561558 w 2664210"/>
                <a:gd name="connsiteY19" fmla="*/ 636813 h 800013"/>
                <a:gd name="connsiteX20" fmla="*/ 2642902 w 2664210"/>
                <a:gd name="connsiteY20" fmla="*/ 573853 h 800013"/>
                <a:gd name="connsiteX21" fmla="*/ 2626614 w 2664210"/>
                <a:gd name="connsiteY21" fmla="*/ 504511 h 800013"/>
                <a:gd name="connsiteX22" fmla="*/ 2642902 w 2664210"/>
                <a:gd name="connsiteY22" fmla="*/ 447837 h 800013"/>
                <a:gd name="connsiteX23" fmla="*/ 2553367 w 2664210"/>
                <a:gd name="connsiteY23" fmla="*/ 447837 h 800013"/>
                <a:gd name="connsiteX24" fmla="*/ 2480120 w 2664210"/>
                <a:gd name="connsiteY24" fmla="*/ 391163 h 800013"/>
                <a:gd name="connsiteX25" fmla="*/ 2382488 w 2664210"/>
                <a:gd name="connsiteY25" fmla="*/ 410023 h 800013"/>
                <a:gd name="connsiteX26" fmla="*/ 2349913 w 2664210"/>
                <a:gd name="connsiteY26" fmla="*/ 359635 h 800013"/>
                <a:gd name="connsiteX27" fmla="*/ 2235994 w 2664210"/>
                <a:gd name="connsiteY27" fmla="*/ 372208 h 800013"/>
                <a:gd name="connsiteX28" fmla="*/ 2154651 w 2664210"/>
                <a:gd name="connsiteY28" fmla="*/ 340681 h 800013"/>
                <a:gd name="connsiteX29" fmla="*/ 1918621 w 2664210"/>
                <a:gd name="connsiteY29" fmla="*/ 359540 h 800013"/>
                <a:gd name="connsiteX30" fmla="*/ 1902333 w 2664210"/>
                <a:gd name="connsiteY30" fmla="*/ 290198 h 800013"/>
                <a:gd name="connsiteX31" fmla="*/ 1829086 w 2664210"/>
                <a:gd name="connsiteY31" fmla="*/ 227238 h 800013"/>
                <a:gd name="connsiteX32" fmla="*/ 1755839 w 2664210"/>
                <a:gd name="connsiteY32" fmla="*/ 258766 h 800013"/>
                <a:gd name="connsiteX33" fmla="*/ 1666304 w 2664210"/>
                <a:gd name="connsiteY33" fmla="*/ 227238 h 800013"/>
                <a:gd name="connsiteX34" fmla="*/ 1641920 w 2664210"/>
                <a:gd name="connsiteY34" fmla="*/ 176851 h 800013"/>
                <a:gd name="connsiteX35" fmla="*/ 1552384 w 2664210"/>
                <a:gd name="connsiteY35" fmla="*/ 157991 h 800013"/>
                <a:gd name="connsiteX36" fmla="*/ 1544288 w 2664210"/>
                <a:gd name="connsiteY36" fmla="*/ 101317 h 800013"/>
                <a:gd name="connsiteX37" fmla="*/ 1479232 w 2664210"/>
                <a:gd name="connsiteY37" fmla="*/ 107604 h 800013"/>
                <a:gd name="connsiteX38" fmla="*/ 1471136 w 2664210"/>
                <a:gd name="connsiteY38" fmla="*/ 44644 h 800013"/>
                <a:gd name="connsiteX39" fmla="*/ 1397889 w 2664210"/>
                <a:gd name="connsiteY39" fmla="*/ 44644 h 800013"/>
                <a:gd name="connsiteX40" fmla="*/ 1332833 w 2664210"/>
                <a:gd name="connsiteY40" fmla="*/ 543 h 800013"/>
                <a:gd name="connsiteX41" fmla="*/ 1235202 w 2664210"/>
                <a:gd name="connsiteY41" fmla="*/ 44644 h 800013"/>
                <a:gd name="connsiteX42" fmla="*/ 1137571 w 2664210"/>
                <a:gd name="connsiteY42" fmla="*/ 57217 h 800013"/>
                <a:gd name="connsiteX43" fmla="*/ 1080611 w 2664210"/>
                <a:gd name="connsiteY43" fmla="*/ 145418 h 800013"/>
                <a:gd name="connsiteX44" fmla="*/ 869061 w 2664210"/>
                <a:gd name="connsiteY44" fmla="*/ 151705 h 800013"/>
                <a:gd name="connsiteX45" fmla="*/ 706279 w 2664210"/>
                <a:gd name="connsiteY45" fmla="*/ 202092 h 800013"/>
                <a:gd name="connsiteX46" fmla="*/ 657416 w 2664210"/>
                <a:gd name="connsiteY46" fmla="*/ 220951 h 800013"/>
                <a:gd name="connsiteX47" fmla="*/ 567880 w 2664210"/>
                <a:gd name="connsiteY47" fmla="*/ 183137 h 800013"/>
                <a:gd name="connsiteX48" fmla="*/ 494633 w 2664210"/>
                <a:gd name="connsiteY48" fmla="*/ 265052 h 800013"/>
                <a:gd name="connsiteX49" fmla="*/ 348139 w 2664210"/>
                <a:gd name="connsiteY49" fmla="*/ 271339 h 800013"/>
                <a:gd name="connsiteX50" fmla="*/ 266795 w 2664210"/>
                <a:gd name="connsiteY50" fmla="*/ 309153 h 800013"/>
                <a:gd name="connsiteX51" fmla="*/ 283083 w 2664210"/>
                <a:gd name="connsiteY51" fmla="*/ 302866 h 800013"/>
                <a:gd name="connsiteX52" fmla="*/ 177260 w 2664210"/>
                <a:gd name="connsiteY52" fmla="*/ 258766 h 800013"/>
                <a:gd name="connsiteX53" fmla="*/ 120301 w 2664210"/>
                <a:gd name="connsiteY53" fmla="*/ 340681 h 800013"/>
                <a:gd name="connsiteX54" fmla="*/ 38958 w 2664210"/>
                <a:gd name="connsiteY54" fmla="*/ 397354 h 800013"/>
                <a:gd name="connsiteX55" fmla="*/ 14573 w 2664210"/>
                <a:gd name="connsiteY55" fmla="*/ 472983 h 800013"/>
                <a:gd name="connsiteX56" fmla="*/ 14573 w 2664210"/>
                <a:gd name="connsiteY56" fmla="*/ 472983 h 800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64210" h="800013">
                  <a:moveTo>
                    <a:pt x="14478" y="472888"/>
                  </a:moveTo>
                  <a:cubicBezTo>
                    <a:pt x="14478" y="472888"/>
                    <a:pt x="-18098" y="498129"/>
                    <a:pt x="14478" y="504415"/>
                  </a:cubicBezTo>
                  <a:cubicBezTo>
                    <a:pt x="47054" y="510702"/>
                    <a:pt x="104013" y="491842"/>
                    <a:pt x="104013" y="491842"/>
                  </a:cubicBezTo>
                  <a:cubicBezTo>
                    <a:pt x="104013" y="491842"/>
                    <a:pt x="87725" y="504415"/>
                    <a:pt x="128397" y="517084"/>
                  </a:cubicBezTo>
                  <a:cubicBezTo>
                    <a:pt x="169069" y="529657"/>
                    <a:pt x="177260" y="517084"/>
                    <a:pt x="177260" y="517084"/>
                  </a:cubicBezTo>
                  <a:cubicBezTo>
                    <a:pt x="177260" y="517084"/>
                    <a:pt x="234220" y="542325"/>
                    <a:pt x="274891" y="517084"/>
                  </a:cubicBezTo>
                  <a:cubicBezTo>
                    <a:pt x="274891" y="517084"/>
                    <a:pt x="258604" y="567471"/>
                    <a:pt x="356235" y="617858"/>
                  </a:cubicBezTo>
                  <a:cubicBezTo>
                    <a:pt x="453866" y="668245"/>
                    <a:pt x="502729" y="661959"/>
                    <a:pt x="502729" y="661959"/>
                  </a:cubicBezTo>
                  <a:lnTo>
                    <a:pt x="608552" y="636718"/>
                  </a:lnTo>
                  <a:cubicBezTo>
                    <a:pt x="608552" y="636718"/>
                    <a:pt x="592264" y="661959"/>
                    <a:pt x="698087" y="680818"/>
                  </a:cubicBezTo>
                  <a:cubicBezTo>
                    <a:pt x="803910" y="699678"/>
                    <a:pt x="934117" y="680818"/>
                    <a:pt x="934117" y="680818"/>
                  </a:cubicBezTo>
                  <a:cubicBezTo>
                    <a:pt x="934117" y="680818"/>
                    <a:pt x="1039939" y="756447"/>
                    <a:pt x="1186339" y="762733"/>
                  </a:cubicBezTo>
                  <a:cubicBezTo>
                    <a:pt x="1332833" y="769020"/>
                    <a:pt x="1463040" y="743874"/>
                    <a:pt x="1463040" y="743874"/>
                  </a:cubicBezTo>
                  <a:cubicBezTo>
                    <a:pt x="1463040" y="743874"/>
                    <a:pt x="1544384" y="762733"/>
                    <a:pt x="1585055" y="743874"/>
                  </a:cubicBezTo>
                  <a:cubicBezTo>
                    <a:pt x="1585055" y="743874"/>
                    <a:pt x="1645825" y="762733"/>
                    <a:pt x="1747838" y="762733"/>
                  </a:cubicBezTo>
                  <a:cubicBezTo>
                    <a:pt x="1764126" y="762733"/>
                    <a:pt x="1894332" y="825694"/>
                    <a:pt x="2024539" y="787975"/>
                  </a:cubicBezTo>
                  <a:cubicBezTo>
                    <a:pt x="2154745" y="750160"/>
                    <a:pt x="2114074" y="725014"/>
                    <a:pt x="2114074" y="725014"/>
                  </a:cubicBezTo>
                  <a:cubicBezTo>
                    <a:pt x="2114074" y="725014"/>
                    <a:pt x="2171033" y="737587"/>
                    <a:pt x="2236089" y="699773"/>
                  </a:cubicBezTo>
                  <a:cubicBezTo>
                    <a:pt x="2236089" y="699773"/>
                    <a:pt x="2463927" y="718633"/>
                    <a:pt x="2520886" y="687200"/>
                  </a:cubicBezTo>
                  <a:cubicBezTo>
                    <a:pt x="2577846" y="655672"/>
                    <a:pt x="2561558" y="636813"/>
                    <a:pt x="2561558" y="636813"/>
                  </a:cubicBezTo>
                  <a:cubicBezTo>
                    <a:pt x="2561558" y="636813"/>
                    <a:pt x="2602230" y="598999"/>
                    <a:pt x="2642902" y="573853"/>
                  </a:cubicBezTo>
                  <a:cubicBezTo>
                    <a:pt x="2683574" y="548611"/>
                    <a:pt x="2659190" y="510892"/>
                    <a:pt x="2626614" y="504511"/>
                  </a:cubicBezTo>
                  <a:cubicBezTo>
                    <a:pt x="2626614" y="504511"/>
                    <a:pt x="2667286" y="466696"/>
                    <a:pt x="2642902" y="447837"/>
                  </a:cubicBezTo>
                  <a:cubicBezTo>
                    <a:pt x="2618518" y="428977"/>
                    <a:pt x="2553367" y="447837"/>
                    <a:pt x="2553367" y="447837"/>
                  </a:cubicBezTo>
                  <a:cubicBezTo>
                    <a:pt x="2553367" y="447837"/>
                    <a:pt x="2537079" y="403736"/>
                    <a:pt x="2480120" y="391163"/>
                  </a:cubicBezTo>
                  <a:cubicBezTo>
                    <a:pt x="2423160" y="378590"/>
                    <a:pt x="2382488" y="410023"/>
                    <a:pt x="2382488" y="410023"/>
                  </a:cubicBezTo>
                  <a:cubicBezTo>
                    <a:pt x="2382488" y="410023"/>
                    <a:pt x="2415064" y="378495"/>
                    <a:pt x="2349913" y="359635"/>
                  </a:cubicBezTo>
                  <a:cubicBezTo>
                    <a:pt x="2284857" y="340776"/>
                    <a:pt x="2235994" y="372208"/>
                    <a:pt x="2235994" y="372208"/>
                  </a:cubicBezTo>
                  <a:cubicBezTo>
                    <a:pt x="2235994" y="372208"/>
                    <a:pt x="2203419" y="346967"/>
                    <a:pt x="2154651" y="340681"/>
                  </a:cubicBezTo>
                  <a:cubicBezTo>
                    <a:pt x="2105883" y="334394"/>
                    <a:pt x="1967484" y="353254"/>
                    <a:pt x="1918621" y="359540"/>
                  </a:cubicBezTo>
                  <a:cubicBezTo>
                    <a:pt x="1869757" y="365827"/>
                    <a:pt x="1902333" y="315439"/>
                    <a:pt x="1902333" y="290198"/>
                  </a:cubicBezTo>
                  <a:cubicBezTo>
                    <a:pt x="1902333" y="264957"/>
                    <a:pt x="1861661" y="227238"/>
                    <a:pt x="1829086" y="227238"/>
                  </a:cubicBezTo>
                  <a:cubicBezTo>
                    <a:pt x="1796510" y="227238"/>
                    <a:pt x="1755839" y="258766"/>
                    <a:pt x="1755839" y="258766"/>
                  </a:cubicBezTo>
                  <a:cubicBezTo>
                    <a:pt x="1755839" y="258766"/>
                    <a:pt x="1731454" y="220951"/>
                    <a:pt x="1666304" y="227238"/>
                  </a:cubicBezTo>
                  <a:cubicBezTo>
                    <a:pt x="1666304" y="227238"/>
                    <a:pt x="1682592" y="201997"/>
                    <a:pt x="1641920" y="176851"/>
                  </a:cubicBezTo>
                  <a:cubicBezTo>
                    <a:pt x="1601248" y="151705"/>
                    <a:pt x="1552384" y="157991"/>
                    <a:pt x="1552384" y="157991"/>
                  </a:cubicBezTo>
                  <a:cubicBezTo>
                    <a:pt x="1552384" y="157991"/>
                    <a:pt x="1568672" y="113890"/>
                    <a:pt x="1544288" y="101317"/>
                  </a:cubicBezTo>
                  <a:cubicBezTo>
                    <a:pt x="1519904" y="88744"/>
                    <a:pt x="1479232" y="107604"/>
                    <a:pt x="1479232" y="107604"/>
                  </a:cubicBezTo>
                  <a:cubicBezTo>
                    <a:pt x="1479232" y="107604"/>
                    <a:pt x="1519904" y="57217"/>
                    <a:pt x="1471136" y="44644"/>
                  </a:cubicBezTo>
                  <a:cubicBezTo>
                    <a:pt x="1422273" y="32071"/>
                    <a:pt x="1397889" y="44644"/>
                    <a:pt x="1397889" y="44644"/>
                  </a:cubicBezTo>
                  <a:cubicBezTo>
                    <a:pt x="1397889" y="44644"/>
                    <a:pt x="1405985" y="-5744"/>
                    <a:pt x="1332833" y="543"/>
                  </a:cubicBezTo>
                  <a:cubicBezTo>
                    <a:pt x="1259681" y="6829"/>
                    <a:pt x="1235202" y="44644"/>
                    <a:pt x="1235202" y="44644"/>
                  </a:cubicBezTo>
                  <a:cubicBezTo>
                    <a:pt x="1235202" y="44644"/>
                    <a:pt x="1202627" y="19402"/>
                    <a:pt x="1137571" y="57217"/>
                  </a:cubicBezTo>
                  <a:cubicBezTo>
                    <a:pt x="1072515" y="95031"/>
                    <a:pt x="1080611" y="145418"/>
                    <a:pt x="1080611" y="145418"/>
                  </a:cubicBezTo>
                  <a:cubicBezTo>
                    <a:pt x="1080611" y="145418"/>
                    <a:pt x="926020" y="120177"/>
                    <a:pt x="869061" y="151705"/>
                  </a:cubicBezTo>
                  <a:cubicBezTo>
                    <a:pt x="869061" y="151705"/>
                    <a:pt x="763238" y="126463"/>
                    <a:pt x="706279" y="202092"/>
                  </a:cubicBezTo>
                  <a:cubicBezTo>
                    <a:pt x="706279" y="202092"/>
                    <a:pt x="681895" y="227333"/>
                    <a:pt x="657416" y="220951"/>
                  </a:cubicBezTo>
                  <a:cubicBezTo>
                    <a:pt x="633032" y="214665"/>
                    <a:pt x="633032" y="170564"/>
                    <a:pt x="567880" y="183137"/>
                  </a:cubicBezTo>
                  <a:cubicBezTo>
                    <a:pt x="502825" y="195710"/>
                    <a:pt x="494633" y="239811"/>
                    <a:pt x="494633" y="265052"/>
                  </a:cubicBezTo>
                  <a:cubicBezTo>
                    <a:pt x="494633" y="265052"/>
                    <a:pt x="413290" y="239811"/>
                    <a:pt x="348139" y="271339"/>
                  </a:cubicBezTo>
                  <a:cubicBezTo>
                    <a:pt x="282988" y="302866"/>
                    <a:pt x="266795" y="309153"/>
                    <a:pt x="266795" y="309153"/>
                  </a:cubicBezTo>
                  <a:lnTo>
                    <a:pt x="283083" y="302866"/>
                  </a:lnTo>
                  <a:cubicBezTo>
                    <a:pt x="283083" y="302866"/>
                    <a:pt x="266795" y="233524"/>
                    <a:pt x="177260" y="258766"/>
                  </a:cubicBezTo>
                  <a:cubicBezTo>
                    <a:pt x="87725" y="284007"/>
                    <a:pt x="120301" y="340681"/>
                    <a:pt x="120301" y="340681"/>
                  </a:cubicBezTo>
                  <a:cubicBezTo>
                    <a:pt x="120301" y="340681"/>
                    <a:pt x="63341" y="346967"/>
                    <a:pt x="38958" y="397354"/>
                  </a:cubicBezTo>
                  <a:cubicBezTo>
                    <a:pt x="14573" y="447742"/>
                    <a:pt x="14573" y="472983"/>
                    <a:pt x="14573" y="472983"/>
                  </a:cubicBezTo>
                  <a:lnTo>
                    <a:pt x="14573" y="472983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BE5B57F-9E47-3123-6C54-FE711C6A1682}"/>
                </a:ext>
              </a:extLst>
            </p:cNvPr>
            <p:cNvSpPr/>
            <p:nvPr/>
          </p:nvSpPr>
          <p:spPr>
            <a:xfrm>
              <a:off x="-1313853" y="5180422"/>
              <a:ext cx="7861709" cy="1547518"/>
            </a:xfrm>
            <a:custGeom>
              <a:avLst/>
              <a:gdLst>
                <a:gd name="connsiteX0" fmla="*/ 190 w 3813528"/>
                <a:gd name="connsiteY0" fmla="*/ 590742 h 750664"/>
                <a:gd name="connsiteX1" fmla="*/ 92107 w 3813528"/>
                <a:gd name="connsiteY1" fmla="*/ 559119 h 750664"/>
                <a:gd name="connsiteX2" fmla="*/ 141161 w 3813528"/>
                <a:gd name="connsiteY2" fmla="*/ 567025 h 750664"/>
                <a:gd name="connsiteX3" fmla="*/ 177927 w 3813528"/>
                <a:gd name="connsiteY3" fmla="*/ 535402 h 750664"/>
                <a:gd name="connsiteX4" fmla="*/ 226981 w 3813528"/>
                <a:gd name="connsiteY4" fmla="*/ 574835 h 750664"/>
                <a:gd name="connsiteX5" fmla="*/ 300514 w 3813528"/>
                <a:gd name="connsiteY5" fmla="*/ 566930 h 750664"/>
                <a:gd name="connsiteX6" fmla="*/ 355664 w 3813528"/>
                <a:gd name="connsiteY6" fmla="*/ 582741 h 750664"/>
                <a:gd name="connsiteX7" fmla="*/ 355664 w 3813528"/>
                <a:gd name="connsiteY7" fmla="*/ 448534 h 750664"/>
                <a:gd name="connsiteX8" fmla="*/ 429197 w 3813528"/>
                <a:gd name="connsiteY8" fmla="*/ 424817 h 750664"/>
                <a:gd name="connsiteX9" fmla="*/ 441484 w 3813528"/>
                <a:gd name="connsiteY9" fmla="*/ 385383 h 750664"/>
                <a:gd name="connsiteX10" fmla="*/ 527304 w 3813528"/>
                <a:gd name="connsiteY10" fmla="*/ 409100 h 750664"/>
                <a:gd name="connsiteX11" fmla="*/ 607028 w 3813528"/>
                <a:gd name="connsiteY11" fmla="*/ 401195 h 750664"/>
                <a:gd name="connsiteX12" fmla="*/ 631508 w 3813528"/>
                <a:gd name="connsiteY12" fmla="*/ 353855 h 750664"/>
                <a:gd name="connsiteX13" fmla="*/ 698945 w 3813528"/>
                <a:gd name="connsiteY13" fmla="*/ 353855 h 750664"/>
                <a:gd name="connsiteX14" fmla="*/ 821531 w 3813528"/>
                <a:gd name="connsiteY14" fmla="*/ 266987 h 750664"/>
                <a:gd name="connsiteX15" fmla="*/ 962501 w 3813528"/>
                <a:gd name="connsiteY15" fmla="*/ 322232 h 750664"/>
                <a:gd name="connsiteX16" fmla="*/ 1054418 w 3813528"/>
                <a:gd name="connsiteY16" fmla="*/ 330138 h 750664"/>
                <a:gd name="connsiteX17" fmla="*/ 1078897 w 3813528"/>
                <a:gd name="connsiteY17" fmla="*/ 266987 h 750664"/>
                <a:gd name="connsiteX18" fmla="*/ 1127951 w 3813528"/>
                <a:gd name="connsiteY18" fmla="*/ 282799 h 750664"/>
                <a:gd name="connsiteX19" fmla="*/ 1158621 w 3813528"/>
                <a:gd name="connsiteY19" fmla="*/ 251176 h 750664"/>
                <a:gd name="connsiteX20" fmla="*/ 1232154 w 3813528"/>
                <a:gd name="connsiteY20" fmla="*/ 290609 h 750664"/>
                <a:gd name="connsiteX21" fmla="*/ 1305687 w 3813528"/>
                <a:gd name="connsiteY21" fmla="*/ 258986 h 750664"/>
                <a:gd name="connsiteX22" fmla="*/ 1465040 w 3813528"/>
                <a:gd name="connsiteY22" fmla="*/ 108968 h 750664"/>
                <a:gd name="connsiteX23" fmla="*/ 1501807 w 3813528"/>
                <a:gd name="connsiteY23" fmla="*/ 22100 h 750664"/>
                <a:gd name="connsiteX24" fmla="*/ 1581531 w 3813528"/>
                <a:gd name="connsiteY24" fmla="*/ 30005 h 750664"/>
                <a:gd name="connsiteX25" fmla="*/ 1698022 w 3813528"/>
                <a:gd name="connsiteY25" fmla="*/ 14194 h 750664"/>
                <a:gd name="connsiteX26" fmla="*/ 1771555 w 3813528"/>
                <a:gd name="connsiteY26" fmla="*/ 101062 h 750664"/>
                <a:gd name="connsiteX27" fmla="*/ 1814417 w 3813528"/>
                <a:gd name="connsiteY27" fmla="*/ 124779 h 750664"/>
                <a:gd name="connsiteX28" fmla="*/ 1789938 w 3813528"/>
                <a:gd name="connsiteY28" fmla="*/ 187930 h 750664"/>
                <a:gd name="connsiteX29" fmla="*/ 1888046 w 3813528"/>
                <a:gd name="connsiteY29" fmla="*/ 203741 h 750664"/>
                <a:gd name="connsiteX30" fmla="*/ 1924812 w 3813528"/>
                <a:gd name="connsiteY30" fmla="*/ 148496 h 750664"/>
                <a:gd name="connsiteX31" fmla="*/ 2035112 w 3813528"/>
                <a:gd name="connsiteY31" fmla="*/ 156402 h 750664"/>
                <a:gd name="connsiteX32" fmla="*/ 2096453 w 3813528"/>
                <a:gd name="connsiteY32" fmla="*/ 77440 h 750664"/>
                <a:gd name="connsiteX33" fmla="*/ 2225135 w 3813528"/>
                <a:gd name="connsiteY33" fmla="*/ 132685 h 750664"/>
                <a:gd name="connsiteX34" fmla="*/ 2292572 w 3813528"/>
                <a:gd name="connsiteY34" fmla="*/ 140591 h 750664"/>
                <a:gd name="connsiteX35" fmla="*/ 2317052 w 3813528"/>
                <a:gd name="connsiteY35" fmla="*/ 219553 h 750664"/>
                <a:gd name="connsiteX36" fmla="*/ 2439638 w 3813528"/>
                <a:gd name="connsiteY36" fmla="*/ 227459 h 750664"/>
                <a:gd name="connsiteX37" fmla="*/ 2623566 w 3813528"/>
                <a:gd name="connsiteY37" fmla="*/ 180119 h 750664"/>
                <a:gd name="connsiteX38" fmla="*/ 2752249 w 3813528"/>
                <a:gd name="connsiteY38" fmla="*/ 227459 h 750664"/>
                <a:gd name="connsiteX39" fmla="*/ 2844165 w 3813528"/>
                <a:gd name="connsiteY39" fmla="*/ 235364 h 750664"/>
                <a:gd name="connsiteX40" fmla="*/ 2887027 w 3813528"/>
                <a:gd name="connsiteY40" fmla="*/ 306421 h 750664"/>
                <a:gd name="connsiteX41" fmla="*/ 2948369 w 3813528"/>
                <a:gd name="connsiteY41" fmla="*/ 306421 h 750664"/>
                <a:gd name="connsiteX42" fmla="*/ 2917698 w 3813528"/>
                <a:gd name="connsiteY42" fmla="*/ 361666 h 750664"/>
                <a:gd name="connsiteX43" fmla="*/ 2936081 w 3813528"/>
                <a:gd name="connsiteY43" fmla="*/ 393289 h 750664"/>
                <a:gd name="connsiteX44" fmla="*/ 3009614 w 3813528"/>
                <a:gd name="connsiteY44" fmla="*/ 361666 h 750664"/>
                <a:gd name="connsiteX45" fmla="*/ 3089339 w 3813528"/>
                <a:gd name="connsiteY45" fmla="*/ 377477 h 750664"/>
                <a:gd name="connsiteX46" fmla="*/ 3113818 w 3813528"/>
                <a:gd name="connsiteY46" fmla="*/ 314327 h 750664"/>
                <a:gd name="connsiteX47" fmla="*/ 3162872 w 3813528"/>
                <a:gd name="connsiteY47" fmla="*/ 314327 h 750664"/>
                <a:gd name="connsiteX48" fmla="*/ 3193542 w 3813528"/>
                <a:gd name="connsiteY48" fmla="*/ 251176 h 750664"/>
                <a:gd name="connsiteX49" fmla="*/ 3297746 w 3813528"/>
                <a:gd name="connsiteY49" fmla="*/ 338044 h 750664"/>
                <a:gd name="connsiteX50" fmla="*/ 3438716 w 3813528"/>
                <a:gd name="connsiteY50" fmla="*/ 338044 h 750664"/>
                <a:gd name="connsiteX51" fmla="*/ 3438716 w 3813528"/>
                <a:gd name="connsiteY51" fmla="*/ 432818 h 750664"/>
                <a:gd name="connsiteX52" fmla="*/ 3518440 w 3813528"/>
                <a:gd name="connsiteY52" fmla="*/ 456535 h 750664"/>
                <a:gd name="connsiteX53" fmla="*/ 3530727 w 3813528"/>
                <a:gd name="connsiteY53" fmla="*/ 488158 h 750664"/>
                <a:gd name="connsiteX54" fmla="*/ 3671697 w 3813528"/>
                <a:gd name="connsiteY54" fmla="*/ 496064 h 750664"/>
                <a:gd name="connsiteX55" fmla="*/ 3683984 w 3813528"/>
                <a:gd name="connsiteY55" fmla="*/ 511875 h 750664"/>
                <a:gd name="connsiteX56" fmla="*/ 3739134 w 3813528"/>
                <a:gd name="connsiteY56" fmla="*/ 496064 h 750664"/>
                <a:gd name="connsiteX57" fmla="*/ 3788188 w 3813528"/>
                <a:gd name="connsiteY57" fmla="*/ 480252 h 750664"/>
                <a:gd name="connsiteX58" fmla="*/ 3788188 w 3813528"/>
                <a:gd name="connsiteY58" fmla="*/ 575026 h 750664"/>
                <a:gd name="connsiteX59" fmla="*/ 3696272 w 3813528"/>
                <a:gd name="connsiteY59" fmla="*/ 551309 h 750664"/>
                <a:gd name="connsiteX60" fmla="*/ 3647218 w 3813528"/>
                <a:gd name="connsiteY60" fmla="*/ 598648 h 750664"/>
                <a:gd name="connsiteX61" fmla="*/ 3579781 w 3813528"/>
                <a:gd name="connsiteY61" fmla="*/ 638081 h 750664"/>
                <a:gd name="connsiteX62" fmla="*/ 3451098 w 3813528"/>
                <a:gd name="connsiteY62" fmla="*/ 638081 h 750664"/>
                <a:gd name="connsiteX63" fmla="*/ 3304032 w 3813528"/>
                <a:gd name="connsiteY63" fmla="*/ 677515 h 750664"/>
                <a:gd name="connsiteX64" fmla="*/ 3205925 w 3813528"/>
                <a:gd name="connsiteY64" fmla="*/ 748571 h 750664"/>
                <a:gd name="connsiteX65" fmla="*/ 3089434 w 3813528"/>
                <a:gd name="connsiteY65" fmla="*/ 685421 h 750664"/>
                <a:gd name="connsiteX66" fmla="*/ 3009710 w 3813528"/>
                <a:gd name="connsiteY66" fmla="*/ 638081 h 750664"/>
                <a:gd name="connsiteX67" fmla="*/ 2917793 w 3813528"/>
                <a:gd name="connsiteY67" fmla="*/ 645987 h 750664"/>
                <a:gd name="connsiteX68" fmla="*/ 2740057 w 3813528"/>
                <a:gd name="connsiteY68" fmla="*/ 693326 h 750664"/>
                <a:gd name="connsiteX69" fmla="*/ 2586800 w 3813528"/>
                <a:gd name="connsiteY69" fmla="*/ 748571 h 750664"/>
                <a:gd name="connsiteX70" fmla="*/ 2384489 w 3813528"/>
                <a:gd name="connsiteY70" fmla="*/ 653798 h 750664"/>
                <a:gd name="connsiteX71" fmla="*/ 2286381 w 3813528"/>
                <a:gd name="connsiteY71" fmla="*/ 653798 h 750664"/>
                <a:gd name="connsiteX72" fmla="*/ 2022824 w 3813528"/>
                <a:gd name="connsiteY72" fmla="*/ 716948 h 750664"/>
                <a:gd name="connsiteX73" fmla="*/ 1851184 w 3813528"/>
                <a:gd name="connsiteY73" fmla="*/ 653798 h 750664"/>
                <a:gd name="connsiteX74" fmla="*/ 1697927 w 3813528"/>
                <a:gd name="connsiteY74" fmla="*/ 709043 h 750664"/>
                <a:gd name="connsiteX75" fmla="*/ 1507903 w 3813528"/>
                <a:gd name="connsiteY75" fmla="*/ 653798 h 750664"/>
                <a:gd name="connsiteX76" fmla="*/ 1397603 w 3813528"/>
                <a:gd name="connsiteY76" fmla="*/ 669609 h 750664"/>
                <a:gd name="connsiteX77" fmla="*/ 1305687 w 3813528"/>
                <a:gd name="connsiteY77" fmla="*/ 614364 h 750664"/>
                <a:gd name="connsiteX78" fmla="*/ 1238250 w 3813528"/>
                <a:gd name="connsiteY78" fmla="*/ 614364 h 750664"/>
                <a:gd name="connsiteX79" fmla="*/ 1176909 w 3813528"/>
                <a:gd name="connsiteY79" fmla="*/ 669609 h 750664"/>
                <a:gd name="connsiteX80" fmla="*/ 950119 w 3813528"/>
                <a:gd name="connsiteY80" fmla="*/ 669609 h 750664"/>
                <a:gd name="connsiteX81" fmla="*/ 717233 w 3813528"/>
                <a:gd name="connsiteY81" fmla="*/ 701232 h 750664"/>
                <a:gd name="connsiteX82" fmla="*/ 619125 w 3813528"/>
                <a:gd name="connsiteY82" fmla="*/ 653893 h 750664"/>
                <a:gd name="connsiteX83" fmla="*/ 539401 w 3813528"/>
                <a:gd name="connsiteY83" fmla="*/ 661799 h 750664"/>
                <a:gd name="connsiteX84" fmla="*/ 484251 w 3813528"/>
                <a:gd name="connsiteY84" fmla="*/ 614459 h 750664"/>
                <a:gd name="connsiteX85" fmla="*/ 373952 w 3813528"/>
                <a:gd name="connsiteY85" fmla="*/ 638177 h 750664"/>
                <a:gd name="connsiteX86" fmla="*/ 300419 w 3813528"/>
                <a:gd name="connsiteY86" fmla="*/ 614459 h 750664"/>
                <a:gd name="connsiteX87" fmla="*/ 251365 w 3813528"/>
                <a:gd name="connsiteY87" fmla="*/ 630271 h 750664"/>
                <a:gd name="connsiteX88" fmla="*/ 183928 w 3813528"/>
                <a:gd name="connsiteY88" fmla="*/ 582932 h 750664"/>
                <a:gd name="connsiteX89" fmla="*/ 116491 w 3813528"/>
                <a:gd name="connsiteY89" fmla="*/ 622365 h 750664"/>
                <a:gd name="connsiteX90" fmla="*/ 0 w 3813528"/>
                <a:gd name="connsiteY90" fmla="*/ 590742 h 750664"/>
                <a:gd name="connsiteX91" fmla="*/ 190 w 3813528"/>
                <a:gd name="connsiteY91" fmla="*/ 590742 h 750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3813528" h="750664">
                  <a:moveTo>
                    <a:pt x="190" y="590742"/>
                  </a:moveTo>
                  <a:cubicBezTo>
                    <a:pt x="12478" y="574931"/>
                    <a:pt x="55340" y="559119"/>
                    <a:pt x="92107" y="559119"/>
                  </a:cubicBezTo>
                  <a:cubicBezTo>
                    <a:pt x="128873" y="559119"/>
                    <a:pt x="141161" y="567025"/>
                    <a:pt x="141161" y="567025"/>
                  </a:cubicBezTo>
                  <a:cubicBezTo>
                    <a:pt x="141161" y="567025"/>
                    <a:pt x="141161" y="519686"/>
                    <a:pt x="177927" y="535402"/>
                  </a:cubicBezTo>
                  <a:cubicBezTo>
                    <a:pt x="214694" y="551213"/>
                    <a:pt x="226981" y="574835"/>
                    <a:pt x="226981" y="574835"/>
                  </a:cubicBezTo>
                  <a:cubicBezTo>
                    <a:pt x="226981" y="574835"/>
                    <a:pt x="269843" y="566930"/>
                    <a:pt x="300514" y="566930"/>
                  </a:cubicBezTo>
                  <a:cubicBezTo>
                    <a:pt x="331184" y="566930"/>
                    <a:pt x="355664" y="582741"/>
                    <a:pt x="355664" y="582741"/>
                  </a:cubicBezTo>
                  <a:cubicBezTo>
                    <a:pt x="355664" y="582741"/>
                    <a:pt x="300514" y="495873"/>
                    <a:pt x="355664" y="448534"/>
                  </a:cubicBezTo>
                  <a:cubicBezTo>
                    <a:pt x="410813" y="401195"/>
                    <a:pt x="429197" y="424817"/>
                    <a:pt x="429197" y="424817"/>
                  </a:cubicBezTo>
                  <a:cubicBezTo>
                    <a:pt x="429197" y="424817"/>
                    <a:pt x="404717" y="393194"/>
                    <a:pt x="441484" y="385383"/>
                  </a:cubicBezTo>
                  <a:cubicBezTo>
                    <a:pt x="478250" y="377477"/>
                    <a:pt x="527304" y="409100"/>
                    <a:pt x="527304" y="409100"/>
                  </a:cubicBezTo>
                  <a:cubicBezTo>
                    <a:pt x="527304" y="409100"/>
                    <a:pt x="576358" y="385383"/>
                    <a:pt x="607028" y="401195"/>
                  </a:cubicBezTo>
                  <a:cubicBezTo>
                    <a:pt x="607028" y="401195"/>
                    <a:pt x="588645" y="369572"/>
                    <a:pt x="631508" y="353855"/>
                  </a:cubicBezTo>
                  <a:cubicBezTo>
                    <a:pt x="674370" y="338044"/>
                    <a:pt x="698945" y="353855"/>
                    <a:pt x="698945" y="353855"/>
                  </a:cubicBezTo>
                  <a:cubicBezTo>
                    <a:pt x="698945" y="353855"/>
                    <a:pt x="741807" y="266987"/>
                    <a:pt x="821531" y="266987"/>
                  </a:cubicBezTo>
                  <a:cubicBezTo>
                    <a:pt x="901256" y="266987"/>
                    <a:pt x="962501" y="322232"/>
                    <a:pt x="962501" y="322232"/>
                  </a:cubicBezTo>
                  <a:lnTo>
                    <a:pt x="1054418" y="330138"/>
                  </a:lnTo>
                  <a:cubicBezTo>
                    <a:pt x="1054418" y="330138"/>
                    <a:pt x="1042130" y="274893"/>
                    <a:pt x="1078897" y="266987"/>
                  </a:cubicBezTo>
                  <a:cubicBezTo>
                    <a:pt x="1115663" y="259082"/>
                    <a:pt x="1127951" y="282799"/>
                    <a:pt x="1127951" y="282799"/>
                  </a:cubicBezTo>
                  <a:cubicBezTo>
                    <a:pt x="1127951" y="282799"/>
                    <a:pt x="1127951" y="251176"/>
                    <a:pt x="1158621" y="251176"/>
                  </a:cubicBezTo>
                  <a:cubicBezTo>
                    <a:pt x="1189292" y="251176"/>
                    <a:pt x="1232154" y="290609"/>
                    <a:pt x="1232154" y="290609"/>
                  </a:cubicBezTo>
                  <a:cubicBezTo>
                    <a:pt x="1232154" y="290609"/>
                    <a:pt x="1275017" y="243270"/>
                    <a:pt x="1305687" y="258986"/>
                  </a:cubicBezTo>
                  <a:cubicBezTo>
                    <a:pt x="1305687" y="258986"/>
                    <a:pt x="1293400" y="93156"/>
                    <a:pt x="1465040" y="108968"/>
                  </a:cubicBezTo>
                  <a:cubicBezTo>
                    <a:pt x="1465040" y="108968"/>
                    <a:pt x="1434370" y="45817"/>
                    <a:pt x="1501807" y="22100"/>
                  </a:cubicBezTo>
                  <a:cubicBezTo>
                    <a:pt x="1569244" y="-1618"/>
                    <a:pt x="1581531" y="30005"/>
                    <a:pt x="1581531" y="30005"/>
                  </a:cubicBezTo>
                  <a:cubicBezTo>
                    <a:pt x="1581531" y="30005"/>
                    <a:pt x="1630585" y="-25240"/>
                    <a:pt x="1698022" y="14194"/>
                  </a:cubicBezTo>
                  <a:cubicBezTo>
                    <a:pt x="1765459" y="53627"/>
                    <a:pt x="1777746" y="93156"/>
                    <a:pt x="1771555" y="101062"/>
                  </a:cubicBezTo>
                  <a:cubicBezTo>
                    <a:pt x="1765459" y="108968"/>
                    <a:pt x="1814417" y="85250"/>
                    <a:pt x="1814417" y="124779"/>
                  </a:cubicBezTo>
                  <a:cubicBezTo>
                    <a:pt x="1814417" y="164308"/>
                    <a:pt x="1789938" y="187930"/>
                    <a:pt x="1789938" y="187930"/>
                  </a:cubicBezTo>
                  <a:cubicBezTo>
                    <a:pt x="1789938" y="187930"/>
                    <a:pt x="1863471" y="172118"/>
                    <a:pt x="1888046" y="203741"/>
                  </a:cubicBezTo>
                  <a:cubicBezTo>
                    <a:pt x="1888046" y="203741"/>
                    <a:pt x="1875758" y="164308"/>
                    <a:pt x="1924812" y="148496"/>
                  </a:cubicBezTo>
                  <a:cubicBezTo>
                    <a:pt x="1973866" y="132685"/>
                    <a:pt x="2035112" y="156402"/>
                    <a:pt x="2035112" y="156402"/>
                  </a:cubicBezTo>
                  <a:cubicBezTo>
                    <a:pt x="2035112" y="156402"/>
                    <a:pt x="2035112" y="85346"/>
                    <a:pt x="2096453" y="77440"/>
                  </a:cubicBezTo>
                  <a:cubicBezTo>
                    <a:pt x="2157794" y="69534"/>
                    <a:pt x="2225135" y="132685"/>
                    <a:pt x="2225135" y="132685"/>
                  </a:cubicBezTo>
                  <a:cubicBezTo>
                    <a:pt x="2225135" y="132685"/>
                    <a:pt x="2261902" y="108968"/>
                    <a:pt x="2292572" y="140591"/>
                  </a:cubicBezTo>
                  <a:cubicBezTo>
                    <a:pt x="2323243" y="172214"/>
                    <a:pt x="2317052" y="219553"/>
                    <a:pt x="2317052" y="219553"/>
                  </a:cubicBezTo>
                  <a:cubicBezTo>
                    <a:pt x="2317052" y="219553"/>
                    <a:pt x="2408968" y="195836"/>
                    <a:pt x="2439638" y="227459"/>
                  </a:cubicBezTo>
                  <a:cubicBezTo>
                    <a:pt x="2439638" y="227459"/>
                    <a:pt x="2525459" y="172214"/>
                    <a:pt x="2623566" y="180119"/>
                  </a:cubicBezTo>
                  <a:cubicBezTo>
                    <a:pt x="2721674" y="188025"/>
                    <a:pt x="2752249" y="227459"/>
                    <a:pt x="2752249" y="227459"/>
                  </a:cubicBezTo>
                  <a:cubicBezTo>
                    <a:pt x="2752249" y="227459"/>
                    <a:pt x="2795111" y="180119"/>
                    <a:pt x="2844165" y="235364"/>
                  </a:cubicBezTo>
                  <a:cubicBezTo>
                    <a:pt x="2893219" y="290609"/>
                    <a:pt x="2887027" y="306421"/>
                    <a:pt x="2887027" y="306421"/>
                  </a:cubicBezTo>
                  <a:cubicBezTo>
                    <a:pt x="2887027" y="306421"/>
                    <a:pt x="2929890" y="274798"/>
                    <a:pt x="2948369" y="306421"/>
                  </a:cubicBezTo>
                  <a:cubicBezTo>
                    <a:pt x="2966752" y="338044"/>
                    <a:pt x="2917698" y="361666"/>
                    <a:pt x="2917698" y="361666"/>
                  </a:cubicBezTo>
                  <a:cubicBezTo>
                    <a:pt x="2917698" y="361666"/>
                    <a:pt x="2911602" y="393289"/>
                    <a:pt x="2936081" y="393289"/>
                  </a:cubicBezTo>
                  <a:cubicBezTo>
                    <a:pt x="2960561" y="393289"/>
                    <a:pt x="2954465" y="369572"/>
                    <a:pt x="3009614" y="361666"/>
                  </a:cubicBezTo>
                  <a:cubicBezTo>
                    <a:pt x="3064764" y="353760"/>
                    <a:pt x="3089339" y="377477"/>
                    <a:pt x="3089339" y="377477"/>
                  </a:cubicBezTo>
                  <a:cubicBezTo>
                    <a:pt x="3089339" y="377477"/>
                    <a:pt x="3083243" y="322232"/>
                    <a:pt x="3113818" y="314327"/>
                  </a:cubicBezTo>
                  <a:cubicBezTo>
                    <a:pt x="3144488" y="306421"/>
                    <a:pt x="3162872" y="314327"/>
                    <a:pt x="3162872" y="314327"/>
                  </a:cubicBezTo>
                  <a:cubicBezTo>
                    <a:pt x="3162872" y="314327"/>
                    <a:pt x="3150584" y="251176"/>
                    <a:pt x="3193542" y="251176"/>
                  </a:cubicBezTo>
                  <a:cubicBezTo>
                    <a:pt x="3236500" y="251176"/>
                    <a:pt x="3279362" y="290609"/>
                    <a:pt x="3297746" y="338044"/>
                  </a:cubicBezTo>
                  <a:cubicBezTo>
                    <a:pt x="3297746" y="338044"/>
                    <a:pt x="3408045" y="298610"/>
                    <a:pt x="3438716" y="338044"/>
                  </a:cubicBezTo>
                  <a:cubicBezTo>
                    <a:pt x="3469386" y="377477"/>
                    <a:pt x="3438716" y="432818"/>
                    <a:pt x="3438716" y="432818"/>
                  </a:cubicBezTo>
                  <a:cubicBezTo>
                    <a:pt x="3438716" y="432818"/>
                    <a:pt x="3500057" y="432818"/>
                    <a:pt x="3518440" y="456535"/>
                  </a:cubicBezTo>
                  <a:cubicBezTo>
                    <a:pt x="3536823" y="480252"/>
                    <a:pt x="3530727" y="488158"/>
                    <a:pt x="3530727" y="488158"/>
                  </a:cubicBezTo>
                  <a:cubicBezTo>
                    <a:pt x="3530727" y="488158"/>
                    <a:pt x="3634931" y="464441"/>
                    <a:pt x="3671697" y="496064"/>
                  </a:cubicBezTo>
                  <a:cubicBezTo>
                    <a:pt x="3708464" y="527687"/>
                    <a:pt x="3683984" y="511875"/>
                    <a:pt x="3683984" y="511875"/>
                  </a:cubicBezTo>
                  <a:cubicBezTo>
                    <a:pt x="3683984" y="511875"/>
                    <a:pt x="3720751" y="488158"/>
                    <a:pt x="3739134" y="496064"/>
                  </a:cubicBezTo>
                  <a:cubicBezTo>
                    <a:pt x="3757517" y="503969"/>
                    <a:pt x="3751421" y="440819"/>
                    <a:pt x="3788188" y="480252"/>
                  </a:cubicBezTo>
                  <a:cubicBezTo>
                    <a:pt x="3824954" y="519686"/>
                    <a:pt x="3818858" y="575026"/>
                    <a:pt x="3788188" y="575026"/>
                  </a:cubicBezTo>
                  <a:cubicBezTo>
                    <a:pt x="3757517" y="575026"/>
                    <a:pt x="3696272" y="551309"/>
                    <a:pt x="3696272" y="551309"/>
                  </a:cubicBezTo>
                  <a:cubicBezTo>
                    <a:pt x="3696272" y="551309"/>
                    <a:pt x="3683984" y="598648"/>
                    <a:pt x="3647218" y="598648"/>
                  </a:cubicBezTo>
                  <a:cubicBezTo>
                    <a:pt x="3647218" y="598648"/>
                    <a:pt x="3641122" y="630271"/>
                    <a:pt x="3579781" y="638081"/>
                  </a:cubicBezTo>
                  <a:cubicBezTo>
                    <a:pt x="3518440" y="645987"/>
                    <a:pt x="3451098" y="638081"/>
                    <a:pt x="3451098" y="638081"/>
                  </a:cubicBezTo>
                  <a:cubicBezTo>
                    <a:pt x="3451098" y="638081"/>
                    <a:pt x="3352991" y="685421"/>
                    <a:pt x="3304032" y="677515"/>
                  </a:cubicBezTo>
                  <a:cubicBezTo>
                    <a:pt x="3304032" y="677515"/>
                    <a:pt x="3285649" y="732760"/>
                    <a:pt x="3205925" y="748571"/>
                  </a:cubicBezTo>
                  <a:cubicBezTo>
                    <a:pt x="3126200" y="764383"/>
                    <a:pt x="3089434" y="685421"/>
                    <a:pt x="3089434" y="685421"/>
                  </a:cubicBezTo>
                  <a:cubicBezTo>
                    <a:pt x="3089434" y="685421"/>
                    <a:pt x="3040380" y="701232"/>
                    <a:pt x="3009710" y="638081"/>
                  </a:cubicBezTo>
                  <a:cubicBezTo>
                    <a:pt x="3009710" y="638081"/>
                    <a:pt x="2936177" y="661799"/>
                    <a:pt x="2917793" y="645987"/>
                  </a:cubicBezTo>
                  <a:cubicBezTo>
                    <a:pt x="2899410" y="630176"/>
                    <a:pt x="2862644" y="724949"/>
                    <a:pt x="2740057" y="693326"/>
                  </a:cubicBezTo>
                  <a:cubicBezTo>
                    <a:pt x="2740057" y="693326"/>
                    <a:pt x="2703290" y="740666"/>
                    <a:pt x="2586800" y="748571"/>
                  </a:cubicBezTo>
                  <a:cubicBezTo>
                    <a:pt x="2470309" y="756477"/>
                    <a:pt x="2384489" y="653798"/>
                    <a:pt x="2384489" y="653798"/>
                  </a:cubicBezTo>
                  <a:cubicBezTo>
                    <a:pt x="2384489" y="653798"/>
                    <a:pt x="2323148" y="669609"/>
                    <a:pt x="2286381" y="653798"/>
                  </a:cubicBezTo>
                  <a:cubicBezTo>
                    <a:pt x="2286381" y="653798"/>
                    <a:pt x="2114741" y="732760"/>
                    <a:pt x="2022824" y="716948"/>
                  </a:cubicBezTo>
                  <a:cubicBezTo>
                    <a:pt x="1930908" y="701137"/>
                    <a:pt x="1851184" y="653798"/>
                    <a:pt x="1851184" y="653798"/>
                  </a:cubicBezTo>
                  <a:cubicBezTo>
                    <a:pt x="1851184" y="653798"/>
                    <a:pt x="1796034" y="709043"/>
                    <a:pt x="1697927" y="709043"/>
                  </a:cubicBezTo>
                  <a:cubicBezTo>
                    <a:pt x="1599819" y="709043"/>
                    <a:pt x="1507903" y="653798"/>
                    <a:pt x="1507903" y="653798"/>
                  </a:cubicBezTo>
                  <a:cubicBezTo>
                    <a:pt x="1507903" y="653798"/>
                    <a:pt x="1446562" y="677515"/>
                    <a:pt x="1397603" y="669609"/>
                  </a:cubicBezTo>
                  <a:cubicBezTo>
                    <a:pt x="1348645" y="661703"/>
                    <a:pt x="1305687" y="614364"/>
                    <a:pt x="1305687" y="614364"/>
                  </a:cubicBezTo>
                  <a:cubicBezTo>
                    <a:pt x="1305687" y="614364"/>
                    <a:pt x="1281208" y="645987"/>
                    <a:pt x="1238250" y="614364"/>
                  </a:cubicBezTo>
                  <a:cubicBezTo>
                    <a:pt x="1238250" y="614364"/>
                    <a:pt x="1232154" y="645987"/>
                    <a:pt x="1176909" y="669609"/>
                  </a:cubicBezTo>
                  <a:cubicBezTo>
                    <a:pt x="1121759" y="693326"/>
                    <a:pt x="974598" y="685421"/>
                    <a:pt x="950119" y="669609"/>
                  </a:cubicBezTo>
                  <a:cubicBezTo>
                    <a:pt x="950119" y="669609"/>
                    <a:pt x="809149" y="724854"/>
                    <a:pt x="717233" y="701232"/>
                  </a:cubicBezTo>
                  <a:cubicBezTo>
                    <a:pt x="625316" y="677515"/>
                    <a:pt x="619125" y="653893"/>
                    <a:pt x="619125" y="653893"/>
                  </a:cubicBezTo>
                  <a:cubicBezTo>
                    <a:pt x="619125" y="653893"/>
                    <a:pt x="576263" y="677610"/>
                    <a:pt x="539401" y="661799"/>
                  </a:cubicBezTo>
                  <a:cubicBezTo>
                    <a:pt x="502634" y="645987"/>
                    <a:pt x="484251" y="614459"/>
                    <a:pt x="484251" y="614459"/>
                  </a:cubicBezTo>
                  <a:cubicBezTo>
                    <a:pt x="484251" y="614459"/>
                    <a:pt x="422910" y="638177"/>
                    <a:pt x="373952" y="638177"/>
                  </a:cubicBezTo>
                  <a:cubicBezTo>
                    <a:pt x="324993" y="638177"/>
                    <a:pt x="300419" y="614459"/>
                    <a:pt x="300419" y="614459"/>
                  </a:cubicBezTo>
                  <a:cubicBezTo>
                    <a:pt x="300419" y="614459"/>
                    <a:pt x="294323" y="638177"/>
                    <a:pt x="251365" y="630271"/>
                  </a:cubicBezTo>
                  <a:cubicBezTo>
                    <a:pt x="208407" y="622365"/>
                    <a:pt x="183928" y="582932"/>
                    <a:pt x="183928" y="582932"/>
                  </a:cubicBezTo>
                  <a:cubicBezTo>
                    <a:pt x="183928" y="582932"/>
                    <a:pt x="153257" y="622365"/>
                    <a:pt x="116491" y="622365"/>
                  </a:cubicBezTo>
                  <a:cubicBezTo>
                    <a:pt x="79724" y="622365"/>
                    <a:pt x="0" y="590742"/>
                    <a:pt x="0" y="590742"/>
                  </a:cubicBezTo>
                  <a:lnTo>
                    <a:pt x="190" y="590742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AC3360E-1CDB-2BCB-A03F-B0EA46147D09}"/>
              </a:ext>
            </a:extLst>
          </p:cNvPr>
          <p:cNvGrpSpPr/>
          <p:nvPr/>
        </p:nvGrpSpPr>
        <p:grpSpPr>
          <a:xfrm>
            <a:off x="8018499" y="-12295705"/>
            <a:ext cx="6101362" cy="1038052"/>
            <a:chOff x="-4035935" y="4044388"/>
            <a:chExt cx="16384637" cy="2787589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E3121D3-FC57-A003-E311-338CDAD1C643}"/>
                </a:ext>
              </a:extLst>
            </p:cNvPr>
            <p:cNvSpPr/>
            <p:nvPr/>
          </p:nvSpPr>
          <p:spPr>
            <a:xfrm flipH="1">
              <a:off x="-4035935" y="4044388"/>
              <a:ext cx="7541227" cy="2280839"/>
            </a:xfrm>
            <a:custGeom>
              <a:avLst/>
              <a:gdLst>
                <a:gd name="connsiteX0" fmla="*/ 0 w 2652318"/>
                <a:gd name="connsiteY0" fmla="*/ 630704 h 802192"/>
                <a:gd name="connsiteX1" fmla="*/ 63912 w 2652318"/>
                <a:gd name="connsiteY1" fmla="*/ 596985 h 802192"/>
                <a:gd name="connsiteX2" fmla="*/ 98012 w 2652318"/>
                <a:gd name="connsiteY2" fmla="*/ 605463 h 802192"/>
                <a:gd name="connsiteX3" fmla="*/ 123634 w 2652318"/>
                <a:gd name="connsiteY3" fmla="*/ 571744 h 802192"/>
                <a:gd name="connsiteX4" fmla="*/ 157734 w 2652318"/>
                <a:gd name="connsiteY4" fmla="*/ 613940 h 802192"/>
                <a:gd name="connsiteX5" fmla="*/ 208883 w 2652318"/>
                <a:gd name="connsiteY5" fmla="*/ 605463 h 802192"/>
                <a:gd name="connsiteX6" fmla="*/ 247269 w 2652318"/>
                <a:gd name="connsiteY6" fmla="*/ 622322 h 802192"/>
                <a:gd name="connsiteX7" fmla="*/ 247269 w 2652318"/>
                <a:gd name="connsiteY7" fmla="*/ 478971 h 802192"/>
                <a:gd name="connsiteX8" fmla="*/ 298418 w 2652318"/>
                <a:gd name="connsiteY8" fmla="*/ 453634 h 802192"/>
                <a:gd name="connsiteX9" fmla="*/ 306991 w 2652318"/>
                <a:gd name="connsiteY9" fmla="*/ 411438 h 802192"/>
                <a:gd name="connsiteX10" fmla="*/ 366713 w 2652318"/>
                <a:gd name="connsiteY10" fmla="*/ 436775 h 802192"/>
                <a:gd name="connsiteX11" fmla="*/ 422148 w 2652318"/>
                <a:gd name="connsiteY11" fmla="*/ 428298 h 802192"/>
                <a:gd name="connsiteX12" fmla="*/ 439198 w 2652318"/>
                <a:gd name="connsiteY12" fmla="*/ 377720 h 802192"/>
                <a:gd name="connsiteX13" fmla="*/ 486060 w 2652318"/>
                <a:gd name="connsiteY13" fmla="*/ 377720 h 802192"/>
                <a:gd name="connsiteX14" fmla="*/ 571309 w 2652318"/>
                <a:gd name="connsiteY14" fmla="*/ 284946 h 802192"/>
                <a:gd name="connsiteX15" fmla="*/ 669321 w 2652318"/>
                <a:gd name="connsiteY15" fmla="*/ 344001 h 802192"/>
                <a:gd name="connsiteX16" fmla="*/ 733234 w 2652318"/>
                <a:gd name="connsiteY16" fmla="*/ 352479 h 802192"/>
                <a:gd name="connsiteX17" fmla="*/ 750284 w 2652318"/>
                <a:gd name="connsiteY17" fmla="*/ 285042 h 802192"/>
                <a:gd name="connsiteX18" fmla="*/ 784384 w 2652318"/>
                <a:gd name="connsiteY18" fmla="*/ 301901 h 802192"/>
                <a:gd name="connsiteX19" fmla="*/ 805719 w 2652318"/>
                <a:gd name="connsiteY19" fmla="*/ 268182 h 802192"/>
                <a:gd name="connsiteX20" fmla="*/ 856869 w 2652318"/>
                <a:gd name="connsiteY20" fmla="*/ 310378 h 802192"/>
                <a:gd name="connsiteX21" fmla="*/ 908018 w 2652318"/>
                <a:gd name="connsiteY21" fmla="*/ 276660 h 802192"/>
                <a:gd name="connsiteX22" fmla="*/ 1018889 w 2652318"/>
                <a:gd name="connsiteY22" fmla="*/ 116354 h 802192"/>
                <a:gd name="connsiteX23" fmla="*/ 1044511 w 2652318"/>
                <a:gd name="connsiteY23" fmla="*/ 23580 h 802192"/>
                <a:gd name="connsiteX24" fmla="*/ 1099947 w 2652318"/>
                <a:gd name="connsiteY24" fmla="*/ 32058 h 802192"/>
                <a:gd name="connsiteX25" fmla="*/ 1180909 w 2652318"/>
                <a:gd name="connsiteY25" fmla="*/ 15198 h 802192"/>
                <a:gd name="connsiteX26" fmla="*/ 1232059 w 2652318"/>
                <a:gd name="connsiteY26" fmla="*/ 107972 h 802192"/>
                <a:gd name="connsiteX27" fmla="*/ 1261872 w 2652318"/>
                <a:gd name="connsiteY27" fmla="*/ 133308 h 802192"/>
                <a:gd name="connsiteX28" fmla="*/ 1244822 w 2652318"/>
                <a:gd name="connsiteY28" fmla="*/ 200745 h 802192"/>
                <a:gd name="connsiteX29" fmla="*/ 1313021 w 2652318"/>
                <a:gd name="connsiteY29" fmla="*/ 217605 h 802192"/>
                <a:gd name="connsiteX30" fmla="*/ 1338643 w 2652318"/>
                <a:gd name="connsiteY30" fmla="*/ 158550 h 802192"/>
                <a:gd name="connsiteX31" fmla="*/ 1415415 w 2652318"/>
                <a:gd name="connsiteY31" fmla="*/ 167027 h 802192"/>
                <a:gd name="connsiteX32" fmla="*/ 1458087 w 2652318"/>
                <a:gd name="connsiteY32" fmla="*/ 82635 h 802192"/>
                <a:gd name="connsiteX33" fmla="*/ 1547622 w 2652318"/>
                <a:gd name="connsiteY33" fmla="*/ 141690 h 802192"/>
                <a:gd name="connsiteX34" fmla="*/ 1594485 w 2652318"/>
                <a:gd name="connsiteY34" fmla="*/ 150168 h 802192"/>
                <a:gd name="connsiteX35" fmla="*/ 1611535 w 2652318"/>
                <a:gd name="connsiteY35" fmla="*/ 234559 h 802192"/>
                <a:gd name="connsiteX36" fmla="*/ 1696783 w 2652318"/>
                <a:gd name="connsiteY36" fmla="*/ 243036 h 802192"/>
                <a:gd name="connsiteX37" fmla="*/ 1824704 w 2652318"/>
                <a:gd name="connsiteY37" fmla="*/ 192459 h 802192"/>
                <a:gd name="connsiteX38" fmla="*/ 1914239 w 2652318"/>
                <a:gd name="connsiteY38" fmla="*/ 243036 h 802192"/>
                <a:gd name="connsiteX39" fmla="*/ 1978152 w 2652318"/>
                <a:gd name="connsiteY39" fmla="*/ 251514 h 802192"/>
                <a:gd name="connsiteX40" fmla="*/ 2007965 w 2652318"/>
                <a:gd name="connsiteY40" fmla="*/ 327428 h 802192"/>
                <a:gd name="connsiteX41" fmla="*/ 2050637 w 2652318"/>
                <a:gd name="connsiteY41" fmla="*/ 327428 h 802192"/>
                <a:gd name="connsiteX42" fmla="*/ 2029301 w 2652318"/>
                <a:gd name="connsiteY42" fmla="*/ 386483 h 802192"/>
                <a:gd name="connsiteX43" fmla="*/ 2042064 w 2652318"/>
                <a:gd name="connsiteY43" fmla="*/ 420201 h 802192"/>
                <a:gd name="connsiteX44" fmla="*/ 2093214 w 2652318"/>
                <a:gd name="connsiteY44" fmla="*/ 386483 h 802192"/>
                <a:gd name="connsiteX45" fmla="*/ 2148649 w 2652318"/>
                <a:gd name="connsiteY45" fmla="*/ 403342 h 802192"/>
                <a:gd name="connsiteX46" fmla="*/ 2165699 w 2652318"/>
                <a:gd name="connsiteY46" fmla="*/ 335905 h 802192"/>
                <a:gd name="connsiteX47" fmla="*/ 2199798 w 2652318"/>
                <a:gd name="connsiteY47" fmla="*/ 335905 h 802192"/>
                <a:gd name="connsiteX48" fmla="*/ 2221135 w 2652318"/>
                <a:gd name="connsiteY48" fmla="*/ 268468 h 802192"/>
                <a:gd name="connsiteX49" fmla="*/ 2293620 w 2652318"/>
                <a:gd name="connsiteY49" fmla="*/ 361242 h 802192"/>
                <a:gd name="connsiteX50" fmla="*/ 2391632 w 2652318"/>
                <a:gd name="connsiteY50" fmla="*/ 361242 h 802192"/>
                <a:gd name="connsiteX51" fmla="*/ 2391632 w 2652318"/>
                <a:gd name="connsiteY51" fmla="*/ 462492 h 802192"/>
                <a:gd name="connsiteX52" fmla="*/ 2447068 w 2652318"/>
                <a:gd name="connsiteY52" fmla="*/ 487829 h 802192"/>
                <a:gd name="connsiteX53" fmla="*/ 2455640 w 2652318"/>
                <a:gd name="connsiteY53" fmla="*/ 521547 h 802192"/>
                <a:gd name="connsiteX54" fmla="*/ 2553652 w 2652318"/>
                <a:gd name="connsiteY54" fmla="*/ 530025 h 802192"/>
                <a:gd name="connsiteX55" fmla="*/ 2562225 w 2652318"/>
                <a:gd name="connsiteY55" fmla="*/ 546884 h 802192"/>
                <a:gd name="connsiteX56" fmla="*/ 2600611 w 2652318"/>
                <a:gd name="connsiteY56" fmla="*/ 530025 h 802192"/>
                <a:gd name="connsiteX57" fmla="*/ 2634710 w 2652318"/>
                <a:gd name="connsiteY57" fmla="*/ 513165 h 802192"/>
                <a:gd name="connsiteX58" fmla="*/ 2634710 w 2652318"/>
                <a:gd name="connsiteY58" fmla="*/ 614416 h 802192"/>
                <a:gd name="connsiteX59" fmla="*/ 2570797 w 2652318"/>
                <a:gd name="connsiteY59" fmla="*/ 589080 h 802192"/>
                <a:gd name="connsiteX60" fmla="*/ 2536698 w 2652318"/>
                <a:gd name="connsiteY60" fmla="*/ 639657 h 802192"/>
                <a:gd name="connsiteX61" fmla="*/ 2489835 w 2652318"/>
                <a:gd name="connsiteY61" fmla="*/ 681853 h 802192"/>
                <a:gd name="connsiteX62" fmla="*/ 2400300 w 2652318"/>
                <a:gd name="connsiteY62" fmla="*/ 681853 h 802192"/>
                <a:gd name="connsiteX63" fmla="*/ 2298001 w 2652318"/>
                <a:gd name="connsiteY63" fmla="*/ 724049 h 802192"/>
                <a:gd name="connsiteX64" fmla="*/ 2229802 w 2652318"/>
                <a:gd name="connsiteY64" fmla="*/ 799963 h 802192"/>
                <a:gd name="connsiteX65" fmla="*/ 2148840 w 2652318"/>
                <a:gd name="connsiteY65" fmla="*/ 732526 h 802192"/>
                <a:gd name="connsiteX66" fmla="*/ 2093404 w 2652318"/>
                <a:gd name="connsiteY66" fmla="*/ 681948 h 802192"/>
                <a:gd name="connsiteX67" fmla="*/ 2029491 w 2652318"/>
                <a:gd name="connsiteY67" fmla="*/ 690426 h 802192"/>
                <a:gd name="connsiteX68" fmla="*/ 1905857 w 2652318"/>
                <a:gd name="connsiteY68" fmla="*/ 741003 h 802192"/>
                <a:gd name="connsiteX69" fmla="*/ 1799272 w 2652318"/>
                <a:gd name="connsiteY69" fmla="*/ 800058 h 802192"/>
                <a:gd name="connsiteX70" fmla="*/ 1658588 w 2652318"/>
                <a:gd name="connsiteY70" fmla="*/ 698808 h 802192"/>
                <a:gd name="connsiteX71" fmla="*/ 1590389 w 2652318"/>
                <a:gd name="connsiteY71" fmla="*/ 698808 h 802192"/>
                <a:gd name="connsiteX72" fmla="*/ 1407128 w 2652318"/>
                <a:gd name="connsiteY72" fmla="*/ 766245 h 802192"/>
                <a:gd name="connsiteX73" fmla="*/ 1287780 w 2652318"/>
                <a:gd name="connsiteY73" fmla="*/ 698808 h 802192"/>
                <a:gd name="connsiteX74" fmla="*/ 1181195 w 2652318"/>
                <a:gd name="connsiteY74" fmla="*/ 757863 h 802192"/>
                <a:gd name="connsiteX75" fmla="*/ 1049083 w 2652318"/>
                <a:gd name="connsiteY75" fmla="*/ 698808 h 802192"/>
                <a:gd name="connsiteX76" fmla="*/ 972312 w 2652318"/>
                <a:gd name="connsiteY76" fmla="*/ 715667 h 802192"/>
                <a:gd name="connsiteX77" fmla="*/ 908399 w 2652318"/>
                <a:gd name="connsiteY77" fmla="*/ 656612 h 802192"/>
                <a:gd name="connsiteX78" fmla="*/ 861536 w 2652318"/>
                <a:gd name="connsiteY78" fmla="*/ 656612 h 802192"/>
                <a:gd name="connsiteX79" fmla="*/ 818864 w 2652318"/>
                <a:gd name="connsiteY79" fmla="*/ 715667 h 802192"/>
                <a:gd name="connsiteX80" fmla="*/ 661130 w 2652318"/>
                <a:gd name="connsiteY80" fmla="*/ 715667 h 802192"/>
                <a:gd name="connsiteX81" fmla="*/ 499110 w 2652318"/>
                <a:gd name="connsiteY81" fmla="*/ 749385 h 802192"/>
                <a:gd name="connsiteX82" fmla="*/ 430911 w 2652318"/>
                <a:gd name="connsiteY82" fmla="*/ 698808 h 802192"/>
                <a:gd name="connsiteX83" fmla="*/ 375475 w 2652318"/>
                <a:gd name="connsiteY83" fmla="*/ 707285 h 802192"/>
                <a:gd name="connsiteX84" fmla="*/ 337089 w 2652318"/>
                <a:gd name="connsiteY84" fmla="*/ 656707 h 802192"/>
                <a:gd name="connsiteX85" fmla="*/ 260318 w 2652318"/>
                <a:gd name="connsiteY85" fmla="*/ 682044 h 802192"/>
                <a:gd name="connsiteX86" fmla="*/ 209169 w 2652318"/>
                <a:gd name="connsiteY86" fmla="*/ 656707 h 802192"/>
                <a:gd name="connsiteX87" fmla="*/ 175069 w 2652318"/>
                <a:gd name="connsiteY87" fmla="*/ 673566 h 802192"/>
                <a:gd name="connsiteX88" fmla="*/ 128206 w 2652318"/>
                <a:gd name="connsiteY88" fmla="*/ 622989 h 802192"/>
                <a:gd name="connsiteX89" fmla="*/ 81343 w 2652318"/>
                <a:gd name="connsiteY89" fmla="*/ 665184 h 802192"/>
                <a:gd name="connsiteX90" fmla="*/ 381 w 2652318"/>
                <a:gd name="connsiteY90" fmla="*/ 631466 h 802192"/>
                <a:gd name="connsiteX91" fmla="*/ 381 w 2652318"/>
                <a:gd name="connsiteY91" fmla="*/ 631466 h 802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2652318" h="802192">
                  <a:moveTo>
                    <a:pt x="0" y="630704"/>
                  </a:moveTo>
                  <a:cubicBezTo>
                    <a:pt x="8572" y="613845"/>
                    <a:pt x="38385" y="596985"/>
                    <a:pt x="63912" y="596985"/>
                  </a:cubicBezTo>
                  <a:cubicBezTo>
                    <a:pt x="89439" y="596985"/>
                    <a:pt x="98012" y="605463"/>
                    <a:pt x="98012" y="605463"/>
                  </a:cubicBezTo>
                  <a:cubicBezTo>
                    <a:pt x="98012" y="605463"/>
                    <a:pt x="98012" y="554885"/>
                    <a:pt x="123634" y="571744"/>
                  </a:cubicBezTo>
                  <a:cubicBezTo>
                    <a:pt x="149257" y="588603"/>
                    <a:pt x="157734" y="613940"/>
                    <a:pt x="157734" y="613940"/>
                  </a:cubicBezTo>
                  <a:cubicBezTo>
                    <a:pt x="157734" y="613940"/>
                    <a:pt x="187547" y="605463"/>
                    <a:pt x="208883" y="605463"/>
                  </a:cubicBezTo>
                  <a:cubicBezTo>
                    <a:pt x="230219" y="605463"/>
                    <a:pt x="247269" y="622322"/>
                    <a:pt x="247269" y="622322"/>
                  </a:cubicBezTo>
                  <a:cubicBezTo>
                    <a:pt x="247269" y="622322"/>
                    <a:pt x="208883" y="529548"/>
                    <a:pt x="247269" y="478971"/>
                  </a:cubicBezTo>
                  <a:cubicBezTo>
                    <a:pt x="285655" y="428393"/>
                    <a:pt x="298418" y="453634"/>
                    <a:pt x="298418" y="453634"/>
                  </a:cubicBezTo>
                  <a:cubicBezTo>
                    <a:pt x="298418" y="453634"/>
                    <a:pt x="281368" y="419916"/>
                    <a:pt x="306991" y="411438"/>
                  </a:cubicBezTo>
                  <a:cubicBezTo>
                    <a:pt x="332613" y="402961"/>
                    <a:pt x="366713" y="436775"/>
                    <a:pt x="366713" y="436775"/>
                  </a:cubicBezTo>
                  <a:cubicBezTo>
                    <a:pt x="366713" y="436775"/>
                    <a:pt x="400812" y="411438"/>
                    <a:pt x="422148" y="428298"/>
                  </a:cubicBezTo>
                  <a:cubicBezTo>
                    <a:pt x="422148" y="428298"/>
                    <a:pt x="409384" y="394579"/>
                    <a:pt x="439198" y="377720"/>
                  </a:cubicBezTo>
                  <a:cubicBezTo>
                    <a:pt x="469011" y="360861"/>
                    <a:pt x="486060" y="377720"/>
                    <a:pt x="486060" y="377720"/>
                  </a:cubicBezTo>
                  <a:cubicBezTo>
                    <a:pt x="486060" y="377720"/>
                    <a:pt x="515874" y="284946"/>
                    <a:pt x="571309" y="284946"/>
                  </a:cubicBezTo>
                  <a:cubicBezTo>
                    <a:pt x="626745" y="284946"/>
                    <a:pt x="669321" y="344001"/>
                    <a:pt x="669321" y="344001"/>
                  </a:cubicBezTo>
                  <a:lnTo>
                    <a:pt x="733234" y="352479"/>
                  </a:lnTo>
                  <a:cubicBezTo>
                    <a:pt x="733234" y="352479"/>
                    <a:pt x="724662" y="293424"/>
                    <a:pt x="750284" y="285042"/>
                  </a:cubicBezTo>
                  <a:cubicBezTo>
                    <a:pt x="775906" y="276564"/>
                    <a:pt x="784384" y="301901"/>
                    <a:pt x="784384" y="301901"/>
                  </a:cubicBezTo>
                  <a:cubicBezTo>
                    <a:pt x="784384" y="301901"/>
                    <a:pt x="784384" y="268182"/>
                    <a:pt x="805719" y="268182"/>
                  </a:cubicBezTo>
                  <a:cubicBezTo>
                    <a:pt x="827055" y="268182"/>
                    <a:pt x="856869" y="310378"/>
                    <a:pt x="856869" y="310378"/>
                  </a:cubicBezTo>
                  <a:cubicBezTo>
                    <a:pt x="856869" y="310378"/>
                    <a:pt x="886682" y="259800"/>
                    <a:pt x="908018" y="276660"/>
                  </a:cubicBezTo>
                  <a:cubicBezTo>
                    <a:pt x="908018" y="276660"/>
                    <a:pt x="899446" y="99495"/>
                    <a:pt x="1018889" y="116354"/>
                  </a:cubicBezTo>
                  <a:cubicBezTo>
                    <a:pt x="1018889" y="116354"/>
                    <a:pt x="997553" y="48917"/>
                    <a:pt x="1044511" y="23580"/>
                  </a:cubicBezTo>
                  <a:cubicBezTo>
                    <a:pt x="1091374" y="-1756"/>
                    <a:pt x="1099947" y="32058"/>
                    <a:pt x="1099947" y="32058"/>
                  </a:cubicBezTo>
                  <a:cubicBezTo>
                    <a:pt x="1099947" y="32058"/>
                    <a:pt x="1134047" y="-26997"/>
                    <a:pt x="1180909" y="15198"/>
                  </a:cubicBezTo>
                  <a:cubicBezTo>
                    <a:pt x="1227772" y="57394"/>
                    <a:pt x="1236345" y="99590"/>
                    <a:pt x="1232059" y="107972"/>
                  </a:cubicBezTo>
                  <a:cubicBezTo>
                    <a:pt x="1227772" y="116449"/>
                    <a:pt x="1261872" y="91113"/>
                    <a:pt x="1261872" y="133308"/>
                  </a:cubicBezTo>
                  <a:cubicBezTo>
                    <a:pt x="1261872" y="175504"/>
                    <a:pt x="1244822" y="200745"/>
                    <a:pt x="1244822" y="200745"/>
                  </a:cubicBezTo>
                  <a:cubicBezTo>
                    <a:pt x="1244822" y="200745"/>
                    <a:pt x="1295972" y="183886"/>
                    <a:pt x="1313021" y="217605"/>
                  </a:cubicBezTo>
                  <a:cubicBezTo>
                    <a:pt x="1313021" y="217605"/>
                    <a:pt x="1304448" y="175409"/>
                    <a:pt x="1338643" y="158550"/>
                  </a:cubicBezTo>
                  <a:cubicBezTo>
                    <a:pt x="1372743" y="141690"/>
                    <a:pt x="1415415" y="167027"/>
                    <a:pt x="1415415" y="167027"/>
                  </a:cubicBezTo>
                  <a:cubicBezTo>
                    <a:pt x="1415415" y="167027"/>
                    <a:pt x="1415415" y="91113"/>
                    <a:pt x="1458087" y="82635"/>
                  </a:cubicBezTo>
                  <a:cubicBezTo>
                    <a:pt x="1500759" y="74158"/>
                    <a:pt x="1547622" y="141690"/>
                    <a:pt x="1547622" y="141690"/>
                  </a:cubicBezTo>
                  <a:cubicBezTo>
                    <a:pt x="1547622" y="141690"/>
                    <a:pt x="1573244" y="116354"/>
                    <a:pt x="1594485" y="150168"/>
                  </a:cubicBezTo>
                  <a:cubicBezTo>
                    <a:pt x="1615821" y="183886"/>
                    <a:pt x="1611535" y="234559"/>
                    <a:pt x="1611535" y="234559"/>
                  </a:cubicBezTo>
                  <a:cubicBezTo>
                    <a:pt x="1611535" y="234559"/>
                    <a:pt x="1675447" y="209223"/>
                    <a:pt x="1696783" y="243036"/>
                  </a:cubicBezTo>
                  <a:cubicBezTo>
                    <a:pt x="1696783" y="243036"/>
                    <a:pt x="1756505" y="183981"/>
                    <a:pt x="1824704" y="192459"/>
                  </a:cubicBezTo>
                  <a:cubicBezTo>
                    <a:pt x="1892903" y="200936"/>
                    <a:pt x="1914239" y="243036"/>
                    <a:pt x="1914239" y="243036"/>
                  </a:cubicBezTo>
                  <a:cubicBezTo>
                    <a:pt x="1914239" y="243036"/>
                    <a:pt x="1944052" y="192459"/>
                    <a:pt x="1978152" y="251514"/>
                  </a:cubicBezTo>
                  <a:cubicBezTo>
                    <a:pt x="2012251" y="310569"/>
                    <a:pt x="2007965" y="327428"/>
                    <a:pt x="2007965" y="327428"/>
                  </a:cubicBezTo>
                  <a:cubicBezTo>
                    <a:pt x="2007965" y="327428"/>
                    <a:pt x="2037779" y="293709"/>
                    <a:pt x="2050637" y="327428"/>
                  </a:cubicBezTo>
                  <a:cubicBezTo>
                    <a:pt x="2063400" y="361146"/>
                    <a:pt x="2029301" y="386483"/>
                    <a:pt x="2029301" y="386483"/>
                  </a:cubicBezTo>
                  <a:cubicBezTo>
                    <a:pt x="2029301" y="386483"/>
                    <a:pt x="2025015" y="420201"/>
                    <a:pt x="2042064" y="420201"/>
                  </a:cubicBezTo>
                  <a:cubicBezTo>
                    <a:pt x="2059114" y="420201"/>
                    <a:pt x="2054828" y="394865"/>
                    <a:pt x="2093214" y="386483"/>
                  </a:cubicBezTo>
                  <a:cubicBezTo>
                    <a:pt x="2131600" y="378006"/>
                    <a:pt x="2148649" y="403342"/>
                    <a:pt x="2148649" y="403342"/>
                  </a:cubicBezTo>
                  <a:cubicBezTo>
                    <a:pt x="2148649" y="403342"/>
                    <a:pt x="2144363" y="344287"/>
                    <a:pt x="2165699" y="335905"/>
                  </a:cubicBezTo>
                  <a:cubicBezTo>
                    <a:pt x="2187035" y="327428"/>
                    <a:pt x="2199798" y="335905"/>
                    <a:pt x="2199798" y="335905"/>
                  </a:cubicBezTo>
                  <a:cubicBezTo>
                    <a:pt x="2199798" y="335905"/>
                    <a:pt x="2191226" y="268468"/>
                    <a:pt x="2221135" y="268468"/>
                  </a:cubicBezTo>
                  <a:cubicBezTo>
                    <a:pt x="2251043" y="268468"/>
                    <a:pt x="2280856" y="310664"/>
                    <a:pt x="2293620" y="361242"/>
                  </a:cubicBezTo>
                  <a:cubicBezTo>
                    <a:pt x="2293620" y="361242"/>
                    <a:pt x="2370391" y="319046"/>
                    <a:pt x="2391632" y="361242"/>
                  </a:cubicBezTo>
                  <a:cubicBezTo>
                    <a:pt x="2412968" y="403437"/>
                    <a:pt x="2391632" y="462492"/>
                    <a:pt x="2391632" y="462492"/>
                  </a:cubicBezTo>
                  <a:cubicBezTo>
                    <a:pt x="2391632" y="462492"/>
                    <a:pt x="2434304" y="462492"/>
                    <a:pt x="2447068" y="487829"/>
                  </a:cubicBezTo>
                  <a:cubicBezTo>
                    <a:pt x="2459831" y="513165"/>
                    <a:pt x="2455640" y="521547"/>
                    <a:pt x="2455640" y="521547"/>
                  </a:cubicBezTo>
                  <a:cubicBezTo>
                    <a:pt x="2455640" y="521547"/>
                    <a:pt x="2528125" y="496211"/>
                    <a:pt x="2553652" y="530025"/>
                  </a:cubicBezTo>
                  <a:cubicBezTo>
                    <a:pt x="2579275" y="563743"/>
                    <a:pt x="2562225" y="546884"/>
                    <a:pt x="2562225" y="546884"/>
                  </a:cubicBezTo>
                  <a:cubicBezTo>
                    <a:pt x="2562225" y="546884"/>
                    <a:pt x="2587847" y="521547"/>
                    <a:pt x="2600611" y="530025"/>
                  </a:cubicBezTo>
                  <a:cubicBezTo>
                    <a:pt x="2613374" y="538502"/>
                    <a:pt x="2609183" y="470970"/>
                    <a:pt x="2634710" y="513165"/>
                  </a:cubicBezTo>
                  <a:cubicBezTo>
                    <a:pt x="2660237" y="555361"/>
                    <a:pt x="2656046" y="614416"/>
                    <a:pt x="2634710" y="614416"/>
                  </a:cubicBezTo>
                  <a:cubicBezTo>
                    <a:pt x="2613374" y="614416"/>
                    <a:pt x="2570797" y="589080"/>
                    <a:pt x="2570797" y="589080"/>
                  </a:cubicBezTo>
                  <a:cubicBezTo>
                    <a:pt x="2570797" y="589080"/>
                    <a:pt x="2562225" y="639657"/>
                    <a:pt x="2536698" y="639657"/>
                  </a:cubicBezTo>
                  <a:cubicBezTo>
                    <a:pt x="2536698" y="639657"/>
                    <a:pt x="2532412" y="673376"/>
                    <a:pt x="2489835" y="681853"/>
                  </a:cubicBezTo>
                  <a:cubicBezTo>
                    <a:pt x="2447163" y="690330"/>
                    <a:pt x="2400300" y="681853"/>
                    <a:pt x="2400300" y="681853"/>
                  </a:cubicBezTo>
                  <a:cubicBezTo>
                    <a:pt x="2400300" y="681853"/>
                    <a:pt x="2332101" y="732431"/>
                    <a:pt x="2298001" y="724049"/>
                  </a:cubicBezTo>
                  <a:cubicBezTo>
                    <a:pt x="2298001" y="724049"/>
                    <a:pt x="2285238" y="783104"/>
                    <a:pt x="2229802" y="799963"/>
                  </a:cubicBezTo>
                  <a:cubicBezTo>
                    <a:pt x="2174367" y="816822"/>
                    <a:pt x="2148840" y="732526"/>
                    <a:pt x="2148840" y="732526"/>
                  </a:cubicBezTo>
                  <a:cubicBezTo>
                    <a:pt x="2148840" y="732526"/>
                    <a:pt x="2114740" y="749385"/>
                    <a:pt x="2093404" y="681948"/>
                  </a:cubicBezTo>
                  <a:cubicBezTo>
                    <a:pt x="2093404" y="681948"/>
                    <a:pt x="2042255" y="707285"/>
                    <a:pt x="2029491" y="690426"/>
                  </a:cubicBezTo>
                  <a:cubicBezTo>
                    <a:pt x="2016728" y="673566"/>
                    <a:pt x="1991106" y="774817"/>
                    <a:pt x="1905857" y="741003"/>
                  </a:cubicBezTo>
                  <a:cubicBezTo>
                    <a:pt x="1905857" y="741003"/>
                    <a:pt x="1880235" y="791581"/>
                    <a:pt x="1799272" y="800058"/>
                  </a:cubicBezTo>
                  <a:cubicBezTo>
                    <a:pt x="1718310" y="808536"/>
                    <a:pt x="1658588" y="698808"/>
                    <a:pt x="1658588" y="698808"/>
                  </a:cubicBezTo>
                  <a:cubicBezTo>
                    <a:pt x="1658588" y="698808"/>
                    <a:pt x="1615916" y="715667"/>
                    <a:pt x="1590389" y="698808"/>
                  </a:cubicBezTo>
                  <a:cubicBezTo>
                    <a:pt x="1590389" y="698808"/>
                    <a:pt x="1471041" y="783199"/>
                    <a:pt x="1407128" y="766245"/>
                  </a:cubicBezTo>
                  <a:cubicBezTo>
                    <a:pt x="1343215" y="749385"/>
                    <a:pt x="1287780" y="698808"/>
                    <a:pt x="1287780" y="698808"/>
                  </a:cubicBezTo>
                  <a:cubicBezTo>
                    <a:pt x="1287780" y="698808"/>
                    <a:pt x="1249394" y="757863"/>
                    <a:pt x="1181195" y="757863"/>
                  </a:cubicBezTo>
                  <a:cubicBezTo>
                    <a:pt x="1112996" y="757863"/>
                    <a:pt x="1049083" y="698808"/>
                    <a:pt x="1049083" y="698808"/>
                  </a:cubicBezTo>
                  <a:cubicBezTo>
                    <a:pt x="1049083" y="698808"/>
                    <a:pt x="1006411" y="724144"/>
                    <a:pt x="972312" y="715667"/>
                  </a:cubicBezTo>
                  <a:cubicBezTo>
                    <a:pt x="938213" y="707190"/>
                    <a:pt x="908399" y="656612"/>
                    <a:pt x="908399" y="656612"/>
                  </a:cubicBezTo>
                  <a:cubicBezTo>
                    <a:pt x="908399" y="656612"/>
                    <a:pt x="891349" y="690330"/>
                    <a:pt x="861536" y="656612"/>
                  </a:cubicBezTo>
                  <a:cubicBezTo>
                    <a:pt x="861536" y="656612"/>
                    <a:pt x="857250" y="690330"/>
                    <a:pt x="818864" y="715667"/>
                  </a:cubicBezTo>
                  <a:cubicBezTo>
                    <a:pt x="780479" y="741003"/>
                    <a:pt x="678180" y="732526"/>
                    <a:pt x="661130" y="715667"/>
                  </a:cubicBezTo>
                  <a:cubicBezTo>
                    <a:pt x="661130" y="715667"/>
                    <a:pt x="563118" y="774722"/>
                    <a:pt x="499110" y="749385"/>
                  </a:cubicBezTo>
                  <a:cubicBezTo>
                    <a:pt x="435197" y="724049"/>
                    <a:pt x="430911" y="698808"/>
                    <a:pt x="430911" y="698808"/>
                  </a:cubicBezTo>
                  <a:cubicBezTo>
                    <a:pt x="430911" y="698808"/>
                    <a:pt x="401098" y="724144"/>
                    <a:pt x="375475" y="707285"/>
                  </a:cubicBezTo>
                  <a:cubicBezTo>
                    <a:pt x="349853" y="690426"/>
                    <a:pt x="337089" y="656707"/>
                    <a:pt x="337089" y="656707"/>
                  </a:cubicBezTo>
                  <a:cubicBezTo>
                    <a:pt x="337089" y="656707"/>
                    <a:pt x="294418" y="682044"/>
                    <a:pt x="260318" y="682044"/>
                  </a:cubicBezTo>
                  <a:cubicBezTo>
                    <a:pt x="226219" y="682044"/>
                    <a:pt x="209169" y="656707"/>
                    <a:pt x="209169" y="656707"/>
                  </a:cubicBezTo>
                  <a:cubicBezTo>
                    <a:pt x="209169" y="656707"/>
                    <a:pt x="204882" y="682044"/>
                    <a:pt x="175069" y="673566"/>
                  </a:cubicBezTo>
                  <a:cubicBezTo>
                    <a:pt x="145256" y="665089"/>
                    <a:pt x="128206" y="622989"/>
                    <a:pt x="128206" y="622989"/>
                  </a:cubicBezTo>
                  <a:cubicBezTo>
                    <a:pt x="128206" y="622989"/>
                    <a:pt x="106870" y="665184"/>
                    <a:pt x="81343" y="665184"/>
                  </a:cubicBezTo>
                  <a:cubicBezTo>
                    <a:pt x="55816" y="665184"/>
                    <a:pt x="381" y="631466"/>
                    <a:pt x="381" y="631466"/>
                  </a:cubicBezTo>
                  <a:lnTo>
                    <a:pt x="381" y="631466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DD2B65E-6616-3C6F-765B-2B0C6E3B071B}"/>
                </a:ext>
              </a:extLst>
            </p:cNvPr>
            <p:cNvSpPr/>
            <p:nvPr/>
          </p:nvSpPr>
          <p:spPr>
            <a:xfrm>
              <a:off x="6880864" y="5178233"/>
              <a:ext cx="5467838" cy="1653744"/>
            </a:xfrm>
            <a:custGeom>
              <a:avLst/>
              <a:gdLst>
                <a:gd name="connsiteX0" fmla="*/ 0 w 2652318"/>
                <a:gd name="connsiteY0" fmla="*/ 630704 h 802192"/>
                <a:gd name="connsiteX1" fmla="*/ 63912 w 2652318"/>
                <a:gd name="connsiteY1" fmla="*/ 596985 h 802192"/>
                <a:gd name="connsiteX2" fmla="*/ 98012 w 2652318"/>
                <a:gd name="connsiteY2" fmla="*/ 605463 h 802192"/>
                <a:gd name="connsiteX3" fmla="*/ 123634 w 2652318"/>
                <a:gd name="connsiteY3" fmla="*/ 571744 h 802192"/>
                <a:gd name="connsiteX4" fmla="*/ 157734 w 2652318"/>
                <a:gd name="connsiteY4" fmla="*/ 613940 h 802192"/>
                <a:gd name="connsiteX5" fmla="*/ 208883 w 2652318"/>
                <a:gd name="connsiteY5" fmla="*/ 605463 h 802192"/>
                <a:gd name="connsiteX6" fmla="*/ 247269 w 2652318"/>
                <a:gd name="connsiteY6" fmla="*/ 622322 h 802192"/>
                <a:gd name="connsiteX7" fmla="*/ 247269 w 2652318"/>
                <a:gd name="connsiteY7" fmla="*/ 478971 h 802192"/>
                <a:gd name="connsiteX8" fmla="*/ 298418 w 2652318"/>
                <a:gd name="connsiteY8" fmla="*/ 453634 h 802192"/>
                <a:gd name="connsiteX9" fmla="*/ 306991 w 2652318"/>
                <a:gd name="connsiteY9" fmla="*/ 411438 h 802192"/>
                <a:gd name="connsiteX10" fmla="*/ 366713 w 2652318"/>
                <a:gd name="connsiteY10" fmla="*/ 436775 h 802192"/>
                <a:gd name="connsiteX11" fmla="*/ 422148 w 2652318"/>
                <a:gd name="connsiteY11" fmla="*/ 428298 h 802192"/>
                <a:gd name="connsiteX12" fmla="*/ 439198 w 2652318"/>
                <a:gd name="connsiteY12" fmla="*/ 377720 h 802192"/>
                <a:gd name="connsiteX13" fmla="*/ 486060 w 2652318"/>
                <a:gd name="connsiteY13" fmla="*/ 377720 h 802192"/>
                <a:gd name="connsiteX14" fmla="*/ 571309 w 2652318"/>
                <a:gd name="connsiteY14" fmla="*/ 284946 h 802192"/>
                <a:gd name="connsiteX15" fmla="*/ 669321 w 2652318"/>
                <a:gd name="connsiteY15" fmla="*/ 344001 h 802192"/>
                <a:gd name="connsiteX16" fmla="*/ 733234 w 2652318"/>
                <a:gd name="connsiteY16" fmla="*/ 352479 h 802192"/>
                <a:gd name="connsiteX17" fmla="*/ 750284 w 2652318"/>
                <a:gd name="connsiteY17" fmla="*/ 285042 h 802192"/>
                <a:gd name="connsiteX18" fmla="*/ 784384 w 2652318"/>
                <a:gd name="connsiteY18" fmla="*/ 301901 h 802192"/>
                <a:gd name="connsiteX19" fmla="*/ 805719 w 2652318"/>
                <a:gd name="connsiteY19" fmla="*/ 268182 h 802192"/>
                <a:gd name="connsiteX20" fmla="*/ 856869 w 2652318"/>
                <a:gd name="connsiteY20" fmla="*/ 310378 h 802192"/>
                <a:gd name="connsiteX21" fmla="*/ 908018 w 2652318"/>
                <a:gd name="connsiteY21" fmla="*/ 276660 h 802192"/>
                <a:gd name="connsiteX22" fmla="*/ 1018889 w 2652318"/>
                <a:gd name="connsiteY22" fmla="*/ 116354 h 802192"/>
                <a:gd name="connsiteX23" fmla="*/ 1044511 w 2652318"/>
                <a:gd name="connsiteY23" fmla="*/ 23580 h 802192"/>
                <a:gd name="connsiteX24" fmla="*/ 1099947 w 2652318"/>
                <a:gd name="connsiteY24" fmla="*/ 32058 h 802192"/>
                <a:gd name="connsiteX25" fmla="*/ 1180909 w 2652318"/>
                <a:gd name="connsiteY25" fmla="*/ 15198 h 802192"/>
                <a:gd name="connsiteX26" fmla="*/ 1232059 w 2652318"/>
                <a:gd name="connsiteY26" fmla="*/ 107972 h 802192"/>
                <a:gd name="connsiteX27" fmla="*/ 1261872 w 2652318"/>
                <a:gd name="connsiteY27" fmla="*/ 133308 h 802192"/>
                <a:gd name="connsiteX28" fmla="*/ 1244822 w 2652318"/>
                <a:gd name="connsiteY28" fmla="*/ 200745 h 802192"/>
                <a:gd name="connsiteX29" fmla="*/ 1313021 w 2652318"/>
                <a:gd name="connsiteY29" fmla="*/ 217605 h 802192"/>
                <a:gd name="connsiteX30" fmla="*/ 1338643 w 2652318"/>
                <a:gd name="connsiteY30" fmla="*/ 158550 h 802192"/>
                <a:gd name="connsiteX31" fmla="*/ 1415415 w 2652318"/>
                <a:gd name="connsiteY31" fmla="*/ 167027 h 802192"/>
                <a:gd name="connsiteX32" fmla="*/ 1458087 w 2652318"/>
                <a:gd name="connsiteY32" fmla="*/ 82635 h 802192"/>
                <a:gd name="connsiteX33" fmla="*/ 1547622 w 2652318"/>
                <a:gd name="connsiteY33" fmla="*/ 141690 h 802192"/>
                <a:gd name="connsiteX34" fmla="*/ 1594485 w 2652318"/>
                <a:gd name="connsiteY34" fmla="*/ 150168 h 802192"/>
                <a:gd name="connsiteX35" fmla="*/ 1611535 w 2652318"/>
                <a:gd name="connsiteY35" fmla="*/ 234559 h 802192"/>
                <a:gd name="connsiteX36" fmla="*/ 1696783 w 2652318"/>
                <a:gd name="connsiteY36" fmla="*/ 243036 h 802192"/>
                <a:gd name="connsiteX37" fmla="*/ 1824704 w 2652318"/>
                <a:gd name="connsiteY37" fmla="*/ 192459 h 802192"/>
                <a:gd name="connsiteX38" fmla="*/ 1914239 w 2652318"/>
                <a:gd name="connsiteY38" fmla="*/ 243036 h 802192"/>
                <a:gd name="connsiteX39" fmla="*/ 1978152 w 2652318"/>
                <a:gd name="connsiteY39" fmla="*/ 251514 h 802192"/>
                <a:gd name="connsiteX40" fmla="*/ 2007965 w 2652318"/>
                <a:gd name="connsiteY40" fmla="*/ 327428 h 802192"/>
                <a:gd name="connsiteX41" fmla="*/ 2050637 w 2652318"/>
                <a:gd name="connsiteY41" fmla="*/ 327428 h 802192"/>
                <a:gd name="connsiteX42" fmla="*/ 2029301 w 2652318"/>
                <a:gd name="connsiteY42" fmla="*/ 386483 h 802192"/>
                <a:gd name="connsiteX43" fmla="*/ 2042064 w 2652318"/>
                <a:gd name="connsiteY43" fmla="*/ 420201 h 802192"/>
                <a:gd name="connsiteX44" fmla="*/ 2093214 w 2652318"/>
                <a:gd name="connsiteY44" fmla="*/ 386483 h 802192"/>
                <a:gd name="connsiteX45" fmla="*/ 2148649 w 2652318"/>
                <a:gd name="connsiteY45" fmla="*/ 403342 h 802192"/>
                <a:gd name="connsiteX46" fmla="*/ 2165699 w 2652318"/>
                <a:gd name="connsiteY46" fmla="*/ 335905 h 802192"/>
                <a:gd name="connsiteX47" fmla="*/ 2199798 w 2652318"/>
                <a:gd name="connsiteY47" fmla="*/ 335905 h 802192"/>
                <a:gd name="connsiteX48" fmla="*/ 2221135 w 2652318"/>
                <a:gd name="connsiteY48" fmla="*/ 268468 h 802192"/>
                <a:gd name="connsiteX49" fmla="*/ 2293620 w 2652318"/>
                <a:gd name="connsiteY49" fmla="*/ 361242 h 802192"/>
                <a:gd name="connsiteX50" fmla="*/ 2391632 w 2652318"/>
                <a:gd name="connsiteY50" fmla="*/ 361242 h 802192"/>
                <a:gd name="connsiteX51" fmla="*/ 2391632 w 2652318"/>
                <a:gd name="connsiteY51" fmla="*/ 462492 h 802192"/>
                <a:gd name="connsiteX52" fmla="*/ 2447068 w 2652318"/>
                <a:gd name="connsiteY52" fmla="*/ 487829 h 802192"/>
                <a:gd name="connsiteX53" fmla="*/ 2455640 w 2652318"/>
                <a:gd name="connsiteY53" fmla="*/ 521547 h 802192"/>
                <a:gd name="connsiteX54" fmla="*/ 2553652 w 2652318"/>
                <a:gd name="connsiteY54" fmla="*/ 530025 h 802192"/>
                <a:gd name="connsiteX55" fmla="*/ 2562225 w 2652318"/>
                <a:gd name="connsiteY55" fmla="*/ 546884 h 802192"/>
                <a:gd name="connsiteX56" fmla="*/ 2600611 w 2652318"/>
                <a:gd name="connsiteY56" fmla="*/ 530025 h 802192"/>
                <a:gd name="connsiteX57" fmla="*/ 2634710 w 2652318"/>
                <a:gd name="connsiteY57" fmla="*/ 513165 h 802192"/>
                <a:gd name="connsiteX58" fmla="*/ 2634710 w 2652318"/>
                <a:gd name="connsiteY58" fmla="*/ 614416 h 802192"/>
                <a:gd name="connsiteX59" fmla="*/ 2570797 w 2652318"/>
                <a:gd name="connsiteY59" fmla="*/ 589080 h 802192"/>
                <a:gd name="connsiteX60" fmla="*/ 2536698 w 2652318"/>
                <a:gd name="connsiteY60" fmla="*/ 639657 h 802192"/>
                <a:gd name="connsiteX61" fmla="*/ 2489835 w 2652318"/>
                <a:gd name="connsiteY61" fmla="*/ 681853 h 802192"/>
                <a:gd name="connsiteX62" fmla="*/ 2400300 w 2652318"/>
                <a:gd name="connsiteY62" fmla="*/ 681853 h 802192"/>
                <a:gd name="connsiteX63" fmla="*/ 2298001 w 2652318"/>
                <a:gd name="connsiteY63" fmla="*/ 724049 h 802192"/>
                <a:gd name="connsiteX64" fmla="*/ 2229802 w 2652318"/>
                <a:gd name="connsiteY64" fmla="*/ 799963 h 802192"/>
                <a:gd name="connsiteX65" fmla="*/ 2148840 w 2652318"/>
                <a:gd name="connsiteY65" fmla="*/ 732526 h 802192"/>
                <a:gd name="connsiteX66" fmla="*/ 2093404 w 2652318"/>
                <a:gd name="connsiteY66" fmla="*/ 681948 h 802192"/>
                <a:gd name="connsiteX67" fmla="*/ 2029491 w 2652318"/>
                <a:gd name="connsiteY67" fmla="*/ 690426 h 802192"/>
                <a:gd name="connsiteX68" fmla="*/ 1905857 w 2652318"/>
                <a:gd name="connsiteY68" fmla="*/ 741003 h 802192"/>
                <a:gd name="connsiteX69" fmla="*/ 1799272 w 2652318"/>
                <a:gd name="connsiteY69" fmla="*/ 800058 h 802192"/>
                <a:gd name="connsiteX70" fmla="*/ 1658588 w 2652318"/>
                <a:gd name="connsiteY70" fmla="*/ 698808 h 802192"/>
                <a:gd name="connsiteX71" fmla="*/ 1590389 w 2652318"/>
                <a:gd name="connsiteY71" fmla="*/ 698808 h 802192"/>
                <a:gd name="connsiteX72" fmla="*/ 1407128 w 2652318"/>
                <a:gd name="connsiteY72" fmla="*/ 766245 h 802192"/>
                <a:gd name="connsiteX73" fmla="*/ 1287780 w 2652318"/>
                <a:gd name="connsiteY73" fmla="*/ 698808 h 802192"/>
                <a:gd name="connsiteX74" fmla="*/ 1181195 w 2652318"/>
                <a:gd name="connsiteY74" fmla="*/ 757863 h 802192"/>
                <a:gd name="connsiteX75" fmla="*/ 1049083 w 2652318"/>
                <a:gd name="connsiteY75" fmla="*/ 698808 h 802192"/>
                <a:gd name="connsiteX76" fmla="*/ 972312 w 2652318"/>
                <a:gd name="connsiteY76" fmla="*/ 715667 h 802192"/>
                <a:gd name="connsiteX77" fmla="*/ 908399 w 2652318"/>
                <a:gd name="connsiteY77" fmla="*/ 656612 h 802192"/>
                <a:gd name="connsiteX78" fmla="*/ 861536 w 2652318"/>
                <a:gd name="connsiteY78" fmla="*/ 656612 h 802192"/>
                <a:gd name="connsiteX79" fmla="*/ 818864 w 2652318"/>
                <a:gd name="connsiteY79" fmla="*/ 715667 h 802192"/>
                <a:gd name="connsiteX80" fmla="*/ 661130 w 2652318"/>
                <a:gd name="connsiteY80" fmla="*/ 715667 h 802192"/>
                <a:gd name="connsiteX81" fmla="*/ 499110 w 2652318"/>
                <a:gd name="connsiteY81" fmla="*/ 749385 h 802192"/>
                <a:gd name="connsiteX82" fmla="*/ 430911 w 2652318"/>
                <a:gd name="connsiteY82" fmla="*/ 698808 h 802192"/>
                <a:gd name="connsiteX83" fmla="*/ 375475 w 2652318"/>
                <a:gd name="connsiteY83" fmla="*/ 707285 h 802192"/>
                <a:gd name="connsiteX84" fmla="*/ 337089 w 2652318"/>
                <a:gd name="connsiteY84" fmla="*/ 656707 h 802192"/>
                <a:gd name="connsiteX85" fmla="*/ 260318 w 2652318"/>
                <a:gd name="connsiteY85" fmla="*/ 682044 h 802192"/>
                <a:gd name="connsiteX86" fmla="*/ 209169 w 2652318"/>
                <a:gd name="connsiteY86" fmla="*/ 656707 h 802192"/>
                <a:gd name="connsiteX87" fmla="*/ 175069 w 2652318"/>
                <a:gd name="connsiteY87" fmla="*/ 673566 h 802192"/>
                <a:gd name="connsiteX88" fmla="*/ 128206 w 2652318"/>
                <a:gd name="connsiteY88" fmla="*/ 622989 h 802192"/>
                <a:gd name="connsiteX89" fmla="*/ 81343 w 2652318"/>
                <a:gd name="connsiteY89" fmla="*/ 665184 h 802192"/>
                <a:gd name="connsiteX90" fmla="*/ 381 w 2652318"/>
                <a:gd name="connsiteY90" fmla="*/ 631466 h 802192"/>
                <a:gd name="connsiteX91" fmla="*/ 381 w 2652318"/>
                <a:gd name="connsiteY91" fmla="*/ 631466 h 802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2652318" h="802192">
                  <a:moveTo>
                    <a:pt x="0" y="630704"/>
                  </a:moveTo>
                  <a:cubicBezTo>
                    <a:pt x="8572" y="613845"/>
                    <a:pt x="38385" y="596985"/>
                    <a:pt x="63912" y="596985"/>
                  </a:cubicBezTo>
                  <a:cubicBezTo>
                    <a:pt x="89439" y="596985"/>
                    <a:pt x="98012" y="605463"/>
                    <a:pt x="98012" y="605463"/>
                  </a:cubicBezTo>
                  <a:cubicBezTo>
                    <a:pt x="98012" y="605463"/>
                    <a:pt x="98012" y="554885"/>
                    <a:pt x="123634" y="571744"/>
                  </a:cubicBezTo>
                  <a:cubicBezTo>
                    <a:pt x="149257" y="588603"/>
                    <a:pt x="157734" y="613940"/>
                    <a:pt x="157734" y="613940"/>
                  </a:cubicBezTo>
                  <a:cubicBezTo>
                    <a:pt x="157734" y="613940"/>
                    <a:pt x="187547" y="605463"/>
                    <a:pt x="208883" y="605463"/>
                  </a:cubicBezTo>
                  <a:cubicBezTo>
                    <a:pt x="230219" y="605463"/>
                    <a:pt x="247269" y="622322"/>
                    <a:pt x="247269" y="622322"/>
                  </a:cubicBezTo>
                  <a:cubicBezTo>
                    <a:pt x="247269" y="622322"/>
                    <a:pt x="208883" y="529548"/>
                    <a:pt x="247269" y="478971"/>
                  </a:cubicBezTo>
                  <a:cubicBezTo>
                    <a:pt x="285655" y="428393"/>
                    <a:pt x="298418" y="453634"/>
                    <a:pt x="298418" y="453634"/>
                  </a:cubicBezTo>
                  <a:cubicBezTo>
                    <a:pt x="298418" y="453634"/>
                    <a:pt x="281368" y="419916"/>
                    <a:pt x="306991" y="411438"/>
                  </a:cubicBezTo>
                  <a:cubicBezTo>
                    <a:pt x="332613" y="402961"/>
                    <a:pt x="366713" y="436775"/>
                    <a:pt x="366713" y="436775"/>
                  </a:cubicBezTo>
                  <a:cubicBezTo>
                    <a:pt x="366713" y="436775"/>
                    <a:pt x="400812" y="411438"/>
                    <a:pt x="422148" y="428298"/>
                  </a:cubicBezTo>
                  <a:cubicBezTo>
                    <a:pt x="422148" y="428298"/>
                    <a:pt x="409384" y="394579"/>
                    <a:pt x="439198" y="377720"/>
                  </a:cubicBezTo>
                  <a:cubicBezTo>
                    <a:pt x="469011" y="360861"/>
                    <a:pt x="486060" y="377720"/>
                    <a:pt x="486060" y="377720"/>
                  </a:cubicBezTo>
                  <a:cubicBezTo>
                    <a:pt x="486060" y="377720"/>
                    <a:pt x="515874" y="284946"/>
                    <a:pt x="571309" y="284946"/>
                  </a:cubicBezTo>
                  <a:cubicBezTo>
                    <a:pt x="626745" y="284946"/>
                    <a:pt x="669321" y="344001"/>
                    <a:pt x="669321" y="344001"/>
                  </a:cubicBezTo>
                  <a:lnTo>
                    <a:pt x="733234" y="352479"/>
                  </a:lnTo>
                  <a:cubicBezTo>
                    <a:pt x="733234" y="352479"/>
                    <a:pt x="724662" y="293424"/>
                    <a:pt x="750284" y="285042"/>
                  </a:cubicBezTo>
                  <a:cubicBezTo>
                    <a:pt x="775906" y="276564"/>
                    <a:pt x="784384" y="301901"/>
                    <a:pt x="784384" y="301901"/>
                  </a:cubicBezTo>
                  <a:cubicBezTo>
                    <a:pt x="784384" y="301901"/>
                    <a:pt x="784384" y="268182"/>
                    <a:pt x="805719" y="268182"/>
                  </a:cubicBezTo>
                  <a:cubicBezTo>
                    <a:pt x="827055" y="268182"/>
                    <a:pt x="856869" y="310378"/>
                    <a:pt x="856869" y="310378"/>
                  </a:cubicBezTo>
                  <a:cubicBezTo>
                    <a:pt x="856869" y="310378"/>
                    <a:pt x="886682" y="259800"/>
                    <a:pt x="908018" y="276660"/>
                  </a:cubicBezTo>
                  <a:cubicBezTo>
                    <a:pt x="908018" y="276660"/>
                    <a:pt x="899446" y="99495"/>
                    <a:pt x="1018889" y="116354"/>
                  </a:cubicBezTo>
                  <a:cubicBezTo>
                    <a:pt x="1018889" y="116354"/>
                    <a:pt x="997553" y="48917"/>
                    <a:pt x="1044511" y="23580"/>
                  </a:cubicBezTo>
                  <a:cubicBezTo>
                    <a:pt x="1091374" y="-1756"/>
                    <a:pt x="1099947" y="32058"/>
                    <a:pt x="1099947" y="32058"/>
                  </a:cubicBezTo>
                  <a:cubicBezTo>
                    <a:pt x="1099947" y="32058"/>
                    <a:pt x="1134047" y="-26997"/>
                    <a:pt x="1180909" y="15198"/>
                  </a:cubicBezTo>
                  <a:cubicBezTo>
                    <a:pt x="1227772" y="57394"/>
                    <a:pt x="1236345" y="99590"/>
                    <a:pt x="1232059" y="107972"/>
                  </a:cubicBezTo>
                  <a:cubicBezTo>
                    <a:pt x="1227772" y="116449"/>
                    <a:pt x="1261872" y="91113"/>
                    <a:pt x="1261872" y="133308"/>
                  </a:cubicBezTo>
                  <a:cubicBezTo>
                    <a:pt x="1261872" y="175504"/>
                    <a:pt x="1244822" y="200745"/>
                    <a:pt x="1244822" y="200745"/>
                  </a:cubicBezTo>
                  <a:cubicBezTo>
                    <a:pt x="1244822" y="200745"/>
                    <a:pt x="1295972" y="183886"/>
                    <a:pt x="1313021" y="217605"/>
                  </a:cubicBezTo>
                  <a:cubicBezTo>
                    <a:pt x="1313021" y="217605"/>
                    <a:pt x="1304448" y="175409"/>
                    <a:pt x="1338643" y="158550"/>
                  </a:cubicBezTo>
                  <a:cubicBezTo>
                    <a:pt x="1372743" y="141690"/>
                    <a:pt x="1415415" y="167027"/>
                    <a:pt x="1415415" y="167027"/>
                  </a:cubicBezTo>
                  <a:cubicBezTo>
                    <a:pt x="1415415" y="167027"/>
                    <a:pt x="1415415" y="91113"/>
                    <a:pt x="1458087" y="82635"/>
                  </a:cubicBezTo>
                  <a:cubicBezTo>
                    <a:pt x="1500759" y="74158"/>
                    <a:pt x="1547622" y="141690"/>
                    <a:pt x="1547622" y="141690"/>
                  </a:cubicBezTo>
                  <a:cubicBezTo>
                    <a:pt x="1547622" y="141690"/>
                    <a:pt x="1573244" y="116354"/>
                    <a:pt x="1594485" y="150168"/>
                  </a:cubicBezTo>
                  <a:cubicBezTo>
                    <a:pt x="1615821" y="183886"/>
                    <a:pt x="1611535" y="234559"/>
                    <a:pt x="1611535" y="234559"/>
                  </a:cubicBezTo>
                  <a:cubicBezTo>
                    <a:pt x="1611535" y="234559"/>
                    <a:pt x="1675447" y="209223"/>
                    <a:pt x="1696783" y="243036"/>
                  </a:cubicBezTo>
                  <a:cubicBezTo>
                    <a:pt x="1696783" y="243036"/>
                    <a:pt x="1756505" y="183981"/>
                    <a:pt x="1824704" y="192459"/>
                  </a:cubicBezTo>
                  <a:cubicBezTo>
                    <a:pt x="1892903" y="200936"/>
                    <a:pt x="1914239" y="243036"/>
                    <a:pt x="1914239" y="243036"/>
                  </a:cubicBezTo>
                  <a:cubicBezTo>
                    <a:pt x="1914239" y="243036"/>
                    <a:pt x="1944052" y="192459"/>
                    <a:pt x="1978152" y="251514"/>
                  </a:cubicBezTo>
                  <a:cubicBezTo>
                    <a:pt x="2012251" y="310569"/>
                    <a:pt x="2007965" y="327428"/>
                    <a:pt x="2007965" y="327428"/>
                  </a:cubicBezTo>
                  <a:cubicBezTo>
                    <a:pt x="2007965" y="327428"/>
                    <a:pt x="2037779" y="293709"/>
                    <a:pt x="2050637" y="327428"/>
                  </a:cubicBezTo>
                  <a:cubicBezTo>
                    <a:pt x="2063400" y="361146"/>
                    <a:pt x="2029301" y="386483"/>
                    <a:pt x="2029301" y="386483"/>
                  </a:cubicBezTo>
                  <a:cubicBezTo>
                    <a:pt x="2029301" y="386483"/>
                    <a:pt x="2025015" y="420201"/>
                    <a:pt x="2042064" y="420201"/>
                  </a:cubicBezTo>
                  <a:cubicBezTo>
                    <a:pt x="2059114" y="420201"/>
                    <a:pt x="2054828" y="394865"/>
                    <a:pt x="2093214" y="386483"/>
                  </a:cubicBezTo>
                  <a:cubicBezTo>
                    <a:pt x="2131600" y="378006"/>
                    <a:pt x="2148649" y="403342"/>
                    <a:pt x="2148649" y="403342"/>
                  </a:cubicBezTo>
                  <a:cubicBezTo>
                    <a:pt x="2148649" y="403342"/>
                    <a:pt x="2144363" y="344287"/>
                    <a:pt x="2165699" y="335905"/>
                  </a:cubicBezTo>
                  <a:cubicBezTo>
                    <a:pt x="2187035" y="327428"/>
                    <a:pt x="2199798" y="335905"/>
                    <a:pt x="2199798" y="335905"/>
                  </a:cubicBezTo>
                  <a:cubicBezTo>
                    <a:pt x="2199798" y="335905"/>
                    <a:pt x="2191226" y="268468"/>
                    <a:pt x="2221135" y="268468"/>
                  </a:cubicBezTo>
                  <a:cubicBezTo>
                    <a:pt x="2251043" y="268468"/>
                    <a:pt x="2280856" y="310664"/>
                    <a:pt x="2293620" y="361242"/>
                  </a:cubicBezTo>
                  <a:cubicBezTo>
                    <a:pt x="2293620" y="361242"/>
                    <a:pt x="2370391" y="319046"/>
                    <a:pt x="2391632" y="361242"/>
                  </a:cubicBezTo>
                  <a:cubicBezTo>
                    <a:pt x="2412968" y="403437"/>
                    <a:pt x="2391632" y="462492"/>
                    <a:pt x="2391632" y="462492"/>
                  </a:cubicBezTo>
                  <a:cubicBezTo>
                    <a:pt x="2391632" y="462492"/>
                    <a:pt x="2434304" y="462492"/>
                    <a:pt x="2447068" y="487829"/>
                  </a:cubicBezTo>
                  <a:cubicBezTo>
                    <a:pt x="2459831" y="513165"/>
                    <a:pt x="2455640" y="521547"/>
                    <a:pt x="2455640" y="521547"/>
                  </a:cubicBezTo>
                  <a:cubicBezTo>
                    <a:pt x="2455640" y="521547"/>
                    <a:pt x="2528125" y="496211"/>
                    <a:pt x="2553652" y="530025"/>
                  </a:cubicBezTo>
                  <a:cubicBezTo>
                    <a:pt x="2579275" y="563743"/>
                    <a:pt x="2562225" y="546884"/>
                    <a:pt x="2562225" y="546884"/>
                  </a:cubicBezTo>
                  <a:cubicBezTo>
                    <a:pt x="2562225" y="546884"/>
                    <a:pt x="2587847" y="521547"/>
                    <a:pt x="2600611" y="530025"/>
                  </a:cubicBezTo>
                  <a:cubicBezTo>
                    <a:pt x="2613374" y="538502"/>
                    <a:pt x="2609183" y="470970"/>
                    <a:pt x="2634710" y="513165"/>
                  </a:cubicBezTo>
                  <a:cubicBezTo>
                    <a:pt x="2660237" y="555361"/>
                    <a:pt x="2656046" y="614416"/>
                    <a:pt x="2634710" y="614416"/>
                  </a:cubicBezTo>
                  <a:cubicBezTo>
                    <a:pt x="2613374" y="614416"/>
                    <a:pt x="2570797" y="589080"/>
                    <a:pt x="2570797" y="589080"/>
                  </a:cubicBezTo>
                  <a:cubicBezTo>
                    <a:pt x="2570797" y="589080"/>
                    <a:pt x="2562225" y="639657"/>
                    <a:pt x="2536698" y="639657"/>
                  </a:cubicBezTo>
                  <a:cubicBezTo>
                    <a:pt x="2536698" y="639657"/>
                    <a:pt x="2532412" y="673376"/>
                    <a:pt x="2489835" y="681853"/>
                  </a:cubicBezTo>
                  <a:cubicBezTo>
                    <a:pt x="2447163" y="690330"/>
                    <a:pt x="2400300" y="681853"/>
                    <a:pt x="2400300" y="681853"/>
                  </a:cubicBezTo>
                  <a:cubicBezTo>
                    <a:pt x="2400300" y="681853"/>
                    <a:pt x="2332101" y="732431"/>
                    <a:pt x="2298001" y="724049"/>
                  </a:cubicBezTo>
                  <a:cubicBezTo>
                    <a:pt x="2298001" y="724049"/>
                    <a:pt x="2285238" y="783104"/>
                    <a:pt x="2229802" y="799963"/>
                  </a:cubicBezTo>
                  <a:cubicBezTo>
                    <a:pt x="2174367" y="816822"/>
                    <a:pt x="2148840" y="732526"/>
                    <a:pt x="2148840" y="732526"/>
                  </a:cubicBezTo>
                  <a:cubicBezTo>
                    <a:pt x="2148840" y="732526"/>
                    <a:pt x="2114740" y="749385"/>
                    <a:pt x="2093404" y="681948"/>
                  </a:cubicBezTo>
                  <a:cubicBezTo>
                    <a:pt x="2093404" y="681948"/>
                    <a:pt x="2042255" y="707285"/>
                    <a:pt x="2029491" y="690426"/>
                  </a:cubicBezTo>
                  <a:cubicBezTo>
                    <a:pt x="2016728" y="673566"/>
                    <a:pt x="1991106" y="774817"/>
                    <a:pt x="1905857" y="741003"/>
                  </a:cubicBezTo>
                  <a:cubicBezTo>
                    <a:pt x="1905857" y="741003"/>
                    <a:pt x="1880235" y="791581"/>
                    <a:pt x="1799272" y="800058"/>
                  </a:cubicBezTo>
                  <a:cubicBezTo>
                    <a:pt x="1718310" y="808536"/>
                    <a:pt x="1658588" y="698808"/>
                    <a:pt x="1658588" y="698808"/>
                  </a:cubicBezTo>
                  <a:cubicBezTo>
                    <a:pt x="1658588" y="698808"/>
                    <a:pt x="1615916" y="715667"/>
                    <a:pt x="1590389" y="698808"/>
                  </a:cubicBezTo>
                  <a:cubicBezTo>
                    <a:pt x="1590389" y="698808"/>
                    <a:pt x="1471041" y="783199"/>
                    <a:pt x="1407128" y="766245"/>
                  </a:cubicBezTo>
                  <a:cubicBezTo>
                    <a:pt x="1343215" y="749385"/>
                    <a:pt x="1287780" y="698808"/>
                    <a:pt x="1287780" y="698808"/>
                  </a:cubicBezTo>
                  <a:cubicBezTo>
                    <a:pt x="1287780" y="698808"/>
                    <a:pt x="1249394" y="757863"/>
                    <a:pt x="1181195" y="757863"/>
                  </a:cubicBezTo>
                  <a:cubicBezTo>
                    <a:pt x="1112996" y="757863"/>
                    <a:pt x="1049083" y="698808"/>
                    <a:pt x="1049083" y="698808"/>
                  </a:cubicBezTo>
                  <a:cubicBezTo>
                    <a:pt x="1049083" y="698808"/>
                    <a:pt x="1006411" y="724144"/>
                    <a:pt x="972312" y="715667"/>
                  </a:cubicBezTo>
                  <a:cubicBezTo>
                    <a:pt x="938213" y="707190"/>
                    <a:pt x="908399" y="656612"/>
                    <a:pt x="908399" y="656612"/>
                  </a:cubicBezTo>
                  <a:cubicBezTo>
                    <a:pt x="908399" y="656612"/>
                    <a:pt x="891349" y="690330"/>
                    <a:pt x="861536" y="656612"/>
                  </a:cubicBezTo>
                  <a:cubicBezTo>
                    <a:pt x="861536" y="656612"/>
                    <a:pt x="857250" y="690330"/>
                    <a:pt x="818864" y="715667"/>
                  </a:cubicBezTo>
                  <a:cubicBezTo>
                    <a:pt x="780479" y="741003"/>
                    <a:pt x="678180" y="732526"/>
                    <a:pt x="661130" y="715667"/>
                  </a:cubicBezTo>
                  <a:cubicBezTo>
                    <a:pt x="661130" y="715667"/>
                    <a:pt x="563118" y="774722"/>
                    <a:pt x="499110" y="749385"/>
                  </a:cubicBezTo>
                  <a:cubicBezTo>
                    <a:pt x="435197" y="724049"/>
                    <a:pt x="430911" y="698808"/>
                    <a:pt x="430911" y="698808"/>
                  </a:cubicBezTo>
                  <a:cubicBezTo>
                    <a:pt x="430911" y="698808"/>
                    <a:pt x="401098" y="724144"/>
                    <a:pt x="375475" y="707285"/>
                  </a:cubicBezTo>
                  <a:cubicBezTo>
                    <a:pt x="349853" y="690426"/>
                    <a:pt x="337089" y="656707"/>
                    <a:pt x="337089" y="656707"/>
                  </a:cubicBezTo>
                  <a:cubicBezTo>
                    <a:pt x="337089" y="656707"/>
                    <a:pt x="294418" y="682044"/>
                    <a:pt x="260318" y="682044"/>
                  </a:cubicBezTo>
                  <a:cubicBezTo>
                    <a:pt x="226219" y="682044"/>
                    <a:pt x="209169" y="656707"/>
                    <a:pt x="209169" y="656707"/>
                  </a:cubicBezTo>
                  <a:cubicBezTo>
                    <a:pt x="209169" y="656707"/>
                    <a:pt x="204882" y="682044"/>
                    <a:pt x="175069" y="673566"/>
                  </a:cubicBezTo>
                  <a:cubicBezTo>
                    <a:pt x="145256" y="665089"/>
                    <a:pt x="128206" y="622989"/>
                    <a:pt x="128206" y="622989"/>
                  </a:cubicBezTo>
                  <a:cubicBezTo>
                    <a:pt x="128206" y="622989"/>
                    <a:pt x="106870" y="665184"/>
                    <a:pt x="81343" y="665184"/>
                  </a:cubicBezTo>
                  <a:cubicBezTo>
                    <a:pt x="55816" y="665184"/>
                    <a:pt x="381" y="631466"/>
                    <a:pt x="381" y="631466"/>
                  </a:cubicBezTo>
                  <a:lnTo>
                    <a:pt x="381" y="631466"/>
                  </a:lnTo>
                  <a:close/>
                </a:path>
              </a:pathLst>
            </a:custGeom>
            <a:solidFill>
              <a:srgbClr val="7F7F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95E2569-028A-04BC-4B54-1FC329B25597}"/>
                </a:ext>
              </a:extLst>
            </p:cNvPr>
            <p:cNvSpPr/>
            <p:nvPr/>
          </p:nvSpPr>
          <p:spPr>
            <a:xfrm>
              <a:off x="3981999" y="4800083"/>
              <a:ext cx="5492354" cy="1649252"/>
            </a:xfrm>
            <a:custGeom>
              <a:avLst/>
              <a:gdLst>
                <a:gd name="connsiteX0" fmla="*/ 14478 w 2664210"/>
                <a:gd name="connsiteY0" fmla="*/ 472888 h 800013"/>
                <a:gd name="connsiteX1" fmla="*/ 14478 w 2664210"/>
                <a:gd name="connsiteY1" fmla="*/ 504415 h 800013"/>
                <a:gd name="connsiteX2" fmla="*/ 104013 w 2664210"/>
                <a:gd name="connsiteY2" fmla="*/ 491842 h 800013"/>
                <a:gd name="connsiteX3" fmla="*/ 128397 w 2664210"/>
                <a:gd name="connsiteY3" fmla="*/ 517084 h 800013"/>
                <a:gd name="connsiteX4" fmla="*/ 177260 w 2664210"/>
                <a:gd name="connsiteY4" fmla="*/ 517084 h 800013"/>
                <a:gd name="connsiteX5" fmla="*/ 274891 w 2664210"/>
                <a:gd name="connsiteY5" fmla="*/ 517084 h 800013"/>
                <a:gd name="connsiteX6" fmla="*/ 356235 w 2664210"/>
                <a:gd name="connsiteY6" fmla="*/ 617858 h 800013"/>
                <a:gd name="connsiteX7" fmla="*/ 502729 w 2664210"/>
                <a:gd name="connsiteY7" fmla="*/ 661959 h 800013"/>
                <a:gd name="connsiteX8" fmla="*/ 608552 w 2664210"/>
                <a:gd name="connsiteY8" fmla="*/ 636718 h 800013"/>
                <a:gd name="connsiteX9" fmla="*/ 698087 w 2664210"/>
                <a:gd name="connsiteY9" fmla="*/ 680818 h 800013"/>
                <a:gd name="connsiteX10" fmla="*/ 934117 w 2664210"/>
                <a:gd name="connsiteY10" fmla="*/ 680818 h 800013"/>
                <a:gd name="connsiteX11" fmla="*/ 1186339 w 2664210"/>
                <a:gd name="connsiteY11" fmla="*/ 762733 h 800013"/>
                <a:gd name="connsiteX12" fmla="*/ 1463040 w 2664210"/>
                <a:gd name="connsiteY12" fmla="*/ 743874 h 800013"/>
                <a:gd name="connsiteX13" fmla="*/ 1585055 w 2664210"/>
                <a:gd name="connsiteY13" fmla="*/ 743874 h 800013"/>
                <a:gd name="connsiteX14" fmla="*/ 1747838 w 2664210"/>
                <a:gd name="connsiteY14" fmla="*/ 762733 h 800013"/>
                <a:gd name="connsiteX15" fmla="*/ 2024539 w 2664210"/>
                <a:gd name="connsiteY15" fmla="*/ 787975 h 800013"/>
                <a:gd name="connsiteX16" fmla="*/ 2114074 w 2664210"/>
                <a:gd name="connsiteY16" fmla="*/ 725014 h 800013"/>
                <a:gd name="connsiteX17" fmla="*/ 2236089 w 2664210"/>
                <a:gd name="connsiteY17" fmla="*/ 699773 h 800013"/>
                <a:gd name="connsiteX18" fmla="*/ 2520886 w 2664210"/>
                <a:gd name="connsiteY18" fmla="*/ 687200 h 800013"/>
                <a:gd name="connsiteX19" fmla="*/ 2561558 w 2664210"/>
                <a:gd name="connsiteY19" fmla="*/ 636813 h 800013"/>
                <a:gd name="connsiteX20" fmla="*/ 2642902 w 2664210"/>
                <a:gd name="connsiteY20" fmla="*/ 573853 h 800013"/>
                <a:gd name="connsiteX21" fmla="*/ 2626614 w 2664210"/>
                <a:gd name="connsiteY21" fmla="*/ 504511 h 800013"/>
                <a:gd name="connsiteX22" fmla="*/ 2642902 w 2664210"/>
                <a:gd name="connsiteY22" fmla="*/ 447837 h 800013"/>
                <a:gd name="connsiteX23" fmla="*/ 2553367 w 2664210"/>
                <a:gd name="connsiteY23" fmla="*/ 447837 h 800013"/>
                <a:gd name="connsiteX24" fmla="*/ 2480120 w 2664210"/>
                <a:gd name="connsiteY24" fmla="*/ 391163 h 800013"/>
                <a:gd name="connsiteX25" fmla="*/ 2382488 w 2664210"/>
                <a:gd name="connsiteY25" fmla="*/ 410023 h 800013"/>
                <a:gd name="connsiteX26" fmla="*/ 2349913 w 2664210"/>
                <a:gd name="connsiteY26" fmla="*/ 359635 h 800013"/>
                <a:gd name="connsiteX27" fmla="*/ 2235994 w 2664210"/>
                <a:gd name="connsiteY27" fmla="*/ 372208 h 800013"/>
                <a:gd name="connsiteX28" fmla="*/ 2154651 w 2664210"/>
                <a:gd name="connsiteY28" fmla="*/ 340681 h 800013"/>
                <a:gd name="connsiteX29" fmla="*/ 1918621 w 2664210"/>
                <a:gd name="connsiteY29" fmla="*/ 359540 h 800013"/>
                <a:gd name="connsiteX30" fmla="*/ 1902333 w 2664210"/>
                <a:gd name="connsiteY30" fmla="*/ 290198 h 800013"/>
                <a:gd name="connsiteX31" fmla="*/ 1829086 w 2664210"/>
                <a:gd name="connsiteY31" fmla="*/ 227238 h 800013"/>
                <a:gd name="connsiteX32" fmla="*/ 1755839 w 2664210"/>
                <a:gd name="connsiteY32" fmla="*/ 258766 h 800013"/>
                <a:gd name="connsiteX33" fmla="*/ 1666304 w 2664210"/>
                <a:gd name="connsiteY33" fmla="*/ 227238 h 800013"/>
                <a:gd name="connsiteX34" fmla="*/ 1641920 w 2664210"/>
                <a:gd name="connsiteY34" fmla="*/ 176851 h 800013"/>
                <a:gd name="connsiteX35" fmla="*/ 1552384 w 2664210"/>
                <a:gd name="connsiteY35" fmla="*/ 157991 h 800013"/>
                <a:gd name="connsiteX36" fmla="*/ 1544288 w 2664210"/>
                <a:gd name="connsiteY36" fmla="*/ 101317 h 800013"/>
                <a:gd name="connsiteX37" fmla="*/ 1479232 w 2664210"/>
                <a:gd name="connsiteY37" fmla="*/ 107604 h 800013"/>
                <a:gd name="connsiteX38" fmla="*/ 1471136 w 2664210"/>
                <a:gd name="connsiteY38" fmla="*/ 44644 h 800013"/>
                <a:gd name="connsiteX39" fmla="*/ 1397889 w 2664210"/>
                <a:gd name="connsiteY39" fmla="*/ 44644 h 800013"/>
                <a:gd name="connsiteX40" fmla="*/ 1332833 w 2664210"/>
                <a:gd name="connsiteY40" fmla="*/ 543 h 800013"/>
                <a:gd name="connsiteX41" fmla="*/ 1235202 w 2664210"/>
                <a:gd name="connsiteY41" fmla="*/ 44644 h 800013"/>
                <a:gd name="connsiteX42" fmla="*/ 1137571 w 2664210"/>
                <a:gd name="connsiteY42" fmla="*/ 57217 h 800013"/>
                <a:gd name="connsiteX43" fmla="*/ 1080611 w 2664210"/>
                <a:gd name="connsiteY43" fmla="*/ 145418 h 800013"/>
                <a:gd name="connsiteX44" fmla="*/ 869061 w 2664210"/>
                <a:gd name="connsiteY44" fmla="*/ 151705 h 800013"/>
                <a:gd name="connsiteX45" fmla="*/ 706279 w 2664210"/>
                <a:gd name="connsiteY45" fmla="*/ 202092 h 800013"/>
                <a:gd name="connsiteX46" fmla="*/ 657416 w 2664210"/>
                <a:gd name="connsiteY46" fmla="*/ 220951 h 800013"/>
                <a:gd name="connsiteX47" fmla="*/ 567880 w 2664210"/>
                <a:gd name="connsiteY47" fmla="*/ 183137 h 800013"/>
                <a:gd name="connsiteX48" fmla="*/ 494633 w 2664210"/>
                <a:gd name="connsiteY48" fmla="*/ 265052 h 800013"/>
                <a:gd name="connsiteX49" fmla="*/ 348139 w 2664210"/>
                <a:gd name="connsiteY49" fmla="*/ 271339 h 800013"/>
                <a:gd name="connsiteX50" fmla="*/ 266795 w 2664210"/>
                <a:gd name="connsiteY50" fmla="*/ 309153 h 800013"/>
                <a:gd name="connsiteX51" fmla="*/ 283083 w 2664210"/>
                <a:gd name="connsiteY51" fmla="*/ 302866 h 800013"/>
                <a:gd name="connsiteX52" fmla="*/ 177260 w 2664210"/>
                <a:gd name="connsiteY52" fmla="*/ 258766 h 800013"/>
                <a:gd name="connsiteX53" fmla="*/ 120301 w 2664210"/>
                <a:gd name="connsiteY53" fmla="*/ 340681 h 800013"/>
                <a:gd name="connsiteX54" fmla="*/ 38958 w 2664210"/>
                <a:gd name="connsiteY54" fmla="*/ 397354 h 800013"/>
                <a:gd name="connsiteX55" fmla="*/ 14573 w 2664210"/>
                <a:gd name="connsiteY55" fmla="*/ 472983 h 800013"/>
                <a:gd name="connsiteX56" fmla="*/ 14573 w 2664210"/>
                <a:gd name="connsiteY56" fmla="*/ 472983 h 800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64210" h="800013">
                  <a:moveTo>
                    <a:pt x="14478" y="472888"/>
                  </a:moveTo>
                  <a:cubicBezTo>
                    <a:pt x="14478" y="472888"/>
                    <a:pt x="-18098" y="498129"/>
                    <a:pt x="14478" y="504415"/>
                  </a:cubicBezTo>
                  <a:cubicBezTo>
                    <a:pt x="47054" y="510702"/>
                    <a:pt x="104013" y="491842"/>
                    <a:pt x="104013" y="491842"/>
                  </a:cubicBezTo>
                  <a:cubicBezTo>
                    <a:pt x="104013" y="491842"/>
                    <a:pt x="87725" y="504415"/>
                    <a:pt x="128397" y="517084"/>
                  </a:cubicBezTo>
                  <a:cubicBezTo>
                    <a:pt x="169069" y="529657"/>
                    <a:pt x="177260" y="517084"/>
                    <a:pt x="177260" y="517084"/>
                  </a:cubicBezTo>
                  <a:cubicBezTo>
                    <a:pt x="177260" y="517084"/>
                    <a:pt x="234220" y="542325"/>
                    <a:pt x="274891" y="517084"/>
                  </a:cubicBezTo>
                  <a:cubicBezTo>
                    <a:pt x="274891" y="517084"/>
                    <a:pt x="258604" y="567471"/>
                    <a:pt x="356235" y="617858"/>
                  </a:cubicBezTo>
                  <a:cubicBezTo>
                    <a:pt x="453866" y="668245"/>
                    <a:pt x="502729" y="661959"/>
                    <a:pt x="502729" y="661959"/>
                  </a:cubicBezTo>
                  <a:lnTo>
                    <a:pt x="608552" y="636718"/>
                  </a:lnTo>
                  <a:cubicBezTo>
                    <a:pt x="608552" y="636718"/>
                    <a:pt x="592264" y="661959"/>
                    <a:pt x="698087" y="680818"/>
                  </a:cubicBezTo>
                  <a:cubicBezTo>
                    <a:pt x="803910" y="699678"/>
                    <a:pt x="934117" y="680818"/>
                    <a:pt x="934117" y="680818"/>
                  </a:cubicBezTo>
                  <a:cubicBezTo>
                    <a:pt x="934117" y="680818"/>
                    <a:pt x="1039939" y="756447"/>
                    <a:pt x="1186339" y="762733"/>
                  </a:cubicBezTo>
                  <a:cubicBezTo>
                    <a:pt x="1332833" y="769020"/>
                    <a:pt x="1463040" y="743874"/>
                    <a:pt x="1463040" y="743874"/>
                  </a:cubicBezTo>
                  <a:cubicBezTo>
                    <a:pt x="1463040" y="743874"/>
                    <a:pt x="1544384" y="762733"/>
                    <a:pt x="1585055" y="743874"/>
                  </a:cubicBezTo>
                  <a:cubicBezTo>
                    <a:pt x="1585055" y="743874"/>
                    <a:pt x="1645825" y="762733"/>
                    <a:pt x="1747838" y="762733"/>
                  </a:cubicBezTo>
                  <a:cubicBezTo>
                    <a:pt x="1764126" y="762733"/>
                    <a:pt x="1894332" y="825694"/>
                    <a:pt x="2024539" y="787975"/>
                  </a:cubicBezTo>
                  <a:cubicBezTo>
                    <a:pt x="2154745" y="750160"/>
                    <a:pt x="2114074" y="725014"/>
                    <a:pt x="2114074" y="725014"/>
                  </a:cubicBezTo>
                  <a:cubicBezTo>
                    <a:pt x="2114074" y="725014"/>
                    <a:pt x="2171033" y="737587"/>
                    <a:pt x="2236089" y="699773"/>
                  </a:cubicBezTo>
                  <a:cubicBezTo>
                    <a:pt x="2236089" y="699773"/>
                    <a:pt x="2463927" y="718633"/>
                    <a:pt x="2520886" y="687200"/>
                  </a:cubicBezTo>
                  <a:cubicBezTo>
                    <a:pt x="2577846" y="655672"/>
                    <a:pt x="2561558" y="636813"/>
                    <a:pt x="2561558" y="636813"/>
                  </a:cubicBezTo>
                  <a:cubicBezTo>
                    <a:pt x="2561558" y="636813"/>
                    <a:pt x="2602230" y="598999"/>
                    <a:pt x="2642902" y="573853"/>
                  </a:cubicBezTo>
                  <a:cubicBezTo>
                    <a:pt x="2683574" y="548611"/>
                    <a:pt x="2659190" y="510892"/>
                    <a:pt x="2626614" y="504511"/>
                  </a:cubicBezTo>
                  <a:cubicBezTo>
                    <a:pt x="2626614" y="504511"/>
                    <a:pt x="2667286" y="466696"/>
                    <a:pt x="2642902" y="447837"/>
                  </a:cubicBezTo>
                  <a:cubicBezTo>
                    <a:pt x="2618518" y="428977"/>
                    <a:pt x="2553367" y="447837"/>
                    <a:pt x="2553367" y="447837"/>
                  </a:cubicBezTo>
                  <a:cubicBezTo>
                    <a:pt x="2553367" y="447837"/>
                    <a:pt x="2537079" y="403736"/>
                    <a:pt x="2480120" y="391163"/>
                  </a:cubicBezTo>
                  <a:cubicBezTo>
                    <a:pt x="2423160" y="378590"/>
                    <a:pt x="2382488" y="410023"/>
                    <a:pt x="2382488" y="410023"/>
                  </a:cubicBezTo>
                  <a:cubicBezTo>
                    <a:pt x="2382488" y="410023"/>
                    <a:pt x="2415064" y="378495"/>
                    <a:pt x="2349913" y="359635"/>
                  </a:cubicBezTo>
                  <a:cubicBezTo>
                    <a:pt x="2284857" y="340776"/>
                    <a:pt x="2235994" y="372208"/>
                    <a:pt x="2235994" y="372208"/>
                  </a:cubicBezTo>
                  <a:cubicBezTo>
                    <a:pt x="2235994" y="372208"/>
                    <a:pt x="2203419" y="346967"/>
                    <a:pt x="2154651" y="340681"/>
                  </a:cubicBezTo>
                  <a:cubicBezTo>
                    <a:pt x="2105883" y="334394"/>
                    <a:pt x="1967484" y="353254"/>
                    <a:pt x="1918621" y="359540"/>
                  </a:cubicBezTo>
                  <a:cubicBezTo>
                    <a:pt x="1869757" y="365827"/>
                    <a:pt x="1902333" y="315439"/>
                    <a:pt x="1902333" y="290198"/>
                  </a:cubicBezTo>
                  <a:cubicBezTo>
                    <a:pt x="1902333" y="264957"/>
                    <a:pt x="1861661" y="227238"/>
                    <a:pt x="1829086" y="227238"/>
                  </a:cubicBezTo>
                  <a:cubicBezTo>
                    <a:pt x="1796510" y="227238"/>
                    <a:pt x="1755839" y="258766"/>
                    <a:pt x="1755839" y="258766"/>
                  </a:cubicBezTo>
                  <a:cubicBezTo>
                    <a:pt x="1755839" y="258766"/>
                    <a:pt x="1731454" y="220951"/>
                    <a:pt x="1666304" y="227238"/>
                  </a:cubicBezTo>
                  <a:cubicBezTo>
                    <a:pt x="1666304" y="227238"/>
                    <a:pt x="1682592" y="201997"/>
                    <a:pt x="1641920" y="176851"/>
                  </a:cubicBezTo>
                  <a:cubicBezTo>
                    <a:pt x="1601248" y="151705"/>
                    <a:pt x="1552384" y="157991"/>
                    <a:pt x="1552384" y="157991"/>
                  </a:cubicBezTo>
                  <a:cubicBezTo>
                    <a:pt x="1552384" y="157991"/>
                    <a:pt x="1568672" y="113890"/>
                    <a:pt x="1544288" y="101317"/>
                  </a:cubicBezTo>
                  <a:cubicBezTo>
                    <a:pt x="1519904" y="88744"/>
                    <a:pt x="1479232" y="107604"/>
                    <a:pt x="1479232" y="107604"/>
                  </a:cubicBezTo>
                  <a:cubicBezTo>
                    <a:pt x="1479232" y="107604"/>
                    <a:pt x="1519904" y="57217"/>
                    <a:pt x="1471136" y="44644"/>
                  </a:cubicBezTo>
                  <a:cubicBezTo>
                    <a:pt x="1422273" y="32071"/>
                    <a:pt x="1397889" y="44644"/>
                    <a:pt x="1397889" y="44644"/>
                  </a:cubicBezTo>
                  <a:cubicBezTo>
                    <a:pt x="1397889" y="44644"/>
                    <a:pt x="1405985" y="-5744"/>
                    <a:pt x="1332833" y="543"/>
                  </a:cubicBezTo>
                  <a:cubicBezTo>
                    <a:pt x="1259681" y="6829"/>
                    <a:pt x="1235202" y="44644"/>
                    <a:pt x="1235202" y="44644"/>
                  </a:cubicBezTo>
                  <a:cubicBezTo>
                    <a:pt x="1235202" y="44644"/>
                    <a:pt x="1202627" y="19402"/>
                    <a:pt x="1137571" y="57217"/>
                  </a:cubicBezTo>
                  <a:cubicBezTo>
                    <a:pt x="1072515" y="95031"/>
                    <a:pt x="1080611" y="145418"/>
                    <a:pt x="1080611" y="145418"/>
                  </a:cubicBezTo>
                  <a:cubicBezTo>
                    <a:pt x="1080611" y="145418"/>
                    <a:pt x="926020" y="120177"/>
                    <a:pt x="869061" y="151705"/>
                  </a:cubicBezTo>
                  <a:cubicBezTo>
                    <a:pt x="869061" y="151705"/>
                    <a:pt x="763238" y="126463"/>
                    <a:pt x="706279" y="202092"/>
                  </a:cubicBezTo>
                  <a:cubicBezTo>
                    <a:pt x="706279" y="202092"/>
                    <a:pt x="681895" y="227333"/>
                    <a:pt x="657416" y="220951"/>
                  </a:cubicBezTo>
                  <a:cubicBezTo>
                    <a:pt x="633032" y="214665"/>
                    <a:pt x="633032" y="170564"/>
                    <a:pt x="567880" y="183137"/>
                  </a:cubicBezTo>
                  <a:cubicBezTo>
                    <a:pt x="502825" y="195710"/>
                    <a:pt x="494633" y="239811"/>
                    <a:pt x="494633" y="265052"/>
                  </a:cubicBezTo>
                  <a:cubicBezTo>
                    <a:pt x="494633" y="265052"/>
                    <a:pt x="413290" y="239811"/>
                    <a:pt x="348139" y="271339"/>
                  </a:cubicBezTo>
                  <a:cubicBezTo>
                    <a:pt x="282988" y="302866"/>
                    <a:pt x="266795" y="309153"/>
                    <a:pt x="266795" y="309153"/>
                  </a:cubicBezTo>
                  <a:lnTo>
                    <a:pt x="283083" y="302866"/>
                  </a:lnTo>
                  <a:cubicBezTo>
                    <a:pt x="283083" y="302866"/>
                    <a:pt x="266795" y="233524"/>
                    <a:pt x="177260" y="258766"/>
                  </a:cubicBezTo>
                  <a:cubicBezTo>
                    <a:pt x="87725" y="284007"/>
                    <a:pt x="120301" y="340681"/>
                    <a:pt x="120301" y="340681"/>
                  </a:cubicBezTo>
                  <a:cubicBezTo>
                    <a:pt x="120301" y="340681"/>
                    <a:pt x="63341" y="346967"/>
                    <a:pt x="38958" y="397354"/>
                  </a:cubicBezTo>
                  <a:cubicBezTo>
                    <a:pt x="14573" y="447742"/>
                    <a:pt x="14573" y="472983"/>
                    <a:pt x="14573" y="472983"/>
                  </a:cubicBezTo>
                  <a:lnTo>
                    <a:pt x="14573" y="472983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81C97F4-CF54-75BD-E60D-F97A731F1A11}"/>
                </a:ext>
              </a:extLst>
            </p:cNvPr>
            <p:cNvSpPr/>
            <p:nvPr/>
          </p:nvSpPr>
          <p:spPr>
            <a:xfrm>
              <a:off x="-1313853" y="5180422"/>
              <a:ext cx="7861709" cy="1547518"/>
            </a:xfrm>
            <a:custGeom>
              <a:avLst/>
              <a:gdLst>
                <a:gd name="connsiteX0" fmla="*/ 190 w 3813528"/>
                <a:gd name="connsiteY0" fmla="*/ 590742 h 750664"/>
                <a:gd name="connsiteX1" fmla="*/ 92107 w 3813528"/>
                <a:gd name="connsiteY1" fmla="*/ 559119 h 750664"/>
                <a:gd name="connsiteX2" fmla="*/ 141161 w 3813528"/>
                <a:gd name="connsiteY2" fmla="*/ 567025 h 750664"/>
                <a:gd name="connsiteX3" fmla="*/ 177927 w 3813528"/>
                <a:gd name="connsiteY3" fmla="*/ 535402 h 750664"/>
                <a:gd name="connsiteX4" fmla="*/ 226981 w 3813528"/>
                <a:gd name="connsiteY4" fmla="*/ 574835 h 750664"/>
                <a:gd name="connsiteX5" fmla="*/ 300514 w 3813528"/>
                <a:gd name="connsiteY5" fmla="*/ 566930 h 750664"/>
                <a:gd name="connsiteX6" fmla="*/ 355664 w 3813528"/>
                <a:gd name="connsiteY6" fmla="*/ 582741 h 750664"/>
                <a:gd name="connsiteX7" fmla="*/ 355664 w 3813528"/>
                <a:gd name="connsiteY7" fmla="*/ 448534 h 750664"/>
                <a:gd name="connsiteX8" fmla="*/ 429197 w 3813528"/>
                <a:gd name="connsiteY8" fmla="*/ 424817 h 750664"/>
                <a:gd name="connsiteX9" fmla="*/ 441484 w 3813528"/>
                <a:gd name="connsiteY9" fmla="*/ 385383 h 750664"/>
                <a:gd name="connsiteX10" fmla="*/ 527304 w 3813528"/>
                <a:gd name="connsiteY10" fmla="*/ 409100 h 750664"/>
                <a:gd name="connsiteX11" fmla="*/ 607028 w 3813528"/>
                <a:gd name="connsiteY11" fmla="*/ 401195 h 750664"/>
                <a:gd name="connsiteX12" fmla="*/ 631508 w 3813528"/>
                <a:gd name="connsiteY12" fmla="*/ 353855 h 750664"/>
                <a:gd name="connsiteX13" fmla="*/ 698945 w 3813528"/>
                <a:gd name="connsiteY13" fmla="*/ 353855 h 750664"/>
                <a:gd name="connsiteX14" fmla="*/ 821531 w 3813528"/>
                <a:gd name="connsiteY14" fmla="*/ 266987 h 750664"/>
                <a:gd name="connsiteX15" fmla="*/ 962501 w 3813528"/>
                <a:gd name="connsiteY15" fmla="*/ 322232 h 750664"/>
                <a:gd name="connsiteX16" fmla="*/ 1054418 w 3813528"/>
                <a:gd name="connsiteY16" fmla="*/ 330138 h 750664"/>
                <a:gd name="connsiteX17" fmla="*/ 1078897 w 3813528"/>
                <a:gd name="connsiteY17" fmla="*/ 266987 h 750664"/>
                <a:gd name="connsiteX18" fmla="*/ 1127951 w 3813528"/>
                <a:gd name="connsiteY18" fmla="*/ 282799 h 750664"/>
                <a:gd name="connsiteX19" fmla="*/ 1158621 w 3813528"/>
                <a:gd name="connsiteY19" fmla="*/ 251176 h 750664"/>
                <a:gd name="connsiteX20" fmla="*/ 1232154 w 3813528"/>
                <a:gd name="connsiteY20" fmla="*/ 290609 h 750664"/>
                <a:gd name="connsiteX21" fmla="*/ 1305687 w 3813528"/>
                <a:gd name="connsiteY21" fmla="*/ 258986 h 750664"/>
                <a:gd name="connsiteX22" fmla="*/ 1465040 w 3813528"/>
                <a:gd name="connsiteY22" fmla="*/ 108968 h 750664"/>
                <a:gd name="connsiteX23" fmla="*/ 1501807 w 3813528"/>
                <a:gd name="connsiteY23" fmla="*/ 22100 h 750664"/>
                <a:gd name="connsiteX24" fmla="*/ 1581531 w 3813528"/>
                <a:gd name="connsiteY24" fmla="*/ 30005 h 750664"/>
                <a:gd name="connsiteX25" fmla="*/ 1698022 w 3813528"/>
                <a:gd name="connsiteY25" fmla="*/ 14194 h 750664"/>
                <a:gd name="connsiteX26" fmla="*/ 1771555 w 3813528"/>
                <a:gd name="connsiteY26" fmla="*/ 101062 h 750664"/>
                <a:gd name="connsiteX27" fmla="*/ 1814417 w 3813528"/>
                <a:gd name="connsiteY27" fmla="*/ 124779 h 750664"/>
                <a:gd name="connsiteX28" fmla="*/ 1789938 w 3813528"/>
                <a:gd name="connsiteY28" fmla="*/ 187930 h 750664"/>
                <a:gd name="connsiteX29" fmla="*/ 1888046 w 3813528"/>
                <a:gd name="connsiteY29" fmla="*/ 203741 h 750664"/>
                <a:gd name="connsiteX30" fmla="*/ 1924812 w 3813528"/>
                <a:gd name="connsiteY30" fmla="*/ 148496 h 750664"/>
                <a:gd name="connsiteX31" fmla="*/ 2035112 w 3813528"/>
                <a:gd name="connsiteY31" fmla="*/ 156402 h 750664"/>
                <a:gd name="connsiteX32" fmla="*/ 2096453 w 3813528"/>
                <a:gd name="connsiteY32" fmla="*/ 77440 h 750664"/>
                <a:gd name="connsiteX33" fmla="*/ 2225135 w 3813528"/>
                <a:gd name="connsiteY33" fmla="*/ 132685 h 750664"/>
                <a:gd name="connsiteX34" fmla="*/ 2292572 w 3813528"/>
                <a:gd name="connsiteY34" fmla="*/ 140591 h 750664"/>
                <a:gd name="connsiteX35" fmla="*/ 2317052 w 3813528"/>
                <a:gd name="connsiteY35" fmla="*/ 219553 h 750664"/>
                <a:gd name="connsiteX36" fmla="*/ 2439638 w 3813528"/>
                <a:gd name="connsiteY36" fmla="*/ 227459 h 750664"/>
                <a:gd name="connsiteX37" fmla="*/ 2623566 w 3813528"/>
                <a:gd name="connsiteY37" fmla="*/ 180119 h 750664"/>
                <a:gd name="connsiteX38" fmla="*/ 2752249 w 3813528"/>
                <a:gd name="connsiteY38" fmla="*/ 227459 h 750664"/>
                <a:gd name="connsiteX39" fmla="*/ 2844165 w 3813528"/>
                <a:gd name="connsiteY39" fmla="*/ 235364 h 750664"/>
                <a:gd name="connsiteX40" fmla="*/ 2887027 w 3813528"/>
                <a:gd name="connsiteY40" fmla="*/ 306421 h 750664"/>
                <a:gd name="connsiteX41" fmla="*/ 2948369 w 3813528"/>
                <a:gd name="connsiteY41" fmla="*/ 306421 h 750664"/>
                <a:gd name="connsiteX42" fmla="*/ 2917698 w 3813528"/>
                <a:gd name="connsiteY42" fmla="*/ 361666 h 750664"/>
                <a:gd name="connsiteX43" fmla="*/ 2936081 w 3813528"/>
                <a:gd name="connsiteY43" fmla="*/ 393289 h 750664"/>
                <a:gd name="connsiteX44" fmla="*/ 3009614 w 3813528"/>
                <a:gd name="connsiteY44" fmla="*/ 361666 h 750664"/>
                <a:gd name="connsiteX45" fmla="*/ 3089339 w 3813528"/>
                <a:gd name="connsiteY45" fmla="*/ 377477 h 750664"/>
                <a:gd name="connsiteX46" fmla="*/ 3113818 w 3813528"/>
                <a:gd name="connsiteY46" fmla="*/ 314327 h 750664"/>
                <a:gd name="connsiteX47" fmla="*/ 3162872 w 3813528"/>
                <a:gd name="connsiteY47" fmla="*/ 314327 h 750664"/>
                <a:gd name="connsiteX48" fmla="*/ 3193542 w 3813528"/>
                <a:gd name="connsiteY48" fmla="*/ 251176 h 750664"/>
                <a:gd name="connsiteX49" fmla="*/ 3297746 w 3813528"/>
                <a:gd name="connsiteY49" fmla="*/ 338044 h 750664"/>
                <a:gd name="connsiteX50" fmla="*/ 3438716 w 3813528"/>
                <a:gd name="connsiteY50" fmla="*/ 338044 h 750664"/>
                <a:gd name="connsiteX51" fmla="*/ 3438716 w 3813528"/>
                <a:gd name="connsiteY51" fmla="*/ 432818 h 750664"/>
                <a:gd name="connsiteX52" fmla="*/ 3518440 w 3813528"/>
                <a:gd name="connsiteY52" fmla="*/ 456535 h 750664"/>
                <a:gd name="connsiteX53" fmla="*/ 3530727 w 3813528"/>
                <a:gd name="connsiteY53" fmla="*/ 488158 h 750664"/>
                <a:gd name="connsiteX54" fmla="*/ 3671697 w 3813528"/>
                <a:gd name="connsiteY54" fmla="*/ 496064 h 750664"/>
                <a:gd name="connsiteX55" fmla="*/ 3683984 w 3813528"/>
                <a:gd name="connsiteY55" fmla="*/ 511875 h 750664"/>
                <a:gd name="connsiteX56" fmla="*/ 3739134 w 3813528"/>
                <a:gd name="connsiteY56" fmla="*/ 496064 h 750664"/>
                <a:gd name="connsiteX57" fmla="*/ 3788188 w 3813528"/>
                <a:gd name="connsiteY57" fmla="*/ 480252 h 750664"/>
                <a:gd name="connsiteX58" fmla="*/ 3788188 w 3813528"/>
                <a:gd name="connsiteY58" fmla="*/ 575026 h 750664"/>
                <a:gd name="connsiteX59" fmla="*/ 3696272 w 3813528"/>
                <a:gd name="connsiteY59" fmla="*/ 551309 h 750664"/>
                <a:gd name="connsiteX60" fmla="*/ 3647218 w 3813528"/>
                <a:gd name="connsiteY60" fmla="*/ 598648 h 750664"/>
                <a:gd name="connsiteX61" fmla="*/ 3579781 w 3813528"/>
                <a:gd name="connsiteY61" fmla="*/ 638081 h 750664"/>
                <a:gd name="connsiteX62" fmla="*/ 3451098 w 3813528"/>
                <a:gd name="connsiteY62" fmla="*/ 638081 h 750664"/>
                <a:gd name="connsiteX63" fmla="*/ 3304032 w 3813528"/>
                <a:gd name="connsiteY63" fmla="*/ 677515 h 750664"/>
                <a:gd name="connsiteX64" fmla="*/ 3205925 w 3813528"/>
                <a:gd name="connsiteY64" fmla="*/ 748571 h 750664"/>
                <a:gd name="connsiteX65" fmla="*/ 3089434 w 3813528"/>
                <a:gd name="connsiteY65" fmla="*/ 685421 h 750664"/>
                <a:gd name="connsiteX66" fmla="*/ 3009710 w 3813528"/>
                <a:gd name="connsiteY66" fmla="*/ 638081 h 750664"/>
                <a:gd name="connsiteX67" fmla="*/ 2917793 w 3813528"/>
                <a:gd name="connsiteY67" fmla="*/ 645987 h 750664"/>
                <a:gd name="connsiteX68" fmla="*/ 2740057 w 3813528"/>
                <a:gd name="connsiteY68" fmla="*/ 693326 h 750664"/>
                <a:gd name="connsiteX69" fmla="*/ 2586800 w 3813528"/>
                <a:gd name="connsiteY69" fmla="*/ 748571 h 750664"/>
                <a:gd name="connsiteX70" fmla="*/ 2384489 w 3813528"/>
                <a:gd name="connsiteY70" fmla="*/ 653798 h 750664"/>
                <a:gd name="connsiteX71" fmla="*/ 2286381 w 3813528"/>
                <a:gd name="connsiteY71" fmla="*/ 653798 h 750664"/>
                <a:gd name="connsiteX72" fmla="*/ 2022824 w 3813528"/>
                <a:gd name="connsiteY72" fmla="*/ 716948 h 750664"/>
                <a:gd name="connsiteX73" fmla="*/ 1851184 w 3813528"/>
                <a:gd name="connsiteY73" fmla="*/ 653798 h 750664"/>
                <a:gd name="connsiteX74" fmla="*/ 1697927 w 3813528"/>
                <a:gd name="connsiteY74" fmla="*/ 709043 h 750664"/>
                <a:gd name="connsiteX75" fmla="*/ 1507903 w 3813528"/>
                <a:gd name="connsiteY75" fmla="*/ 653798 h 750664"/>
                <a:gd name="connsiteX76" fmla="*/ 1397603 w 3813528"/>
                <a:gd name="connsiteY76" fmla="*/ 669609 h 750664"/>
                <a:gd name="connsiteX77" fmla="*/ 1305687 w 3813528"/>
                <a:gd name="connsiteY77" fmla="*/ 614364 h 750664"/>
                <a:gd name="connsiteX78" fmla="*/ 1238250 w 3813528"/>
                <a:gd name="connsiteY78" fmla="*/ 614364 h 750664"/>
                <a:gd name="connsiteX79" fmla="*/ 1176909 w 3813528"/>
                <a:gd name="connsiteY79" fmla="*/ 669609 h 750664"/>
                <a:gd name="connsiteX80" fmla="*/ 950119 w 3813528"/>
                <a:gd name="connsiteY80" fmla="*/ 669609 h 750664"/>
                <a:gd name="connsiteX81" fmla="*/ 717233 w 3813528"/>
                <a:gd name="connsiteY81" fmla="*/ 701232 h 750664"/>
                <a:gd name="connsiteX82" fmla="*/ 619125 w 3813528"/>
                <a:gd name="connsiteY82" fmla="*/ 653893 h 750664"/>
                <a:gd name="connsiteX83" fmla="*/ 539401 w 3813528"/>
                <a:gd name="connsiteY83" fmla="*/ 661799 h 750664"/>
                <a:gd name="connsiteX84" fmla="*/ 484251 w 3813528"/>
                <a:gd name="connsiteY84" fmla="*/ 614459 h 750664"/>
                <a:gd name="connsiteX85" fmla="*/ 373952 w 3813528"/>
                <a:gd name="connsiteY85" fmla="*/ 638177 h 750664"/>
                <a:gd name="connsiteX86" fmla="*/ 300419 w 3813528"/>
                <a:gd name="connsiteY86" fmla="*/ 614459 h 750664"/>
                <a:gd name="connsiteX87" fmla="*/ 251365 w 3813528"/>
                <a:gd name="connsiteY87" fmla="*/ 630271 h 750664"/>
                <a:gd name="connsiteX88" fmla="*/ 183928 w 3813528"/>
                <a:gd name="connsiteY88" fmla="*/ 582932 h 750664"/>
                <a:gd name="connsiteX89" fmla="*/ 116491 w 3813528"/>
                <a:gd name="connsiteY89" fmla="*/ 622365 h 750664"/>
                <a:gd name="connsiteX90" fmla="*/ 0 w 3813528"/>
                <a:gd name="connsiteY90" fmla="*/ 590742 h 750664"/>
                <a:gd name="connsiteX91" fmla="*/ 190 w 3813528"/>
                <a:gd name="connsiteY91" fmla="*/ 590742 h 750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3813528" h="750664">
                  <a:moveTo>
                    <a:pt x="190" y="590742"/>
                  </a:moveTo>
                  <a:cubicBezTo>
                    <a:pt x="12478" y="574931"/>
                    <a:pt x="55340" y="559119"/>
                    <a:pt x="92107" y="559119"/>
                  </a:cubicBezTo>
                  <a:cubicBezTo>
                    <a:pt x="128873" y="559119"/>
                    <a:pt x="141161" y="567025"/>
                    <a:pt x="141161" y="567025"/>
                  </a:cubicBezTo>
                  <a:cubicBezTo>
                    <a:pt x="141161" y="567025"/>
                    <a:pt x="141161" y="519686"/>
                    <a:pt x="177927" y="535402"/>
                  </a:cubicBezTo>
                  <a:cubicBezTo>
                    <a:pt x="214694" y="551213"/>
                    <a:pt x="226981" y="574835"/>
                    <a:pt x="226981" y="574835"/>
                  </a:cubicBezTo>
                  <a:cubicBezTo>
                    <a:pt x="226981" y="574835"/>
                    <a:pt x="269843" y="566930"/>
                    <a:pt x="300514" y="566930"/>
                  </a:cubicBezTo>
                  <a:cubicBezTo>
                    <a:pt x="331184" y="566930"/>
                    <a:pt x="355664" y="582741"/>
                    <a:pt x="355664" y="582741"/>
                  </a:cubicBezTo>
                  <a:cubicBezTo>
                    <a:pt x="355664" y="582741"/>
                    <a:pt x="300514" y="495873"/>
                    <a:pt x="355664" y="448534"/>
                  </a:cubicBezTo>
                  <a:cubicBezTo>
                    <a:pt x="410813" y="401195"/>
                    <a:pt x="429197" y="424817"/>
                    <a:pt x="429197" y="424817"/>
                  </a:cubicBezTo>
                  <a:cubicBezTo>
                    <a:pt x="429197" y="424817"/>
                    <a:pt x="404717" y="393194"/>
                    <a:pt x="441484" y="385383"/>
                  </a:cubicBezTo>
                  <a:cubicBezTo>
                    <a:pt x="478250" y="377477"/>
                    <a:pt x="527304" y="409100"/>
                    <a:pt x="527304" y="409100"/>
                  </a:cubicBezTo>
                  <a:cubicBezTo>
                    <a:pt x="527304" y="409100"/>
                    <a:pt x="576358" y="385383"/>
                    <a:pt x="607028" y="401195"/>
                  </a:cubicBezTo>
                  <a:cubicBezTo>
                    <a:pt x="607028" y="401195"/>
                    <a:pt x="588645" y="369572"/>
                    <a:pt x="631508" y="353855"/>
                  </a:cubicBezTo>
                  <a:cubicBezTo>
                    <a:pt x="674370" y="338044"/>
                    <a:pt x="698945" y="353855"/>
                    <a:pt x="698945" y="353855"/>
                  </a:cubicBezTo>
                  <a:cubicBezTo>
                    <a:pt x="698945" y="353855"/>
                    <a:pt x="741807" y="266987"/>
                    <a:pt x="821531" y="266987"/>
                  </a:cubicBezTo>
                  <a:cubicBezTo>
                    <a:pt x="901256" y="266987"/>
                    <a:pt x="962501" y="322232"/>
                    <a:pt x="962501" y="322232"/>
                  </a:cubicBezTo>
                  <a:lnTo>
                    <a:pt x="1054418" y="330138"/>
                  </a:lnTo>
                  <a:cubicBezTo>
                    <a:pt x="1054418" y="330138"/>
                    <a:pt x="1042130" y="274893"/>
                    <a:pt x="1078897" y="266987"/>
                  </a:cubicBezTo>
                  <a:cubicBezTo>
                    <a:pt x="1115663" y="259082"/>
                    <a:pt x="1127951" y="282799"/>
                    <a:pt x="1127951" y="282799"/>
                  </a:cubicBezTo>
                  <a:cubicBezTo>
                    <a:pt x="1127951" y="282799"/>
                    <a:pt x="1127951" y="251176"/>
                    <a:pt x="1158621" y="251176"/>
                  </a:cubicBezTo>
                  <a:cubicBezTo>
                    <a:pt x="1189292" y="251176"/>
                    <a:pt x="1232154" y="290609"/>
                    <a:pt x="1232154" y="290609"/>
                  </a:cubicBezTo>
                  <a:cubicBezTo>
                    <a:pt x="1232154" y="290609"/>
                    <a:pt x="1275017" y="243270"/>
                    <a:pt x="1305687" y="258986"/>
                  </a:cubicBezTo>
                  <a:cubicBezTo>
                    <a:pt x="1305687" y="258986"/>
                    <a:pt x="1293400" y="93156"/>
                    <a:pt x="1465040" y="108968"/>
                  </a:cubicBezTo>
                  <a:cubicBezTo>
                    <a:pt x="1465040" y="108968"/>
                    <a:pt x="1434370" y="45817"/>
                    <a:pt x="1501807" y="22100"/>
                  </a:cubicBezTo>
                  <a:cubicBezTo>
                    <a:pt x="1569244" y="-1618"/>
                    <a:pt x="1581531" y="30005"/>
                    <a:pt x="1581531" y="30005"/>
                  </a:cubicBezTo>
                  <a:cubicBezTo>
                    <a:pt x="1581531" y="30005"/>
                    <a:pt x="1630585" y="-25240"/>
                    <a:pt x="1698022" y="14194"/>
                  </a:cubicBezTo>
                  <a:cubicBezTo>
                    <a:pt x="1765459" y="53627"/>
                    <a:pt x="1777746" y="93156"/>
                    <a:pt x="1771555" y="101062"/>
                  </a:cubicBezTo>
                  <a:cubicBezTo>
                    <a:pt x="1765459" y="108968"/>
                    <a:pt x="1814417" y="85250"/>
                    <a:pt x="1814417" y="124779"/>
                  </a:cubicBezTo>
                  <a:cubicBezTo>
                    <a:pt x="1814417" y="164308"/>
                    <a:pt x="1789938" y="187930"/>
                    <a:pt x="1789938" y="187930"/>
                  </a:cubicBezTo>
                  <a:cubicBezTo>
                    <a:pt x="1789938" y="187930"/>
                    <a:pt x="1863471" y="172118"/>
                    <a:pt x="1888046" y="203741"/>
                  </a:cubicBezTo>
                  <a:cubicBezTo>
                    <a:pt x="1888046" y="203741"/>
                    <a:pt x="1875758" y="164308"/>
                    <a:pt x="1924812" y="148496"/>
                  </a:cubicBezTo>
                  <a:cubicBezTo>
                    <a:pt x="1973866" y="132685"/>
                    <a:pt x="2035112" y="156402"/>
                    <a:pt x="2035112" y="156402"/>
                  </a:cubicBezTo>
                  <a:cubicBezTo>
                    <a:pt x="2035112" y="156402"/>
                    <a:pt x="2035112" y="85346"/>
                    <a:pt x="2096453" y="77440"/>
                  </a:cubicBezTo>
                  <a:cubicBezTo>
                    <a:pt x="2157794" y="69534"/>
                    <a:pt x="2225135" y="132685"/>
                    <a:pt x="2225135" y="132685"/>
                  </a:cubicBezTo>
                  <a:cubicBezTo>
                    <a:pt x="2225135" y="132685"/>
                    <a:pt x="2261902" y="108968"/>
                    <a:pt x="2292572" y="140591"/>
                  </a:cubicBezTo>
                  <a:cubicBezTo>
                    <a:pt x="2323243" y="172214"/>
                    <a:pt x="2317052" y="219553"/>
                    <a:pt x="2317052" y="219553"/>
                  </a:cubicBezTo>
                  <a:cubicBezTo>
                    <a:pt x="2317052" y="219553"/>
                    <a:pt x="2408968" y="195836"/>
                    <a:pt x="2439638" y="227459"/>
                  </a:cubicBezTo>
                  <a:cubicBezTo>
                    <a:pt x="2439638" y="227459"/>
                    <a:pt x="2525459" y="172214"/>
                    <a:pt x="2623566" y="180119"/>
                  </a:cubicBezTo>
                  <a:cubicBezTo>
                    <a:pt x="2721674" y="188025"/>
                    <a:pt x="2752249" y="227459"/>
                    <a:pt x="2752249" y="227459"/>
                  </a:cubicBezTo>
                  <a:cubicBezTo>
                    <a:pt x="2752249" y="227459"/>
                    <a:pt x="2795111" y="180119"/>
                    <a:pt x="2844165" y="235364"/>
                  </a:cubicBezTo>
                  <a:cubicBezTo>
                    <a:pt x="2893219" y="290609"/>
                    <a:pt x="2887027" y="306421"/>
                    <a:pt x="2887027" y="306421"/>
                  </a:cubicBezTo>
                  <a:cubicBezTo>
                    <a:pt x="2887027" y="306421"/>
                    <a:pt x="2929890" y="274798"/>
                    <a:pt x="2948369" y="306421"/>
                  </a:cubicBezTo>
                  <a:cubicBezTo>
                    <a:pt x="2966752" y="338044"/>
                    <a:pt x="2917698" y="361666"/>
                    <a:pt x="2917698" y="361666"/>
                  </a:cubicBezTo>
                  <a:cubicBezTo>
                    <a:pt x="2917698" y="361666"/>
                    <a:pt x="2911602" y="393289"/>
                    <a:pt x="2936081" y="393289"/>
                  </a:cubicBezTo>
                  <a:cubicBezTo>
                    <a:pt x="2960561" y="393289"/>
                    <a:pt x="2954465" y="369572"/>
                    <a:pt x="3009614" y="361666"/>
                  </a:cubicBezTo>
                  <a:cubicBezTo>
                    <a:pt x="3064764" y="353760"/>
                    <a:pt x="3089339" y="377477"/>
                    <a:pt x="3089339" y="377477"/>
                  </a:cubicBezTo>
                  <a:cubicBezTo>
                    <a:pt x="3089339" y="377477"/>
                    <a:pt x="3083243" y="322232"/>
                    <a:pt x="3113818" y="314327"/>
                  </a:cubicBezTo>
                  <a:cubicBezTo>
                    <a:pt x="3144488" y="306421"/>
                    <a:pt x="3162872" y="314327"/>
                    <a:pt x="3162872" y="314327"/>
                  </a:cubicBezTo>
                  <a:cubicBezTo>
                    <a:pt x="3162872" y="314327"/>
                    <a:pt x="3150584" y="251176"/>
                    <a:pt x="3193542" y="251176"/>
                  </a:cubicBezTo>
                  <a:cubicBezTo>
                    <a:pt x="3236500" y="251176"/>
                    <a:pt x="3279362" y="290609"/>
                    <a:pt x="3297746" y="338044"/>
                  </a:cubicBezTo>
                  <a:cubicBezTo>
                    <a:pt x="3297746" y="338044"/>
                    <a:pt x="3408045" y="298610"/>
                    <a:pt x="3438716" y="338044"/>
                  </a:cubicBezTo>
                  <a:cubicBezTo>
                    <a:pt x="3469386" y="377477"/>
                    <a:pt x="3438716" y="432818"/>
                    <a:pt x="3438716" y="432818"/>
                  </a:cubicBezTo>
                  <a:cubicBezTo>
                    <a:pt x="3438716" y="432818"/>
                    <a:pt x="3500057" y="432818"/>
                    <a:pt x="3518440" y="456535"/>
                  </a:cubicBezTo>
                  <a:cubicBezTo>
                    <a:pt x="3536823" y="480252"/>
                    <a:pt x="3530727" y="488158"/>
                    <a:pt x="3530727" y="488158"/>
                  </a:cubicBezTo>
                  <a:cubicBezTo>
                    <a:pt x="3530727" y="488158"/>
                    <a:pt x="3634931" y="464441"/>
                    <a:pt x="3671697" y="496064"/>
                  </a:cubicBezTo>
                  <a:cubicBezTo>
                    <a:pt x="3708464" y="527687"/>
                    <a:pt x="3683984" y="511875"/>
                    <a:pt x="3683984" y="511875"/>
                  </a:cubicBezTo>
                  <a:cubicBezTo>
                    <a:pt x="3683984" y="511875"/>
                    <a:pt x="3720751" y="488158"/>
                    <a:pt x="3739134" y="496064"/>
                  </a:cubicBezTo>
                  <a:cubicBezTo>
                    <a:pt x="3757517" y="503969"/>
                    <a:pt x="3751421" y="440819"/>
                    <a:pt x="3788188" y="480252"/>
                  </a:cubicBezTo>
                  <a:cubicBezTo>
                    <a:pt x="3824954" y="519686"/>
                    <a:pt x="3818858" y="575026"/>
                    <a:pt x="3788188" y="575026"/>
                  </a:cubicBezTo>
                  <a:cubicBezTo>
                    <a:pt x="3757517" y="575026"/>
                    <a:pt x="3696272" y="551309"/>
                    <a:pt x="3696272" y="551309"/>
                  </a:cubicBezTo>
                  <a:cubicBezTo>
                    <a:pt x="3696272" y="551309"/>
                    <a:pt x="3683984" y="598648"/>
                    <a:pt x="3647218" y="598648"/>
                  </a:cubicBezTo>
                  <a:cubicBezTo>
                    <a:pt x="3647218" y="598648"/>
                    <a:pt x="3641122" y="630271"/>
                    <a:pt x="3579781" y="638081"/>
                  </a:cubicBezTo>
                  <a:cubicBezTo>
                    <a:pt x="3518440" y="645987"/>
                    <a:pt x="3451098" y="638081"/>
                    <a:pt x="3451098" y="638081"/>
                  </a:cubicBezTo>
                  <a:cubicBezTo>
                    <a:pt x="3451098" y="638081"/>
                    <a:pt x="3352991" y="685421"/>
                    <a:pt x="3304032" y="677515"/>
                  </a:cubicBezTo>
                  <a:cubicBezTo>
                    <a:pt x="3304032" y="677515"/>
                    <a:pt x="3285649" y="732760"/>
                    <a:pt x="3205925" y="748571"/>
                  </a:cubicBezTo>
                  <a:cubicBezTo>
                    <a:pt x="3126200" y="764383"/>
                    <a:pt x="3089434" y="685421"/>
                    <a:pt x="3089434" y="685421"/>
                  </a:cubicBezTo>
                  <a:cubicBezTo>
                    <a:pt x="3089434" y="685421"/>
                    <a:pt x="3040380" y="701232"/>
                    <a:pt x="3009710" y="638081"/>
                  </a:cubicBezTo>
                  <a:cubicBezTo>
                    <a:pt x="3009710" y="638081"/>
                    <a:pt x="2936177" y="661799"/>
                    <a:pt x="2917793" y="645987"/>
                  </a:cubicBezTo>
                  <a:cubicBezTo>
                    <a:pt x="2899410" y="630176"/>
                    <a:pt x="2862644" y="724949"/>
                    <a:pt x="2740057" y="693326"/>
                  </a:cubicBezTo>
                  <a:cubicBezTo>
                    <a:pt x="2740057" y="693326"/>
                    <a:pt x="2703290" y="740666"/>
                    <a:pt x="2586800" y="748571"/>
                  </a:cubicBezTo>
                  <a:cubicBezTo>
                    <a:pt x="2470309" y="756477"/>
                    <a:pt x="2384489" y="653798"/>
                    <a:pt x="2384489" y="653798"/>
                  </a:cubicBezTo>
                  <a:cubicBezTo>
                    <a:pt x="2384489" y="653798"/>
                    <a:pt x="2323148" y="669609"/>
                    <a:pt x="2286381" y="653798"/>
                  </a:cubicBezTo>
                  <a:cubicBezTo>
                    <a:pt x="2286381" y="653798"/>
                    <a:pt x="2114741" y="732760"/>
                    <a:pt x="2022824" y="716948"/>
                  </a:cubicBezTo>
                  <a:cubicBezTo>
                    <a:pt x="1930908" y="701137"/>
                    <a:pt x="1851184" y="653798"/>
                    <a:pt x="1851184" y="653798"/>
                  </a:cubicBezTo>
                  <a:cubicBezTo>
                    <a:pt x="1851184" y="653798"/>
                    <a:pt x="1796034" y="709043"/>
                    <a:pt x="1697927" y="709043"/>
                  </a:cubicBezTo>
                  <a:cubicBezTo>
                    <a:pt x="1599819" y="709043"/>
                    <a:pt x="1507903" y="653798"/>
                    <a:pt x="1507903" y="653798"/>
                  </a:cubicBezTo>
                  <a:cubicBezTo>
                    <a:pt x="1507903" y="653798"/>
                    <a:pt x="1446562" y="677515"/>
                    <a:pt x="1397603" y="669609"/>
                  </a:cubicBezTo>
                  <a:cubicBezTo>
                    <a:pt x="1348645" y="661703"/>
                    <a:pt x="1305687" y="614364"/>
                    <a:pt x="1305687" y="614364"/>
                  </a:cubicBezTo>
                  <a:cubicBezTo>
                    <a:pt x="1305687" y="614364"/>
                    <a:pt x="1281208" y="645987"/>
                    <a:pt x="1238250" y="614364"/>
                  </a:cubicBezTo>
                  <a:cubicBezTo>
                    <a:pt x="1238250" y="614364"/>
                    <a:pt x="1232154" y="645987"/>
                    <a:pt x="1176909" y="669609"/>
                  </a:cubicBezTo>
                  <a:cubicBezTo>
                    <a:pt x="1121759" y="693326"/>
                    <a:pt x="974598" y="685421"/>
                    <a:pt x="950119" y="669609"/>
                  </a:cubicBezTo>
                  <a:cubicBezTo>
                    <a:pt x="950119" y="669609"/>
                    <a:pt x="809149" y="724854"/>
                    <a:pt x="717233" y="701232"/>
                  </a:cubicBezTo>
                  <a:cubicBezTo>
                    <a:pt x="625316" y="677515"/>
                    <a:pt x="619125" y="653893"/>
                    <a:pt x="619125" y="653893"/>
                  </a:cubicBezTo>
                  <a:cubicBezTo>
                    <a:pt x="619125" y="653893"/>
                    <a:pt x="576263" y="677610"/>
                    <a:pt x="539401" y="661799"/>
                  </a:cubicBezTo>
                  <a:cubicBezTo>
                    <a:pt x="502634" y="645987"/>
                    <a:pt x="484251" y="614459"/>
                    <a:pt x="484251" y="614459"/>
                  </a:cubicBezTo>
                  <a:cubicBezTo>
                    <a:pt x="484251" y="614459"/>
                    <a:pt x="422910" y="638177"/>
                    <a:pt x="373952" y="638177"/>
                  </a:cubicBezTo>
                  <a:cubicBezTo>
                    <a:pt x="324993" y="638177"/>
                    <a:pt x="300419" y="614459"/>
                    <a:pt x="300419" y="614459"/>
                  </a:cubicBezTo>
                  <a:cubicBezTo>
                    <a:pt x="300419" y="614459"/>
                    <a:pt x="294323" y="638177"/>
                    <a:pt x="251365" y="630271"/>
                  </a:cubicBezTo>
                  <a:cubicBezTo>
                    <a:pt x="208407" y="622365"/>
                    <a:pt x="183928" y="582932"/>
                    <a:pt x="183928" y="582932"/>
                  </a:cubicBezTo>
                  <a:cubicBezTo>
                    <a:pt x="183928" y="582932"/>
                    <a:pt x="153257" y="622365"/>
                    <a:pt x="116491" y="622365"/>
                  </a:cubicBezTo>
                  <a:cubicBezTo>
                    <a:pt x="79724" y="622365"/>
                    <a:pt x="0" y="590742"/>
                    <a:pt x="0" y="590742"/>
                  </a:cubicBezTo>
                  <a:lnTo>
                    <a:pt x="190" y="590742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269885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2" presetClass="emph" presetSubtype="0" repeatCount="3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120000">
                                      <p:cBhvr>
                                        <p:cTn id="10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2" presetClass="emph" presetSubtype="0" repeatCount="3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120000">
                                      <p:cBhvr>
                                        <p:cTn id="16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7" presetClass="path" presetSubtype="0" ac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1.25E-6 -1.85185E-6 C 0.05221 0.11459 0.06484 0.27037 0.11706 0.38611 C 0.14961 0.46412 0.22461 0.49005 0.27682 0.50533 C 0.32864 0.52037 0.375 0.51412 0.42891 0.47709 C 0.51575 0.39398 0.53776 0.33727 0.56393 0.2044 " pathEditMode="relative" rAng="0" ptsTypes="AAAAA">
                                      <p:cBhvr>
                                        <p:cTn id="28" dur="1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90" y="25625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7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6.25E-7 -4.07407E-6 L 0.03646 0.0926 C 0.04401 0.11343 0.05534 0.125 0.06732 0.125 C 0.08099 0.125 0.0918 0.11343 0.09935 0.0926 L 0.13594 -4.07407E-6 " pathEditMode="relative" rAng="0" ptsTypes="AAAAA">
                                      <p:cBhvr>
                                        <p:cTn id="30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97" y="625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path" presetSubtype="0" decel="5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3.95833E-6 -3.7037E-6 L -0.24479 -0.2449 " pathEditMode="relative" rAng="0" ptsTypes="AA">
                                      <p:cBhvr>
                                        <p:cTn id="3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40" y="-12245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Rot by="-2400000">
                                      <p:cBhvr>
                                        <p:cTn id="40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Rot by="-2400000">
                                      <p:cBhvr>
                                        <p:cTn id="42" dur="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0B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DD9509F6-FF84-FDB4-CEFA-AD2B0E22D63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flipH="1">
            <a:off x="-3263931" y="-198120"/>
            <a:ext cx="22971392" cy="7659802"/>
          </a:xfrm>
          <a:prstGeom prst="rect">
            <a:avLst/>
          </a:prstGeom>
        </p:spPr>
      </p:pic>
      <p:pic>
        <p:nvPicPr>
          <p:cNvPr id="12" name="!!tree">
            <a:extLst>
              <a:ext uri="{FF2B5EF4-FFF2-40B4-BE49-F238E27FC236}">
                <a16:creationId xmlns:a16="http://schemas.microsoft.com/office/drawing/2014/main" id="{B2F84C10-A5AA-367B-3688-F50EDAFDCF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21765" y="1061544"/>
            <a:ext cx="2439430" cy="5932247"/>
          </a:xfrm>
          <a:prstGeom prst="rect">
            <a:avLst/>
          </a:prstGeom>
        </p:spPr>
      </p:pic>
      <p:grpSp>
        <p:nvGrpSpPr>
          <p:cNvPr id="111" name="Group 110">
            <a:extLst>
              <a:ext uri="{FF2B5EF4-FFF2-40B4-BE49-F238E27FC236}">
                <a16:creationId xmlns:a16="http://schemas.microsoft.com/office/drawing/2014/main" id="{E0D42B32-1006-5ED0-E408-9E36272197B3}"/>
              </a:ext>
            </a:extLst>
          </p:cNvPr>
          <p:cNvGrpSpPr>
            <a:grpSpLocks/>
          </p:cNvGrpSpPr>
          <p:nvPr/>
        </p:nvGrpSpPr>
        <p:grpSpPr>
          <a:xfrm>
            <a:off x="8080669" y="1514590"/>
            <a:ext cx="2660425" cy="4439771"/>
            <a:chOff x="1063057" y="2770717"/>
            <a:chExt cx="8947298" cy="14352521"/>
          </a:xfrm>
        </p:grpSpPr>
        <p:pic>
          <p:nvPicPr>
            <p:cNvPr id="112" name="Graphic 111">
              <a:extLst>
                <a:ext uri="{FF2B5EF4-FFF2-40B4-BE49-F238E27FC236}">
                  <a16:creationId xmlns:a16="http://schemas.microsoft.com/office/drawing/2014/main" id="{3A07F32D-7EEC-9FB2-DB1F-BB84DD1D128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lum bright="7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715941" y="4096242"/>
              <a:ext cx="1685925" cy="1609725"/>
            </a:xfrm>
            <a:prstGeom prst="rect">
              <a:avLst/>
            </a:prstGeom>
          </p:spPr>
        </p:pic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A920D03C-75D9-3282-AAD4-A21CAE734804}"/>
                </a:ext>
              </a:extLst>
            </p:cNvPr>
            <p:cNvGrpSpPr/>
            <p:nvPr/>
          </p:nvGrpSpPr>
          <p:grpSpPr>
            <a:xfrm>
              <a:off x="1063057" y="2770717"/>
              <a:ext cx="8947298" cy="14352521"/>
              <a:chOff x="1063057" y="2770717"/>
              <a:chExt cx="8947298" cy="14352521"/>
            </a:xfrm>
          </p:grpSpPr>
          <p:pic>
            <p:nvPicPr>
              <p:cNvPr id="114" name="Graphic 113">
                <a:extLst>
                  <a:ext uri="{FF2B5EF4-FFF2-40B4-BE49-F238E27FC236}">
                    <a16:creationId xmlns:a16="http://schemas.microsoft.com/office/drawing/2014/main" id="{C7A791AE-1350-3B76-5DE9-9E77E59A98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email">
                <a:lum bright="7000"/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5370999" y="9943642"/>
                <a:ext cx="1685925" cy="1609725"/>
              </a:xfrm>
              <a:prstGeom prst="rect">
                <a:avLst/>
              </a:prstGeom>
            </p:spPr>
          </p:pic>
          <p:pic>
            <p:nvPicPr>
              <p:cNvPr id="115" name="Graphic 114">
                <a:extLst>
                  <a:ext uri="{FF2B5EF4-FFF2-40B4-BE49-F238E27FC236}">
                    <a16:creationId xmlns:a16="http://schemas.microsoft.com/office/drawing/2014/main" id="{881401CE-7C01-1F55-4B66-E6A343FBF1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email">
                <a:lum bright="7000"/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6936855" y="9782927"/>
                <a:ext cx="1685925" cy="1609725"/>
              </a:xfrm>
              <a:prstGeom prst="rect">
                <a:avLst/>
              </a:prstGeom>
            </p:spPr>
          </p:pic>
          <p:grpSp>
            <p:nvGrpSpPr>
              <p:cNvPr id="116" name="Group 115">
                <a:extLst>
                  <a:ext uri="{FF2B5EF4-FFF2-40B4-BE49-F238E27FC236}">
                    <a16:creationId xmlns:a16="http://schemas.microsoft.com/office/drawing/2014/main" id="{05265477-8AF2-50D9-3377-1E941FD4E0E0}"/>
                  </a:ext>
                </a:extLst>
              </p:cNvPr>
              <p:cNvGrpSpPr/>
              <p:nvPr/>
            </p:nvGrpSpPr>
            <p:grpSpPr>
              <a:xfrm>
                <a:off x="1063057" y="2770717"/>
                <a:ext cx="8947298" cy="14352521"/>
                <a:chOff x="1063057" y="2770717"/>
                <a:chExt cx="8947298" cy="14352521"/>
              </a:xfrm>
            </p:grpSpPr>
            <p:pic>
              <p:nvPicPr>
                <p:cNvPr id="117" name="Graphic 116">
                  <a:extLst>
                    <a:ext uri="{FF2B5EF4-FFF2-40B4-BE49-F238E27FC236}">
                      <a16:creationId xmlns:a16="http://schemas.microsoft.com/office/drawing/2014/main" id="{C3530B63-8683-85A1-E4D9-00DFC79B02F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email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142054" y="3160762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18" name="Graphic 117">
                  <a:extLst>
                    <a:ext uri="{FF2B5EF4-FFF2-40B4-BE49-F238E27FC236}">
                      <a16:creationId xmlns:a16="http://schemas.microsoft.com/office/drawing/2014/main" id="{360DA2FD-DACD-7D67-3E94-5BB725C4510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email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44299" y="2770717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19" name="Graphic 118">
                  <a:extLst>
                    <a:ext uri="{FF2B5EF4-FFF2-40B4-BE49-F238E27FC236}">
                      <a16:creationId xmlns:a16="http://schemas.microsoft.com/office/drawing/2014/main" id="{41B923A3-8DFC-13F2-B49E-4AF51AE72FA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email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89216" y="3583571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20" name="Graphic 119">
                  <a:extLst>
                    <a:ext uri="{FF2B5EF4-FFF2-40B4-BE49-F238E27FC236}">
                      <a16:creationId xmlns:a16="http://schemas.microsoft.com/office/drawing/2014/main" id="{17FACB60-D30F-8F1B-B2E1-0EE21C4EE99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email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451548" y="4848727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21" name="Graphic 120">
                  <a:extLst>
                    <a:ext uri="{FF2B5EF4-FFF2-40B4-BE49-F238E27FC236}">
                      <a16:creationId xmlns:a16="http://schemas.microsoft.com/office/drawing/2014/main" id="{30388C72-DE13-4D17-CEF9-4DBC4BA2675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email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237627" y="4507395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22" name="Graphic 121">
                  <a:extLst>
                    <a:ext uri="{FF2B5EF4-FFF2-40B4-BE49-F238E27FC236}">
                      <a16:creationId xmlns:a16="http://schemas.microsoft.com/office/drawing/2014/main" id="{A6EC2A6B-4B5A-B97C-A2CD-32FAB15F8EB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email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193830" y="5646126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23" name="Graphic 122">
                  <a:extLst>
                    <a:ext uri="{FF2B5EF4-FFF2-40B4-BE49-F238E27FC236}">
                      <a16:creationId xmlns:a16="http://schemas.microsoft.com/office/drawing/2014/main" id="{5F224914-07DE-1907-986A-9797C2730DA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email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907116" y="5772626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24" name="Graphic 123">
                  <a:extLst>
                    <a:ext uri="{FF2B5EF4-FFF2-40B4-BE49-F238E27FC236}">
                      <a16:creationId xmlns:a16="http://schemas.microsoft.com/office/drawing/2014/main" id="{552D8FE2-D971-A572-7DEB-4FF9652054A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email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436204" y="5899547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25" name="Graphic 124">
                  <a:extLst>
                    <a:ext uri="{FF2B5EF4-FFF2-40B4-BE49-F238E27FC236}">
                      <a16:creationId xmlns:a16="http://schemas.microsoft.com/office/drawing/2014/main" id="{6F911807-195F-C4B9-EF99-E48E672226B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email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008841" y="6163835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26" name="Graphic 125">
                  <a:extLst>
                    <a:ext uri="{FF2B5EF4-FFF2-40B4-BE49-F238E27FC236}">
                      <a16:creationId xmlns:a16="http://schemas.microsoft.com/office/drawing/2014/main" id="{742BBBFD-F78A-65C5-D9DF-C10C72514A9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email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12266" y="7865123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27" name="Graphic 126">
                  <a:extLst>
                    <a:ext uri="{FF2B5EF4-FFF2-40B4-BE49-F238E27FC236}">
                      <a16:creationId xmlns:a16="http://schemas.microsoft.com/office/drawing/2014/main" id="{27EE5652-91D6-8A20-DF74-6BD4F049EA8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email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16528" y="7238543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28" name="Graphic 127">
                  <a:extLst>
                    <a:ext uri="{FF2B5EF4-FFF2-40B4-BE49-F238E27FC236}">
                      <a16:creationId xmlns:a16="http://schemas.microsoft.com/office/drawing/2014/main" id="{820B19EE-63B8-A255-2083-D617FCFDB89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email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901679" y="7214003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29" name="Graphic 128">
                  <a:extLst>
                    <a:ext uri="{FF2B5EF4-FFF2-40B4-BE49-F238E27FC236}">
                      <a16:creationId xmlns:a16="http://schemas.microsoft.com/office/drawing/2014/main" id="{9F44678C-1CDD-8B7C-B2B5-CE6E8E1FEEC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email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630824" y="7039977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30" name="Graphic 129">
                  <a:extLst>
                    <a:ext uri="{FF2B5EF4-FFF2-40B4-BE49-F238E27FC236}">
                      <a16:creationId xmlns:a16="http://schemas.microsoft.com/office/drawing/2014/main" id="{7B9CEE21-97AC-B4DE-DE9F-DC42B86CC3B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email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156693" y="8580328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31" name="Graphic 130">
                  <a:extLst>
                    <a:ext uri="{FF2B5EF4-FFF2-40B4-BE49-F238E27FC236}">
                      <a16:creationId xmlns:a16="http://schemas.microsoft.com/office/drawing/2014/main" id="{5B2CFA93-6119-7569-BB72-50B8715BE43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email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681880" y="8610102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32" name="Graphic 131">
                  <a:extLst>
                    <a:ext uri="{FF2B5EF4-FFF2-40B4-BE49-F238E27FC236}">
                      <a16:creationId xmlns:a16="http://schemas.microsoft.com/office/drawing/2014/main" id="{E4AFB4A1-3DAD-3A5F-35F9-F73596313AB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email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077852" y="8710013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33" name="Graphic 132">
                  <a:extLst>
                    <a:ext uri="{FF2B5EF4-FFF2-40B4-BE49-F238E27FC236}">
                      <a16:creationId xmlns:a16="http://schemas.microsoft.com/office/drawing/2014/main" id="{48A56C48-8386-A12F-224B-1AA570B956C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email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648622" y="9346351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34" name="Graphic 133">
                  <a:extLst>
                    <a:ext uri="{FF2B5EF4-FFF2-40B4-BE49-F238E27FC236}">
                      <a16:creationId xmlns:a16="http://schemas.microsoft.com/office/drawing/2014/main" id="{60A66446-33EB-77BB-BBC0-51361CE70FD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email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654948" y="10108581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35" name="Graphic 134">
                  <a:extLst>
                    <a:ext uri="{FF2B5EF4-FFF2-40B4-BE49-F238E27FC236}">
                      <a16:creationId xmlns:a16="http://schemas.microsoft.com/office/drawing/2014/main" id="{01EB0701-621E-7E71-06CD-B78219B949F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email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933925" y="10782315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36" name="Graphic 135">
                  <a:extLst>
                    <a:ext uri="{FF2B5EF4-FFF2-40B4-BE49-F238E27FC236}">
                      <a16:creationId xmlns:a16="http://schemas.microsoft.com/office/drawing/2014/main" id="{1AAE3EB4-7D9D-CD97-67B3-19575ADBC2D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email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8004" y="11154415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37" name="Graphic 136">
                  <a:extLst>
                    <a:ext uri="{FF2B5EF4-FFF2-40B4-BE49-F238E27FC236}">
                      <a16:creationId xmlns:a16="http://schemas.microsoft.com/office/drawing/2014/main" id="{89BBA28C-8246-20FA-4FFF-5B5EBC92D6C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email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756275" y="11273287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38" name="Graphic 137">
                  <a:extLst>
                    <a:ext uri="{FF2B5EF4-FFF2-40B4-BE49-F238E27FC236}">
                      <a16:creationId xmlns:a16="http://schemas.microsoft.com/office/drawing/2014/main" id="{326DF28F-E0AD-06F1-0448-99900FCFF4A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email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098726" y="11572056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39" name="Graphic 138">
                  <a:extLst>
                    <a:ext uri="{FF2B5EF4-FFF2-40B4-BE49-F238E27FC236}">
                      <a16:creationId xmlns:a16="http://schemas.microsoft.com/office/drawing/2014/main" id="{4E217346-20AA-0ECE-0025-D5A70EC600C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email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55029" y="11118304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40" name="Graphic 139">
                  <a:extLst>
                    <a:ext uri="{FF2B5EF4-FFF2-40B4-BE49-F238E27FC236}">
                      <a16:creationId xmlns:a16="http://schemas.microsoft.com/office/drawing/2014/main" id="{DB5F6E4D-D293-01E2-C2F2-8EA526E4840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email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276332" y="13094570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41" name="Graphic 140">
                  <a:extLst>
                    <a:ext uri="{FF2B5EF4-FFF2-40B4-BE49-F238E27FC236}">
                      <a16:creationId xmlns:a16="http://schemas.microsoft.com/office/drawing/2014/main" id="{CAB3D949-1427-3579-F464-8EE1CB7C1C0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email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56329" y="12883992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42" name="Graphic 141">
                  <a:extLst>
                    <a:ext uri="{FF2B5EF4-FFF2-40B4-BE49-F238E27FC236}">
                      <a16:creationId xmlns:a16="http://schemas.microsoft.com/office/drawing/2014/main" id="{D1BA432B-A75C-7DE7-B667-B6A7733EB3D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email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71669" y="12549469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43" name="Graphic 142">
                  <a:extLst>
                    <a:ext uri="{FF2B5EF4-FFF2-40B4-BE49-F238E27FC236}">
                      <a16:creationId xmlns:a16="http://schemas.microsoft.com/office/drawing/2014/main" id="{C5D93E1D-042D-F91D-8E06-60913CF902D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email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211626" y="12310554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44" name="Graphic 143">
                  <a:extLst>
                    <a:ext uri="{FF2B5EF4-FFF2-40B4-BE49-F238E27FC236}">
                      <a16:creationId xmlns:a16="http://schemas.microsoft.com/office/drawing/2014/main" id="{3E2C1246-0346-2C6D-E37C-ED4C67CD49A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email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067956" y="13558808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45" name="Graphic 144">
                  <a:extLst>
                    <a:ext uri="{FF2B5EF4-FFF2-40B4-BE49-F238E27FC236}">
                      <a16:creationId xmlns:a16="http://schemas.microsoft.com/office/drawing/2014/main" id="{A1D53874-1B6F-33A7-99B8-B127CD60CF2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email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324430" y="14886207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46" name="Graphic 145">
                  <a:extLst>
                    <a:ext uri="{FF2B5EF4-FFF2-40B4-BE49-F238E27FC236}">
                      <a16:creationId xmlns:a16="http://schemas.microsoft.com/office/drawing/2014/main" id="{5383623C-2F62-0997-9025-9CC3C39356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email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456132" y="15221085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47" name="Graphic 146">
                  <a:extLst>
                    <a:ext uri="{FF2B5EF4-FFF2-40B4-BE49-F238E27FC236}">
                      <a16:creationId xmlns:a16="http://schemas.microsoft.com/office/drawing/2014/main" id="{C5F9871F-F25B-FF0B-80E6-95D14AE32FB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email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23806" y="13927472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48" name="Graphic 147">
                  <a:extLst>
                    <a:ext uri="{FF2B5EF4-FFF2-40B4-BE49-F238E27FC236}">
                      <a16:creationId xmlns:a16="http://schemas.microsoft.com/office/drawing/2014/main" id="{3E706AC2-383F-9205-5B10-6293C23E7AF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email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963583" y="13987606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49" name="Graphic 148">
                  <a:extLst>
                    <a:ext uri="{FF2B5EF4-FFF2-40B4-BE49-F238E27FC236}">
                      <a16:creationId xmlns:a16="http://schemas.microsoft.com/office/drawing/2014/main" id="{325FD6AC-8189-2418-B0C5-0B3CC59DB15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email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743338" y="15262808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50" name="Graphic 149">
                  <a:extLst>
                    <a:ext uri="{FF2B5EF4-FFF2-40B4-BE49-F238E27FC236}">
                      <a16:creationId xmlns:a16="http://schemas.microsoft.com/office/drawing/2014/main" id="{E32D65B9-F589-7AB9-87A9-FBB385032EC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email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180336" y="14118388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51" name="Graphic 150">
                  <a:extLst>
                    <a:ext uri="{FF2B5EF4-FFF2-40B4-BE49-F238E27FC236}">
                      <a16:creationId xmlns:a16="http://schemas.microsoft.com/office/drawing/2014/main" id="{3FB65FD7-DE8F-E86A-0367-B7D828ED8D6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email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67113" y="14358047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52" name="Graphic 151">
                  <a:extLst>
                    <a:ext uri="{FF2B5EF4-FFF2-40B4-BE49-F238E27FC236}">
                      <a16:creationId xmlns:a16="http://schemas.microsoft.com/office/drawing/2014/main" id="{785153E8-1E89-E263-CF45-B52C7D26AA6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email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63057" y="15513513"/>
                  <a:ext cx="1685925" cy="1609725"/>
                </a:xfrm>
                <a:prstGeom prst="rect">
                  <a:avLst/>
                </a:prstGeom>
              </p:spPr>
            </p:pic>
            <p:pic>
              <p:nvPicPr>
                <p:cNvPr id="153" name="Graphic 152">
                  <a:extLst>
                    <a:ext uri="{FF2B5EF4-FFF2-40B4-BE49-F238E27FC236}">
                      <a16:creationId xmlns:a16="http://schemas.microsoft.com/office/drawing/2014/main" id="{C20CC795-285D-CA57-6B37-40FEE7E05C7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email">
                  <a:lum bright="7000"/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662712" y="15364032"/>
                  <a:ext cx="1685925" cy="1609725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EDD9827-A7DD-5480-029D-4D5407A6F844}"/>
              </a:ext>
            </a:extLst>
          </p:cNvPr>
          <p:cNvGrpSpPr/>
          <p:nvPr/>
        </p:nvGrpSpPr>
        <p:grpSpPr>
          <a:xfrm>
            <a:off x="-882121" y="6022537"/>
            <a:ext cx="25748458" cy="1129000"/>
            <a:chOff x="-882121" y="5906933"/>
            <a:chExt cx="39577150" cy="1735351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148AD752-4CA1-8378-93F4-8E31467A5B4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-882121" y="5906933"/>
              <a:ext cx="20105291" cy="1735351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BBF01A74-BCF9-87BB-A42A-7880F9319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8589738" y="5906933"/>
              <a:ext cx="20105291" cy="1735351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D318C735-9AF3-55C1-B195-8A49D28372AF}"/>
              </a:ext>
            </a:extLst>
          </p:cNvPr>
          <p:cNvSpPr txBox="1"/>
          <p:nvPr/>
        </p:nvSpPr>
        <p:spPr>
          <a:xfrm>
            <a:off x="1450906" y="4898378"/>
            <a:ext cx="4645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Bell MT" panose="02020503060305020303" pitchFamily="18" charset="0"/>
                <a:cs typeface="Dreaming Outloud Script Pro" panose="020B0604020202020204" pitchFamily="66" charset="0"/>
              </a:rPr>
              <a:t>Merry Christmas from everyone at BrightCarbon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1E105502-20F0-7A96-C8F8-61B89C0EDF50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 rot="18260423" flipH="1">
            <a:off x="9165647" y="1257461"/>
            <a:ext cx="383406" cy="357560"/>
          </a:xfrm>
          <a:prstGeom prst="rect">
            <a:avLst/>
          </a:prstGeom>
        </p:spPr>
      </p:pic>
      <p:pic>
        <p:nvPicPr>
          <p:cNvPr id="11" name="!!lostred2">
            <a:extLst>
              <a:ext uri="{FF2B5EF4-FFF2-40B4-BE49-F238E27FC236}">
                <a16:creationId xmlns:a16="http://schemas.microsoft.com/office/drawing/2014/main" id="{071CA065-F249-C33F-E8B0-795849325744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 rot="20555434" flipH="1">
            <a:off x="9396384" y="943347"/>
            <a:ext cx="407496" cy="381721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6A50A742-C1BA-DD6B-8158-6C8F6E63A481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750668">
            <a:off x="4849224" y="2944806"/>
            <a:ext cx="415081" cy="386915"/>
          </a:xfrm>
          <a:prstGeom prst="rect">
            <a:avLst/>
          </a:prstGeom>
        </p:spPr>
      </p:pic>
      <p:pic>
        <p:nvPicPr>
          <p:cNvPr id="154" name="Graphic 153">
            <a:extLst>
              <a:ext uri="{FF2B5EF4-FFF2-40B4-BE49-F238E27FC236}">
                <a16:creationId xmlns:a16="http://schemas.microsoft.com/office/drawing/2014/main" id="{613A28BC-3F14-77A6-3D6F-FECBB586AB0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lum bright="7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119980" y="1183384"/>
            <a:ext cx="501300" cy="497948"/>
          </a:xfrm>
          <a:prstGeom prst="rect">
            <a:avLst/>
          </a:prstGeom>
        </p:spPr>
      </p:pic>
      <p:pic>
        <p:nvPicPr>
          <p:cNvPr id="155" name="Graphic 154">
            <a:extLst>
              <a:ext uri="{FF2B5EF4-FFF2-40B4-BE49-F238E27FC236}">
                <a16:creationId xmlns:a16="http://schemas.microsoft.com/office/drawing/2014/main" id="{C68493B9-BA6B-76B7-5FC5-D4B2402BF4B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lum bright="7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52652" y="884527"/>
            <a:ext cx="501300" cy="497948"/>
          </a:xfrm>
          <a:prstGeom prst="rect">
            <a:avLst/>
          </a:prstGeom>
        </p:spPr>
      </p:pic>
      <p:pic>
        <p:nvPicPr>
          <p:cNvPr id="156" name="Graphic 155">
            <a:extLst>
              <a:ext uri="{FF2B5EF4-FFF2-40B4-BE49-F238E27FC236}">
                <a16:creationId xmlns:a16="http://schemas.microsoft.com/office/drawing/2014/main" id="{0411610F-EAB0-7060-50D2-182170CB316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lum bright="7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510870" y="1191808"/>
            <a:ext cx="501300" cy="497948"/>
          </a:xfrm>
          <a:prstGeom prst="rect">
            <a:avLst/>
          </a:prstGeom>
        </p:spPr>
      </p:pic>
      <p:pic>
        <p:nvPicPr>
          <p:cNvPr id="157" name="Graphic 156">
            <a:extLst>
              <a:ext uri="{FF2B5EF4-FFF2-40B4-BE49-F238E27FC236}">
                <a16:creationId xmlns:a16="http://schemas.microsoft.com/office/drawing/2014/main" id="{5AD6069E-EEA0-879F-6D02-ABD7D505941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lum bright="7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18269" y="2173043"/>
            <a:ext cx="501300" cy="497948"/>
          </a:xfrm>
          <a:prstGeom prst="rect">
            <a:avLst/>
          </a:prstGeom>
        </p:spPr>
      </p:pic>
      <p:pic>
        <p:nvPicPr>
          <p:cNvPr id="158" name="Graphic 157">
            <a:extLst>
              <a:ext uri="{FF2B5EF4-FFF2-40B4-BE49-F238E27FC236}">
                <a16:creationId xmlns:a16="http://schemas.microsoft.com/office/drawing/2014/main" id="{3C1A9DD9-60AB-2F56-7930-CC20E7DB2B1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lum bright="7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742681" y="2857032"/>
            <a:ext cx="501300" cy="497948"/>
          </a:xfrm>
          <a:prstGeom prst="rect">
            <a:avLst/>
          </a:prstGeom>
        </p:spPr>
      </p:pic>
      <p:pic>
        <p:nvPicPr>
          <p:cNvPr id="159" name="Graphic 158">
            <a:extLst>
              <a:ext uri="{FF2B5EF4-FFF2-40B4-BE49-F238E27FC236}">
                <a16:creationId xmlns:a16="http://schemas.microsoft.com/office/drawing/2014/main" id="{3596D169-82E8-F308-E097-96C60130ECD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lum bright="7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35960" y="4409983"/>
            <a:ext cx="501300" cy="497948"/>
          </a:xfrm>
          <a:prstGeom prst="rect">
            <a:avLst/>
          </a:prstGeom>
        </p:spPr>
      </p:pic>
      <p:pic>
        <p:nvPicPr>
          <p:cNvPr id="160" name="Graphic 159">
            <a:extLst>
              <a:ext uri="{FF2B5EF4-FFF2-40B4-BE49-F238E27FC236}">
                <a16:creationId xmlns:a16="http://schemas.microsoft.com/office/drawing/2014/main" id="{007A8905-547B-245D-9968-2B13EF7CF6B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lum bright="7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927569" y="4342988"/>
            <a:ext cx="501300" cy="497948"/>
          </a:xfrm>
          <a:prstGeom prst="rect">
            <a:avLst/>
          </a:prstGeom>
        </p:spPr>
      </p:pic>
      <p:pic>
        <p:nvPicPr>
          <p:cNvPr id="161" name="Graphic 160">
            <a:extLst>
              <a:ext uri="{FF2B5EF4-FFF2-40B4-BE49-F238E27FC236}">
                <a16:creationId xmlns:a16="http://schemas.microsoft.com/office/drawing/2014/main" id="{8342083C-F5B9-EF50-AD49-E4353E870B5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lum bright="7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948320" y="5250882"/>
            <a:ext cx="501300" cy="497948"/>
          </a:xfrm>
          <a:prstGeom prst="rect">
            <a:avLst/>
          </a:prstGeom>
        </p:spPr>
      </p:pic>
      <p:pic>
        <p:nvPicPr>
          <p:cNvPr id="162" name="Graphic 161">
            <a:extLst>
              <a:ext uri="{FF2B5EF4-FFF2-40B4-BE49-F238E27FC236}">
                <a16:creationId xmlns:a16="http://schemas.microsoft.com/office/drawing/2014/main" id="{D2AF128E-C5C4-7B54-B496-14CFC607E3A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lum bright="7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996047" y="5157745"/>
            <a:ext cx="501300" cy="497948"/>
          </a:xfrm>
          <a:prstGeom prst="rect">
            <a:avLst/>
          </a:prstGeom>
        </p:spPr>
      </p:pic>
      <p:pic>
        <p:nvPicPr>
          <p:cNvPr id="163" name="Graphic 162">
            <a:extLst>
              <a:ext uri="{FF2B5EF4-FFF2-40B4-BE49-F238E27FC236}">
                <a16:creationId xmlns:a16="http://schemas.microsoft.com/office/drawing/2014/main" id="{FC61E03E-FD2A-36FE-6CF0-F9DB8AF5A00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lum bright="7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288880" y="3097081"/>
            <a:ext cx="501300" cy="497948"/>
          </a:xfrm>
          <a:prstGeom prst="rect">
            <a:avLst/>
          </a:prstGeom>
        </p:spPr>
      </p:pic>
      <p:pic>
        <p:nvPicPr>
          <p:cNvPr id="164" name="Graphic 163">
            <a:extLst>
              <a:ext uri="{FF2B5EF4-FFF2-40B4-BE49-F238E27FC236}">
                <a16:creationId xmlns:a16="http://schemas.microsoft.com/office/drawing/2014/main" id="{DF0FD17A-C30F-7CF4-CA8D-E68E7D30A02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lum bright="7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801414" y="2649566"/>
            <a:ext cx="501300" cy="497948"/>
          </a:xfrm>
          <a:prstGeom prst="rect">
            <a:avLst/>
          </a:prstGeom>
        </p:spPr>
      </p:pic>
      <p:pic>
        <p:nvPicPr>
          <p:cNvPr id="165" name="Graphic 164">
            <a:extLst>
              <a:ext uri="{FF2B5EF4-FFF2-40B4-BE49-F238E27FC236}">
                <a16:creationId xmlns:a16="http://schemas.microsoft.com/office/drawing/2014/main" id="{84B8263A-84D9-6ADC-9471-BB32D22F1CE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lum bright="7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542439" y="3846489"/>
            <a:ext cx="501300" cy="497948"/>
          </a:xfrm>
          <a:prstGeom prst="rect">
            <a:avLst/>
          </a:prstGeom>
        </p:spPr>
      </p:pic>
      <p:pic>
        <p:nvPicPr>
          <p:cNvPr id="166" name="Graphic 165">
            <a:extLst>
              <a:ext uri="{FF2B5EF4-FFF2-40B4-BE49-F238E27FC236}">
                <a16:creationId xmlns:a16="http://schemas.microsoft.com/office/drawing/2014/main" id="{DC770F82-3E00-BD04-86BE-0ED55304F96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lum bright="7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01724" y="1486484"/>
            <a:ext cx="501300" cy="497948"/>
          </a:xfrm>
          <a:prstGeom prst="rect">
            <a:avLst/>
          </a:prstGeom>
        </p:spPr>
      </p:pic>
      <p:pic>
        <p:nvPicPr>
          <p:cNvPr id="167" name="Graphic 166">
            <a:extLst>
              <a:ext uri="{FF2B5EF4-FFF2-40B4-BE49-F238E27FC236}">
                <a16:creationId xmlns:a16="http://schemas.microsoft.com/office/drawing/2014/main" id="{A6F791DF-C84A-84F6-9458-85C4A172F90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lum bright="7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45592" y="2095065"/>
            <a:ext cx="501300" cy="497948"/>
          </a:xfrm>
          <a:prstGeom prst="rect">
            <a:avLst/>
          </a:prstGeom>
        </p:spPr>
      </p:pic>
      <p:pic>
        <p:nvPicPr>
          <p:cNvPr id="168" name="Graphic 167">
            <a:extLst>
              <a:ext uri="{FF2B5EF4-FFF2-40B4-BE49-F238E27FC236}">
                <a16:creationId xmlns:a16="http://schemas.microsoft.com/office/drawing/2014/main" id="{1B382DB6-8101-3B45-C6A2-61FEF449ABB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lum bright="7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141896" y="3631629"/>
            <a:ext cx="501300" cy="497948"/>
          </a:xfrm>
          <a:prstGeom prst="rect">
            <a:avLst/>
          </a:prstGeom>
        </p:spPr>
      </p:pic>
      <p:pic>
        <p:nvPicPr>
          <p:cNvPr id="169" name="Graphic 168">
            <a:extLst>
              <a:ext uri="{FF2B5EF4-FFF2-40B4-BE49-F238E27FC236}">
                <a16:creationId xmlns:a16="http://schemas.microsoft.com/office/drawing/2014/main" id="{E6A98021-EC01-8785-FE80-BA078CB4B7A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lum bright="7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52171" y="1373110"/>
            <a:ext cx="501300" cy="497948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0B48F875-D293-0AE1-7BEA-83B8516619F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lum bright="7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527030" y="1781619"/>
            <a:ext cx="501300" cy="497948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9F2E5432-E283-1D57-2FE6-BC83CCF5232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lum bright="7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05145" y="2677969"/>
            <a:ext cx="501300" cy="49794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822C75B-32CF-58DA-363E-D47954ADA83C}"/>
              </a:ext>
            </a:extLst>
          </p:cNvPr>
          <p:cNvSpPr txBox="1"/>
          <p:nvPr/>
        </p:nvSpPr>
        <p:spPr>
          <a:xfrm>
            <a:off x="10624980" y="6606773"/>
            <a:ext cx="105177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00" dirty="0">
                <a:solidFill>
                  <a:srgbClr val="061516"/>
                </a:solidFill>
                <a:latin typeface="+mj-lt"/>
                <a:cs typeface="Dreaming Outloud Script Pro" panose="020B0604020202020204" pitchFamily="66" charset="0"/>
              </a:rPr>
              <a:t>Music by Dee Van-Key</a:t>
            </a:r>
          </a:p>
        </p:txBody>
      </p:sp>
      <p:sp>
        <p:nvSpPr>
          <p:cNvPr id="22" name="Rectangle 21">
            <a:hlinkClick r:id="rId14"/>
            <a:extLst>
              <a:ext uri="{FF2B5EF4-FFF2-40B4-BE49-F238E27FC236}">
                <a16:creationId xmlns:a16="http://schemas.microsoft.com/office/drawing/2014/main" id="{BFAC3E2D-C89B-212B-D38B-D797665BA534}"/>
              </a:ext>
            </a:extLst>
          </p:cNvPr>
          <p:cNvSpPr/>
          <p:nvPr/>
        </p:nvSpPr>
        <p:spPr>
          <a:xfrm>
            <a:off x="10661195" y="6606773"/>
            <a:ext cx="1073605" cy="2000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E69A53D-DDC6-79F1-271F-03254713EF26}"/>
              </a:ext>
            </a:extLst>
          </p:cNvPr>
          <p:cNvSpPr/>
          <p:nvPr/>
        </p:nvSpPr>
        <p:spPr>
          <a:xfrm>
            <a:off x="2839348" y="3175917"/>
            <a:ext cx="282312" cy="273403"/>
          </a:xfrm>
          <a:prstGeom prst="ellipse">
            <a:avLst/>
          </a:prstGeom>
          <a:solidFill>
            <a:srgbClr val="030B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44EC8D98-251A-213F-440C-D499DC8D6A49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766292" y="3090480"/>
            <a:ext cx="428423" cy="401739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279CB8A-4815-0607-8595-719E92840C81}"/>
              </a:ext>
            </a:extLst>
          </p:cNvPr>
          <p:cNvSpPr/>
          <p:nvPr/>
        </p:nvSpPr>
        <p:spPr>
          <a:xfrm>
            <a:off x="1941201" y="-675135"/>
            <a:ext cx="3484560" cy="5118708"/>
          </a:xfrm>
          <a:custGeom>
            <a:avLst/>
            <a:gdLst>
              <a:gd name="connsiteX0" fmla="*/ 1532253 w 3484560"/>
              <a:gd name="connsiteY0" fmla="*/ 4594522 h 5118708"/>
              <a:gd name="connsiteX1" fmla="*/ 1517777 w 3484560"/>
              <a:gd name="connsiteY1" fmla="*/ 4602133 h 5118708"/>
              <a:gd name="connsiteX2" fmla="*/ 1508539 w 3484560"/>
              <a:gd name="connsiteY2" fmla="*/ 4607045 h 5118708"/>
              <a:gd name="connsiteX3" fmla="*/ 1428467 w 3484560"/>
              <a:gd name="connsiteY3" fmla="*/ 4679328 h 5118708"/>
              <a:gd name="connsiteX4" fmla="*/ 1349652 w 3484560"/>
              <a:gd name="connsiteY4" fmla="*/ 4752588 h 5118708"/>
              <a:gd name="connsiteX5" fmla="*/ 1250623 w 3484560"/>
              <a:gd name="connsiteY5" fmla="*/ 4864570 h 5118708"/>
              <a:gd name="connsiteX6" fmla="*/ 1227614 w 3484560"/>
              <a:gd name="connsiteY6" fmla="*/ 4896058 h 5118708"/>
              <a:gd name="connsiteX7" fmla="*/ 1211562 w 3484560"/>
              <a:gd name="connsiteY7" fmla="*/ 4931271 h 5118708"/>
              <a:gd name="connsiteX8" fmla="*/ 1212064 w 3484560"/>
              <a:gd name="connsiteY8" fmla="*/ 4965078 h 5118708"/>
              <a:gd name="connsiteX9" fmla="*/ 1242589 w 3484560"/>
              <a:gd name="connsiteY9" fmla="*/ 4979535 h 5118708"/>
              <a:gd name="connsiteX10" fmla="*/ 1291409 w 3484560"/>
              <a:gd name="connsiteY10" fmla="*/ 4982170 h 5118708"/>
              <a:gd name="connsiteX11" fmla="*/ 1340834 w 3484560"/>
              <a:gd name="connsiteY11" fmla="*/ 4980356 h 5118708"/>
              <a:gd name="connsiteX12" fmla="*/ 1397898 w 3484560"/>
              <a:gd name="connsiteY12" fmla="*/ 4967560 h 5118708"/>
              <a:gd name="connsiteX13" fmla="*/ 1443176 w 3484560"/>
              <a:gd name="connsiteY13" fmla="*/ 4933937 h 5118708"/>
              <a:gd name="connsiteX14" fmla="*/ 1469148 w 3484560"/>
              <a:gd name="connsiteY14" fmla="*/ 4897223 h 5118708"/>
              <a:gd name="connsiteX15" fmla="*/ 1491539 w 3484560"/>
              <a:gd name="connsiteY15" fmla="*/ 4857559 h 5118708"/>
              <a:gd name="connsiteX16" fmla="*/ 1520534 w 3484560"/>
              <a:gd name="connsiteY16" fmla="*/ 4774073 h 5118708"/>
              <a:gd name="connsiteX17" fmla="*/ 1529403 w 3484560"/>
              <a:gd name="connsiteY17" fmla="*/ 4687028 h 5118708"/>
              <a:gd name="connsiteX18" fmla="*/ 1530984 w 3484560"/>
              <a:gd name="connsiteY18" fmla="*/ 4642407 h 5118708"/>
              <a:gd name="connsiteX19" fmla="*/ 1532253 w 3484560"/>
              <a:gd name="connsiteY19" fmla="*/ 4594522 h 5118708"/>
              <a:gd name="connsiteX20" fmla="*/ 361411 w 3484560"/>
              <a:gd name="connsiteY20" fmla="*/ 4450482 h 5118708"/>
              <a:gd name="connsiteX21" fmla="*/ 147149 w 3484560"/>
              <a:gd name="connsiteY21" fmla="*/ 4476895 h 5118708"/>
              <a:gd name="connsiteX22" fmla="*/ 153420 w 3484560"/>
              <a:gd name="connsiteY22" fmla="*/ 4525078 h 5118708"/>
              <a:gd name="connsiteX23" fmla="*/ 188959 w 3484560"/>
              <a:gd name="connsiteY23" fmla="*/ 4546245 h 5118708"/>
              <a:gd name="connsiteX24" fmla="*/ 286695 w 3484560"/>
              <a:gd name="connsiteY24" fmla="*/ 4532447 h 5118708"/>
              <a:gd name="connsiteX25" fmla="*/ 361411 w 3484560"/>
              <a:gd name="connsiteY25" fmla="*/ 4450482 h 5118708"/>
              <a:gd name="connsiteX26" fmla="*/ 330542 w 3484560"/>
              <a:gd name="connsiteY26" fmla="*/ 4227988 h 5118708"/>
              <a:gd name="connsiteX27" fmla="*/ 314567 w 3484560"/>
              <a:gd name="connsiteY27" fmla="*/ 4228114 h 5118708"/>
              <a:gd name="connsiteX28" fmla="*/ 266786 w 3484560"/>
              <a:gd name="connsiteY28" fmla="*/ 4242890 h 5118708"/>
              <a:gd name="connsiteX29" fmla="*/ 196672 w 3484560"/>
              <a:gd name="connsiteY29" fmla="*/ 4315570 h 5118708"/>
              <a:gd name="connsiteX30" fmla="*/ 158458 w 3484560"/>
              <a:gd name="connsiteY30" fmla="*/ 4411554 h 5118708"/>
              <a:gd name="connsiteX31" fmla="*/ 401054 w 3484560"/>
              <a:gd name="connsiteY31" fmla="*/ 4375109 h 5118708"/>
              <a:gd name="connsiteX32" fmla="*/ 406584 w 3484560"/>
              <a:gd name="connsiteY32" fmla="*/ 4329692 h 5118708"/>
              <a:gd name="connsiteX33" fmla="*/ 410250 w 3484560"/>
              <a:gd name="connsiteY33" fmla="*/ 4287752 h 5118708"/>
              <a:gd name="connsiteX34" fmla="*/ 404928 w 3484560"/>
              <a:gd name="connsiteY34" fmla="*/ 4266644 h 5118708"/>
              <a:gd name="connsiteX35" fmla="*/ 388932 w 3484560"/>
              <a:gd name="connsiteY35" fmla="*/ 4248759 h 5118708"/>
              <a:gd name="connsiteX36" fmla="*/ 330542 w 3484560"/>
              <a:gd name="connsiteY36" fmla="*/ 4227988 h 5118708"/>
              <a:gd name="connsiteX37" fmla="*/ 1491787 w 3484560"/>
              <a:gd name="connsiteY37" fmla="*/ 4126991 h 5118708"/>
              <a:gd name="connsiteX38" fmla="*/ 1407804 w 3484560"/>
              <a:gd name="connsiteY38" fmla="*/ 4199194 h 5118708"/>
              <a:gd name="connsiteX39" fmla="*/ 1351855 w 3484560"/>
              <a:gd name="connsiteY39" fmla="*/ 4302218 h 5118708"/>
              <a:gd name="connsiteX40" fmla="*/ 1341268 w 3484560"/>
              <a:gd name="connsiteY40" fmla="*/ 4406420 h 5118708"/>
              <a:gd name="connsiteX41" fmla="*/ 1369911 w 3484560"/>
              <a:gd name="connsiteY41" fmla="*/ 4399462 h 5118708"/>
              <a:gd name="connsiteX42" fmla="*/ 1388693 w 3484560"/>
              <a:gd name="connsiteY42" fmla="*/ 4381373 h 5118708"/>
              <a:gd name="connsiteX43" fmla="*/ 1448201 w 3484560"/>
              <a:gd name="connsiteY43" fmla="*/ 4297312 h 5118708"/>
              <a:gd name="connsiteX44" fmla="*/ 1487092 w 3484560"/>
              <a:gd name="connsiteY44" fmla="*/ 4222385 h 5118708"/>
              <a:gd name="connsiteX45" fmla="*/ 1491787 w 3484560"/>
              <a:gd name="connsiteY45" fmla="*/ 4126991 h 5118708"/>
              <a:gd name="connsiteX46" fmla="*/ 1047174 w 3484560"/>
              <a:gd name="connsiteY46" fmla="*/ 3950047 h 5118708"/>
              <a:gd name="connsiteX47" fmla="*/ 1077980 w 3484560"/>
              <a:gd name="connsiteY47" fmla="*/ 3958611 h 5118708"/>
              <a:gd name="connsiteX48" fmla="*/ 1086068 w 3484560"/>
              <a:gd name="connsiteY48" fmla="*/ 4052537 h 5118708"/>
              <a:gd name="connsiteX49" fmla="*/ 1078595 w 3484560"/>
              <a:gd name="connsiteY49" fmla="*/ 4125470 h 5118708"/>
              <a:gd name="connsiteX50" fmla="*/ 1067444 w 3484560"/>
              <a:gd name="connsiteY50" fmla="*/ 4136599 h 5118708"/>
              <a:gd name="connsiteX51" fmla="*/ 1051267 w 3484560"/>
              <a:gd name="connsiteY51" fmla="*/ 4129554 h 5118708"/>
              <a:gd name="connsiteX52" fmla="*/ 1021284 w 3484560"/>
              <a:gd name="connsiteY52" fmla="*/ 4058570 h 5118708"/>
              <a:gd name="connsiteX53" fmla="*/ 1018013 w 3484560"/>
              <a:gd name="connsiteY53" fmla="*/ 3980636 h 5118708"/>
              <a:gd name="connsiteX54" fmla="*/ 1027579 w 3484560"/>
              <a:gd name="connsiteY54" fmla="*/ 3958693 h 5118708"/>
              <a:gd name="connsiteX55" fmla="*/ 1047174 w 3484560"/>
              <a:gd name="connsiteY55" fmla="*/ 3950047 h 5118708"/>
              <a:gd name="connsiteX56" fmla="*/ 2829151 w 3484560"/>
              <a:gd name="connsiteY56" fmla="*/ 3941578 h 5118708"/>
              <a:gd name="connsiteX57" fmla="*/ 2771886 w 3484560"/>
              <a:gd name="connsiteY57" fmla="*/ 4010391 h 5118708"/>
              <a:gd name="connsiteX58" fmla="*/ 2731984 w 3484560"/>
              <a:gd name="connsiteY58" fmla="*/ 4088519 h 5118708"/>
              <a:gd name="connsiteX59" fmla="*/ 2736011 w 3484560"/>
              <a:gd name="connsiteY59" fmla="*/ 4092341 h 5118708"/>
              <a:gd name="connsiteX60" fmla="*/ 2739934 w 3484560"/>
              <a:gd name="connsiteY60" fmla="*/ 4095076 h 5118708"/>
              <a:gd name="connsiteX61" fmla="*/ 2790335 w 3484560"/>
              <a:gd name="connsiteY61" fmla="*/ 4051993 h 5118708"/>
              <a:gd name="connsiteX62" fmla="*/ 2838455 w 3484560"/>
              <a:gd name="connsiteY62" fmla="*/ 4008030 h 5118708"/>
              <a:gd name="connsiteX63" fmla="*/ 2858318 w 3484560"/>
              <a:gd name="connsiteY63" fmla="*/ 3973001 h 5118708"/>
              <a:gd name="connsiteX64" fmla="*/ 2829151 w 3484560"/>
              <a:gd name="connsiteY64" fmla="*/ 3941578 h 5118708"/>
              <a:gd name="connsiteX65" fmla="*/ 2331121 w 3484560"/>
              <a:gd name="connsiteY65" fmla="*/ 3475492 h 5118708"/>
              <a:gd name="connsiteX66" fmla="*/ 2354178 w 3484560"/>
              <a:gd name="connsiteY66" fmla="*/ 3488835 h 5118708"/>
              <a:gd name="connsiteX67" fmla="*/ 2360514 w 3484560"/>
              <a:gd name="connsiteY67" fmla="*/ 3522449 h 5118708"/>
              <a:gd name="connsiteX68" fmla="*/ 2355136 w 3484560"/>
              <a:gd name="connsiteY68" fmla="*/ 3597996 h 5118708"/>
              <a:gd name="connsiteX69" fmla="*/ 2348460 w 3484560"/>
              <a:gd name="connsiteY69" fmla="*/ 3671471 h 5118708"/>
              <a:gd name="connsiteX70" fmla="*/ 2348760 w 3484560"/>
              <a:gd name="connsiteY70" fmla="*/ 3691756 h 5118708"/>
              <a:gd name="connsiteX71" fmla="*/ 2348284 w 3484560"/>
              <a:gd name="connsiteY71" fmla="*/ 3715408 h 5118708"/>
              <a:gd name="connsiteX72" fmla="*/ 2370769 w 3484560"/>
              <a:gd name="connsiteY72" fmla="*/ 3713251 h 5118708"/>
              <a:gd name="connsiteX73" fmla="*/ 2393255 w 3484560"/>
              <a:gd name="connsiteY73" fmla="*/ 3711094 h 5118708"/>
              <a:gd name="connsiteX74" fmla="*/ 2448251 w 3484560"/>
              <a:gd name="connsiteY74" fmla="*/ 3706365 h 5118708"/>
              <a:gd name="connsiteX75" fmla="*/ 2502471 w 3484560"/>
              <a:gd name="connsiteY75" fmla="*/ 3704999 h 5118708"/>
              <a:gd name="connsiteX76" fmla="*/ 2565223 w 3484560"/>
              <a:gd name="connsiteY76" fmla="*/ 3735330 h 5118708"/>
              <a:gd name="connsiteX77" fmla="*/ 2550948 w 3484560"/>
              <a:gd name="connsiteY77" fmla="*/ 3798262 h 5118708"/>
              <a:gd name="connsiteX78" fmla="*/ 2508380 w 3484560"/>
              <a:gd name="connsiteY78" fmla="*/ 3804725 h 5118708"/>
              <a:gd name="connsiteX79" fmla="*/ 2470268 w 3484560"/>
              <a:gd name="connsiteY79" fmla="*/ 3811859 h 5118708"/>
              <a:gd name="connsiteX80" fmla="*/ 2401980 w 3484560"/>
              <a:gd name="connsiteY80" fmla="*/ 3826832 h 5118708"/>
              <a:gd name="connsiteX81" fmla="*/ 2332814 w 3484560"/>
              <a:gd name="connsiteY81" fmla="*/ 3844086 h 5118708"/>
              <a:gd name="connsiteX82" fmla="*/ 2317475 w 3484560"/>
              <a:gd name="connsiteY82" fmla="*/ 3968414 h 5118708"/>
              <a:gd name="connsiteX83" fmla="*/ 2324640 w 3484560"/>
              <a:gd name="connsiteY83" fmla="*/ 4130613 h 5118708"/>
              <a:gd name="connsiteX84" fmla="*/ 2357374 w 3484560"/>
              <a:gd name="connsiteY84" fmla="*/ 4267902 h 5118708"/>
              <a:gd name="connsiteX85" fmla="*/ 2487453 w 3484560"/>
              <a:gd name="connsiteY85" fmla="*/ 4351452 h 5118708"/>
              <a:gd name="connsiteX86" fmla="*/ 2604304 w 3484560"/>
              <a:gd name="connsiteY86" fmla="*/ 4230569 h 5118708"/>
              <a:gd name="connsiteX87" fmla="*/ 2619701 w 3484560"/>
              <a:gd name="connsiteY87" fmla="*/ 4200849 h 5118708"/>
              <a:gd name="connsiteX88" fmla="*/ 2619593 w 3484560"/>
              <a:gd name="connsiteY88" fmla="*/ 4198855 h 5118708"/>
              <a:gd name="connsiteX89" fmla="*/ 2622280 w 3484560"/>
              <a:gd name="connsiteY89" fmla="*/ 4139122 h 5118708"/>
              <a:gd name="connsiteX90" fmla="*/ 2636160 w 3484560"/>
              <a:gd name="connsiteY90" fmla="*/ 4081608 h 5118708"/>
              <a:gd name="connsiteX91" fmla="*/ 2757132 w 3484560"/>
              <a:gd name="connsiteY91" fmla="*/ 3892855 h 5118708"/>
              <a:gd name="connsiteX92" fmla="*/ 2778362 w 3484560"/>
              <a:gd name="connsiteY92" fmla="*/ 3873799 h 5118708"/>
              <a:gd name="connsiteX93" fmla="*/ 2802081 w 3484560"/>
              <a:gd name="connsiteY93" fmla="*/ 3857798 h 5118708"/>
              <a:gd name="connsiteX94" fmla="*/ 2845915 w 3484560"/>
              <a:gd name="connsiteY94" fmla="*/ 3851397 h 5118708"/>
              <a:gd name="connsiteX95" fmla="*/ 2874983 w 3484560"/>
              <a:gd name="connsiteY95" fmla="*/ 3885940 h 5118708"/>
              <a:gd name="connsiteX96" fmla="*/ 2882961 w 3484560"/>
              <a:gd name="connsiteY96" fmla="*/ 3898717 h 5118708"/>
              <a:gd name="connsiteX97" fmla="*/ 2891815 w 3484560"/>
              <a:gd name="connsiteY97" fmla="*/ 3909213 h 5118708"/>
              <a:gd name="connsiteX98" fmla="*/ 2912936 w 3484560"/>
              <a:gd name="connsiteY98" fmla="*/ 4022844 h 5118708"/>
              <a:gd name="connsiteX99" fmla="*/ 2881099 w 3484560"/>
              <a:gd name="connsiteY99" fmla="*/ 4079153 h 5118708"/>
              <a:gd name="connsiteX100" fmla="*/ 2834805 w 3484560"/>
              <a:gd name="connsiteY100" fmla="*/ 4122574 h 5118708"/>
              <a:gd name="connsiteX101" fmla="*/ 2775014 w 3484560"/>
              <a:gd name="connsiteY101" fmla="*/ 4161251 h 5118708"/>
              <a:gd name="connsiteX102" fmla="*/ 2711959 w 3484560"/>
              <a:gd name="connsiteY102" fmla="*/ 4200241 h 5118708"/>
              <a:gd name="connsiteX103" fmla="*/ 2753363 w 3484560"/>
              <a:gd name="connsiteY103" fmla="*/ 4300663 h 5118708"/>
              <a:gd name="connsiteX104" fmla="*/ 2854989 w 3484560"/>
              <a:gd name="connsiteY104" fmla="*/ 4276669 h 5118708"/>
              <a:gd name="connsiteX105" fmla="*/ 2969629 w 3484560"/>
              <a:gd name="connsiteY105" fmla="*/ 4188051 h 5118708"/>
              <a:gd name="connsiteX106" fmla="*/ 3017078 w 3484560"/>
              <a:gd name="connsiteY106" fmla="*/ 4138192 h 5118708"/>
              <a:gd name="connsiteX107" fmla="*/ 3038827 w 3484560"/>
              <a:gd name="connsiteY107" fmla="*/ 4109461 h 5118708"/>
              <a:gd name="connsiteX108" fmla="*/ 3038400 w 3484560"/>
              <a:gd name="connsiteY108" fmla="*/ 4084862 h 5118708"/>
              <a:gd name="connsiteX109" fmla="*/ 3039047 w 3484560"/>
              <a:gd name="connsiteY109" fmla="*/ 4029185 h 5118708"/>
              <a:gd name="connsiteX110" fmla="*/ 3058617 w 3484560"/>
              <a:gd name="connsiteY110" fmla="*/ 3937130 h 5118708"/>
              <a:gd name="connsiteX111" fmla="*/ 3076816 w 3484560"/>
              <a:gd name="connsiteY111" fmla="*/ 3917083 h 5118708"/>
              <a:gd name="connsiteX112" fmla="*/ 3103211 w 3484560"/>
              <a:gd name="connsiteY112" fmla="*/ 3913819 h 5118708"/>
              <a:gd name="connsiteX113" fmla="*/ 3126068 w 3484560"/>
              <a:gd name="connsiteY113" fmla="*/ 3925168 h 5118708"/>
              <a:gd name="connsiteX114" fmla="*/ 3135832 w 3484560"/>
              <a:gd name="connsiteY114" fmla="*/ 3948753 h 5118708"/>
              <a:gd name="connsiteX115" fmla="*/ 3135192 w 3484560"/>
              <a:gd name="connsiteY115" fmla="*/ 3976400 h 5118708"/>
              <a:gd name="connsiteX116" fmla="*/ 3132688 w 3484560"/>
              <a:gd name="connsiteY116" fmla="*/ 4007506 h 5118708"/>
              <a:gd name="connsiteX117" fmla="*/ 3152383 w 3484560"/>
              <a:gd name="connsiteY117" fmla="*/ 3985892 h 5118708"/>
              <a:gd name="connsiteX118" fmla="*/ 3167057 w 3484560"/>
              <a:gd name="connsiteY118" fmla="*/ 3969143 h 5118708"/>
              <a:gd name="connsiteX119" fmla="*/ 3225119 w 3484560"/>
              <a:gd name="connsiteY119" fmla="*/ 3945112 h 5118708"/>
              <a:gd name="connsiteX120" fmla="*/ 3273688 w 3484560"/>
              <a:gd name="connsiteY120" fmla="*/ 3982289 h 5118708"/>
              <a:gd name="connsiteX121" fmla="*/ 3289435 w 3484560"/>
              <a:gd name="connsiteY121" fmla="*/ 4016769 h 5118708"/>
              <a:gd name="connsiteX122" fmla="*/ 3300525 w 3484560"/>
              <a:gd name="connsiteY122" fmla="*/ 4048464 h 5118708"/>
              <a:gd name="connsiteX123" fmla="*/ 3344874 w 3484560"/>
              <a:gd name="connsiteY123" fmla="*/ 4112200 h 5118708"/>
              <a:gd name="connsiteX124" fmla="*/ 3409619 w 3484560"/>
              <a:gd name="connsiteY124" fmla="*/ 4102534 h 5118708"/>
              <a:gd name="connsiteX125" fmla="*/ 3432346 w 3484560"/>
              <a:gd name="connsiteY125" fmla="*/ 4082019 h 5118708"/>
              <a:gd name="connsiteX126" fmla="*/ 3453986 w 3484560"/>
              <a:gd name="connsiteY126" fmla="*/ 4061608 h 5118708"/>
              <a:gd name="connsiteX127" fmla="*/ 3464754 w 3484560"/>
              <a:gd name="connsiteY127" fmla="*/ 4055625 h 5118708"/>
              <a:gd name="connsiteX128" fmla="*/ 3478220 w 3484560"/>
              <a:gd name="connsiteY128" fmla="*/ 4054883 h 5118708"/>
              <a:gd name="connsiteX129" fmla="*/ 3483435 w 3484560"/>
              <a:gd name="connsiteY129" fmla="*/ 4065383 h 5118708"/>
              <a:gd name="connsiteX130" fmla="*/ 3483212 w 3484560"/>
              <a:gd name="connsiteY130" fmla="*/ 4076405 h 5118708"/>
              <a:gd name="connsiteX131" fmla="*/ 3438949 w 3484560"/>
              <a:gd name="connsiteY131" fmla="*/ 4156556 h 5118708"/>
              <a:gd name="connsiteX132" fmla="*/ 3365554 w 3484560"/>
              <a:gd name="connsiteY132" fmla="*/ 4207629 h 5118708"/>
              <a:gd name="connsiteX133" fmla="*/ 3320212 w 3484560"/>
              <a:gd name="connsiteY133" fmla="*/ 4209793 h 5118708"/>
              <a:gd name="connsiteX134" fmla="*/ 3287848 w 3484560"/>
              <a:gd name="connsiteY134" fmla="*/ 4175635 h 5118708"/>
              <a:gd name="connsiteX135" fmla="*/ 3265603 w 3484560"/>
              <a:gd name="connsiteY135" fmla="*/ 4124914 h 5118708"/>
              <a:gd name="connsiteX136" fmla="*/ 3244334 w 3484560"/>
              <a:gd name="connsiteY136" fmla="*/ 4072923 h 5118708"/>
              <a:gd name="connsiteX137" fmla="*/ 3241900 w 3484560"/>
              <a:gd name="connsiteY137" fmla="*/ 4064723 h 5118708"/>
              <a:gd name="connsiteX138" fmla="*/ 3238171 w 3484560"/>
              <a:gd name="connsiteY138" fmla="*/ 4054447 h 5118708"/>
              <a:gd name="connsiteX139" fmla="*/ 3217135 w 3484560"/>
              <a:gd name="connsiteY139" fmla="*/ 4035398 h 5118708"/>
              <a:gd name="connsiteX140" fmla="*/ 3193691 w 3484560"/>
              <a:gd name="connsiteY140" fmla="*/ 4048448 h 5118708"/>
              <a:gd name="connsiteX141" fmla="*/ 3179187 w 3484560"/>
              <a:gd name="connsiteY141" fmla="*/ 4065057 h 5118708"/>
              <a:gd name="connsiteX142" fmla="*/ 3169346 w 3484560"/>
              <a:gd name="connsiteY142" fmla="*/ 4084519 h 5118708"/>
              <a:gd name="connsiteX143" fmla="*/ 3144490 w 3484560"/>
              <a:gd name="connsiteY143" fmla="*/ 4197244 h 5118708"/>
              <a:gd name="connsiteX144" fmla="*/ 3143198 w 3484560"/>
              <a:gd name="connsiteY144" fmla="*/ 4315332 h 5118708"/>
              <a:gd name="connsiteX145" fmla="*/ 3128368 w 3484560"/>
              <a:gd name="connsiteY145" fmla="*/ 4385747 h 5118708"/>
              <a:gd name="connsiteX146" fmla="*/ 3097756 w 3484560"/>
              <a:gd name="connsiteY146" fmla="*/ 4406069 h 5118708"/>
              <a:gd name="connsiteX147" fmla="*/ 3059463 w 3484560"/>
              <a:gd name="connsiteY147" fmla="*/ 4402423 h 5118708"/>
              <a:gd name="connsiteX148" fmla="*/ 3033253 w 3484560"/>
              <a:gd name="connsiteY148" fmla="*/ 4365409 h 5118708"/>
              <a:gd name="connsiteX149" fmla="*/ 3033003 w 3484560"/>
              <a:gd name="connsiteY149" fmla="*/ 4249776 h 5118708"/>
              <a:gd name="connsiteX150" fmla="*/ 3037292 w 3484560"/>
              <a:gd name="connsiteY150" fmla="*/ 4211286 h 5118708"/>
              <a:gd name="connsiteX151" fmla="*/ 3011544 w 3484560"/>
              <a:gd name="connsiteY151" fmla="*/ 4243917 h 5118708"/>
              <a:gd name="connsiteX152" fmla="*/ 2865084 w 3484560"/>
              <a:gd name="connsiteY152" fmla="*/ 4362810 h 5118708"/>
              <a:gd name="connsiteX153" fmla="*/ 2712790 w 3484560"/>
              <a:gd name="connsiteY153" fmla="*/ 4398024 h 5118708"/>
              <a:gd name="connsiteX154" fmla="*/ 2622142 w 3484560"/>
              <a:gd name="connsiteY154" fmla="*/ 4286452 h 5118708"/>
              <a:gd name="connsiteX155" fmla="*/ 2622134 w 3484560"/>
              <a:gd name="connsiteY155" fmla="*/ 4284570 h 5118708"/>
              <a:gd name="connsiteX156" fmla="*/ 2600310 w 3484560"/>
              <a:gd name="connsiteY156" fmla="*/ 4317086 h 5118708"/>
              <a:gd name="connsiteX157" fmla="*/ 2558402 w 3484560"/>
              <a:gd name="connsiteY157" fmla="*/ 4368045 h 5118708"/>
              <a:gd name="connsiteX158" fmla="*/ 2461983 w 3484560"/>
              <a:gd name="connsiteY158" fmla="*/ 4441238 h 5118708"/>
              <a:gd name="connsiteX159" fmla="*/ 2359141 w 3484560"/>
              <a:gd name="connsiteY159" fmla="*/ 4438910 h 5118708"/>
              <a:gd name="connsiteX160" fmla="*/ 2296529 w 3484560"/>
              <a:gd name="connsiteY160" fmla="*/ 4374171 h 5118708"/>
              <a:gd name="connsiteX161" fmla="*/ 2273228 w 3484560"/>
              <a:gd name="connsiteY161" fmla="*/ 4327921 h 5118708"/>
              <a:gd name="connsiteX162" fmla="*/ 2261258 w 3484560"/>
              <a:gd name="connsiteY162" fmla="*/ 4294681 h 5118708"/>
              <a:gd name="connsiteX163" fmla="*/ 2253384 w 3484560"/>
              <a:gd name="connsiteY163" fmla="*/ 4320162 h 5118708"/>
              <a:gd name="connsiteX164" fmla="*/ 2220216 w 3484560"/>
              <a:gd name="connsiteY164" fmla="*/ 4387881 h 5118708"/>
              <a:gd name="connsiteX165" fmla="*/ 2180457 w 3484560"/>
              <a:gd name="connsiteY165" fmla="*/ 4433167 h 5118708"/>
              <a:gd name="connsiteX166" fmla="*/ 2123532 w 3484560"/>
              <a:gd name="connsiteY166" fmla="*/ 4448302 h 5118708"/>
              <a:gd name="connsiteX167" fmla="*/ 2069652 w 3484560"/>
              <a:gd name="connsiteY167" fmla="*/ 4424611 h 5118708"/>
              <a:gd name="connsiteX168" fmla="*/ 2037416 w 3484560"/>
              <a:gd name="connsiteY168" fmla="*/ 4374732 h 5118708"/>
              <a:gd name="connsiteX169" fmla="*/ 2007234 w 3484560"/>
              <a:gd name="connsiteY169" fmla="*/ 4292860 h 5118708"/>
              <a:gd name="connsiteX170" fmla="*/ 1979330 w 3484560"/>
              <a:gd name="connsiteY170" fmla="*/ 4211835 h 5118708"/>
              <a:gd name="connsiteX171" fmla="*/ 1949799 w 3484560"/>
              <a:gd name="connsiteY171" fmla="*/ 4171085 h 5118708"/>
              <a:gd name="connsiteX172" fmla="*/ 1903314 w 3484560"/>
              <a:gd name="connsiteY172" fmla="*/ 4182494 h 5118708"/>
              <a:gd name="connsiteX173" fmla="*/ 1882019 w 3484560"/>
              <a:gd name="connsiteY173" fmla="*/ 4204686 h 5118708"/>
              <a:gd name="connsiteX174" fmla="*/ 1865284 w 3484560"/>
              <a:gd name="connsiteY174" fmla="*/ 4228638 h 5118708"/>
              <a:gd name="connsiteX175" fmla="*/ 1826877 w 3484560"/>
              <a:gd name="connsiteY175" fmla="*/ 4310881 h 5118708"/>
              <a:gd name="connsiteX176" fmla="*/ 1810077 w 3484560"/>
              <a:gd name="connsiteY176" fmla="*/ 4400809 h 5118708"/>
              <a:gd name="connsiteX177" fmla="*/ 1808297 w 3484560"/>
              <a:gd name="connsiteY177" fmla="*/ 4448917 h 5118708"/>
              <a:gd name="connsiteX178" fmla="*/ 1793941 w 3484560"/>
              <a:gd name="connsiteY178" fmla="*/ 4491644 h 5118708"/>
              <a:gd name="connsiteX179" fmla="*/ 1782609 w 3484560"/>
              <a:gd name="connsiteY179" fmla="*/ 4510662 h 5118708"/>
              <a:gd name="connsiteX180" fmla="*/ 1771069 w 3484560"/>
              <a:gd name="connsiteY180" fmla="*/ 4527505 h 5118708"/>
              <a:gd name="connsiteX181" fmla="*/ 1719086 w 3484560"/>
              <a:gd name="connsiteY181" fmla="*/ 4497981 h 5118708"/>
              <a:gd name="connsiteX182" fmla="*/ 1696175 w 3484560"/>
              <a:gd name="connsiteY182" fmla="*/ 4415579 h 5118708"/>
              <a:gd name="connsiteX183" fmla="*/ 1693928 w 3484560"/>
              <a:gd name="connsiteY183" fmla="*/ 4389068 h 5118708"/>
              <a:gd name="connsiteX184" fmla="*/ 1684737 w 3484560"/>
              <a:gd name="connsiteY184" fmla="*/ 4404781 h 5118708"/>
              <a:gd name="connsiteX185" fmla="*/ 1626672 w 3484560"/>
              <a:gd name="connsiteY185" fmla="*/ 4481517 h 5118708"/>
              <a:gd name="connsiteX186" fmla="*/ 1611811 w 3484560"/>
              <a:gd name="connsiteY186" fmla="*/ 4510028 h 5118708"/>
              <a:gd name="connsiteX187" fmla="*/ 1610444 w 3484560"/>
              <a:gd name="connsiteY187" fmla="*/ 4541635 h 5118708"/>
              <a:gd name="connsiteX188" fmla="*/ 1616666 w 3484560"/>
              <a:gd name="connsiteY188" fmla="*/ 4694028 h 5118708"/>
              <a:gd name="connsiteX189" fmla="*/ 1598587 w 3484560"/>
              <a:gd name="connsiteY189" fmla="*/ 4844360 h 5118708"/>
              <a:gd name="connsiteX190" fmla="*/ 1579599 w 3484560"/>
              <a:gd name="connsiteY190" fmla="*/ 4912975 h 5118708"/>
              <a:gd name="connsiteX191" fmla="*/ 1551568 w 3484560"/>
              <a:gd name="connsiteY191" fmla="*/ 4979144 h 5118708"/>
              <a:gd name="connsiteX192" fmla="*/ 1419145 w 3484560"/>
              <a:gd name="connsiteY192" fmla="*/ 5102614 h 5118708"/>
              <a:gd name="connsiteX193" fmla="*/ 1244790 w 3484560"/>
              <a:gd name="connsiteY193" fmla="*/ 5109461 h 5118708"/>
              <a:gd name="connsiteX194" fmla="*/ 1201879 w 3484560"/>
              <a:gd name="connsiteY194" fmla="*/ 5089271 h 5118708"/>
              <a:gd name="connsiteX195" fmla="*/ 1174629 w 3484560"/>
              <a:gd name="connsiteY195" fmla="*/ 5048938 h 5118708"/>
              <a:gd name="connsiteX196" fmla="*/ 1170733 w 3484560"/>
              <a:gd name="connsiteY196" fmla="*/ 5036884 h 5118708"/>
              <a:gd name="connsiteX197" fmla="*/ 1163582 w 3484560"/>
              <a:gd name="connsiteY197" fmla="*/ 5025142 h 5118708"/>
              <a:gd name="connsiteX198" fmla="*/ 1131267 w 3484560"/>
              <a:gd name="connsiteY198" fmla="*/ 4960564 h 5118708"/>
              <a:gd name="connsiteX199" fmla="*/ 1138924 w 3484560"/>
              <a:gd name="connsiteY199" fmla="*/ 4889928 h 5118708"/>
              <a:gd name="connsiteX200" fmla="*/ 1164587 w 3484560"/>
              <a:gd name="connsiteY200" fmla="*/ 4820487 h 5118708"/>
              <a:gd name="connsiteX201" fmla="*/ 1209808 w 3484560"/>
              <a:gd name="connsiteY201" fmla="*/ 4760149 h 5118708"/>
              <a:gd name="connsiteX202" fmla="*/ 1260123 w 3484560"/>
              <a:gd name="connsiteY202" fmla="*/ 4703898 h 5118708"/>
              <a:gd name="connsiteX203" fmla="*/ 1315027 w 3484560"/>
              <a:gd name="connsiteY203" fmla="*/ 4650500 h 5118708"/>
              <a:gd name="connsiteX204" fmla="*/ 1404718 w 3484560"/>
              <a:gd name="connsiteY204" fmla="*/ 4571073 h 5118708"/>
              <a:gd name="connsiteX205" fmla="*/ 1494638 w 3484560"/>
              <a:gd name="connsiteY205" fmla="*/ 4492722 h 5118708"/>
              <a:gd name="connsiteX206" fmla="*/ 1516805 w 3484560"/>
              <a:gd name="connsiteY206" fmla="*/ 4466072 h 5118708"/>
              <a:gd name="connsiteX207" fmla="*/ 1519420 w 3484560"/>
              <a:gd name="connsiteY207" fmla="*/ 4430319 h 5118708"/>
              <a:gd name="connsiteX208" fmla="*/ 1513870 w 3484560"/>
              <a:gd name="connsiteY208" fmla="*/ 4391506 h 5118708"/>
              <a:gd name="connsiteX209" fmla="*/ 1510595 w 3484560"/>
              <a:gd name="connsiteY209" fmla="*/ 4353573 h 5118708"/>
              <a:gd name="connsiteX210" fmla="*/ 1507443 w 3484560"/>
              <a:gd name="connsiteY210" fmla="*/ 4353143 h 5118708"/>
              <a:gd name="connsiteX211" fmla="*/ 1503199 w 3484560"/>
              <a:gd name="connsiteY211" fmla="*/ 4352819 h 5118708"/>
              <a:gd name="connsiteX212" fmla="*/ 1477170 w 3484560"/>
              <a:gd name="connsiteY212" fmla="*/ 4394661 h 5118708"/>
              <a:gd name="connsiteX213" fmla="*/ 1451036 w 3484560"/>
              <a:gd name="connsiteY213" fmla="*/ 4435416 h 5118708"/>
              <a:gd name="connsiteX214" fmla="*/ 1418305 w 3484560"/>
              <a:gd name="connsiteY214" fmla="*/ 4474242 h 5118708"/>
              <a:gd name="connsiteX215" fmla="*/ 1381785 w 3484560"/>
              <a:gd name="connsiteY215" fmla="*/ 4507942 h 5118708"/>
              <a:gd name="connsiteX216" fmla="*/ 1326035 w 3484560"/>
              <a:gd name="connsiteY216" fmla="*/ 4521526 h 5118708"/>
              <a:gd name="connsiteX217" fmla="*/ 1291089 w 3484560"/>
              <a:gd name="connsiteY217" fmla="*/ 4477115 h 5118708"/>
              <a:gd name="connsiteX218" fmla="*/ 1285720 w 3484560"/>
              <a:gd name="connsiteY218" fmla="*/ 4457317 h 5118708"/>
              <a:gd name="connsiteX219" fmla="*/ 1277200 w 3484560"/>
              <a:gd name="connsiteY219" fmla="*/ 4438919 h 5118708"/>
              <a:gd name="connsiteX220" fmla="*/ 1269165 w 3484560"/>
              <a:gd name="connsiteY220" fmla="*/ 4418207 h 5118708"/>
              <a:gd name="connsiteX221" fmla="*/ 1262302 w 3484560"/>
              <a:gd name="connsiteY221" fmla="*/ 4432813 h 5118708"/>
              <a:gd name="connsiteX222" fmla="*/ 1192327 w 3484560"/>
              <a:gd name="connsiteY222" fmla="*/ 4531842 h 5118708"/>
              <a:gd name="connsiteX223" fmla="*/ 1163920 w 3484560"/>
              <a:gd name="connsiteY223" fmla="*/ 4556492 h 5118708"/>
              <a:gd name="connsiteX224" fmla="*/ 1080312 w 3484560"/>
              <a:gd name="connsiteY224" fmla="*/ 4547418 h 5118708"/>
              <a:gd name="connsiteX225" fmla="*/ 1026683 w 3484560"/>
              <a:gd name="connsiteY225" fmla="*/ 4454179 h 5118708"/>
              <a:gd name="connsiteX226" fmla="*/ 1012837 w 3484560"/>
              <a:gd name="connsiteY226" fmla="*/ 4400410 h 5118708"/>
              <a:gd name="connsiteX227" fmla="*/ 1009867 w 3484560"/>
              <a:gd name="connsiteY227" fmla="*/ 4379226 h 5118708"/>
              <a:gd name="connsiteX228" fmla="*/ 1002214 w 3484560"/>
              <a:gd name="connsiteY228" fmla="*/ 4390353 h 5118708"/>
              <a:gd name="connsiteX229" fmla="*/ 928819 w 3484560"/>
              <a:gd name="connsiteY229" fmla="*/ 4441427 h 5118708"/>
              <a:gd name="connsiteX230" fmla="*/ 883477 w 3484560"/>
              <a:gd name="connsiteY230" fmla="*/ 4443591 h 5118708"/>
              <a:gd name="connsiteX231" fmla="*/ 851113 w 3484560"/>
              <a:gd name="connsiteY231" fmla="*/ 4409432 h 5118708"/>
              <a:gd name="connsiteX232" fmla="*/ 828868 w 3484560"/>
              <a:gd name="connsiteY232" fmla="*/ 4358711 h 5118708"/>
              <a:gd name="connsiteX233" fmla="*/ 807599 w 3484560"/>
              <a:gd name="connsiteY233" fmla="*/ 4306721 h 5118708"/>
              <a:gd name="connsiteX234" fmla="*/ 805165 w 3484560"/>
              <a:gd name="connsiteY234" fmla="*/ 4298521 h 5118708"/>
              <a:gd name="connsiteX235" fmla="*/ 801435 w 3484560"/>
              <a:gd name="connsiteY235" fmla="*/ 4288245 h 5118708"/>
              <a:gd name="connsiteX236" fmla="*/ 780400 w 3484560"/>
              <a:gd name="connsiteY236" fmla="*/ 4269195 h 5118708"/>
              <a:gd name="connsiteX237" fmla="*/ 756956 w 3484560"/>
              <a:gd name="connsiteY237" fmla="*/ 4282245 h 5118708"/>
              <a:gd name="connsiteX238" fmla="*/ 742452 w 3484560"/>
              <a:gd name="connsiteY238" fmla="*/ 4298854 h 5118708"/>
              <a:gd name="connsiteX239" fmla="*/ 732611 w 3484560"/>
              <a:gd name="connsiteY239" fmla="*/ 4318316 h 5118708"/>
              <a:gd name="connsiteX240" fmla="*/ 707755 w 3484560"/>
              <a:gd name="connsiteY240" fmla="*/ 4431041 h 5118708"/>
              <a:gd name="connsiteX241" fmla="*/ 706463 w 3484560"/>
              <a:gd name="connsiteY241" fmla="*/ 4549129 h 5118708"/>
              <a:gd name="connsiteX242" fmla="*/ 691633 w 3484560"/>
              <a:gd name="connsiteY242" fmla="*/ 4619544 h 5118708"/>
              <a:gd name="connsiteX243" fmla="*/ 661021 w 3484560"/>
              <a:gd name="connsiteY243" fmla="*/ 4639866 h 5118708"/>
              <a:gd name="connsiteX244" fmla="*/ 622728 w 3484560"/>
              <a:gd name="connsiteY244" fmla="*/ 4636221 h 5118708"/>
              <a:gd name="connsiteX245" fmla="*/ 596518 w 3484560"/>
              <a:gd name="connsiteY245" fmla="*/ 4599207 h 5118708"/>
              <a:gd name="connsiteX246" fmla="*/ 596267 w 3484560"/>
              <a:gd name="connsiteY246" fmla="*/ 4483573 h 5118708"/>
              <a:gd name="connsiteX247" fmla="*/ 601976 w 3484560"/>
              <a:gd name="connsiteY247" fmla="*/ 4432348 h 5118708"/>
              <a:gd name="connsiteX248" fmla="*/ 602222 w 3484560"/>
              <a:gd name="connsiteY248" fmla="*/ 4412263 h 5118708"/>
              <a:gd name="connsiteX249" fmla="*/ 590701 w 3484560"/>
              <a:gd name="connsiteY249" fmla="*/ 4420894 h 5118708"/>
              <a:gd name="connsiteX250" fmla="*/ 565669 w 3484560"/>
              <a:gd name="connsiteY250" fmla="*/ 4429415 h 5118708"/>
              <a:gd name="connsiteX251" fmla="*/ 490415 w 3484560"/>
              <a:gd name="connsiteY251" fmla="*/ 4438097 h 5118708"/>
              <a:gd name="connsiteX252" fmla="*/ 482686 w 3484560"/>
              <a:gd name="connsiteY252" fmla="*/ 4454610 h 5118708"/>
              <a:gd name="connsiteX253" fmla="*/ 476252 w 3484560"/>
              <a:gd name="connsiteY253" fmla="*/ 4473199 h 5118708"/>
              <a:gd name="connsiteX254" fmla="*/ 444666 w 3484560"/>
              <a:gd name="connsiteY254" fmla="*/ 4547661 h 5118708"/>
              <a:gd name="connsiteX255" fmla="*/ 399336 w 3484560"/>
              <a:gd name="connsiteY255" fmla="*/ 4616740 h 5118708"/>
              <a:gd name="connsiteX256" fmla="*/ 272418 w 3484560"/>
              <a:gd name="connsiteY256" fmla="*/ 4690894 h 5118708"/>
              <a:gd name="connsiteX257" fmla="*/ 148029 w 3484560"/>
              <a:gd name="connsiteY257" fmla="*/ 4654011 h 5118708"/>
              <a:gd name="connsiteX258" fmla="*/ 154499 w 3484560"/>
              <a:gd name="connsiteY258" fmla="*/ 4711901 h 5118708"/>
              <a:gd name="connsiteX259" fmla="*/ 144226 w 3484560"/>
              <a:gd name="connsiteY259" fmla="*/ 4767044 h 5118708"/>
              <a:gd name="connsiteX260" fmla="*/ 111603 w 3484560"/>
              <a:gd name="connsiteY260" fmla="*/ 4803360 h 5118708"/>
              <a:gd name="connsiteX261" fmla="*/ 71902 w 3484560"/>
              <a:gd name="connsiteY261" fmla="*/ 4769109 h 5118708"/>
              <a:gd name="connsiteX262" fmla="*/ 48395 w 3484560"/>
              <a:gd name="connsiteY262" fmla="*/ 4697201 h 5118708"/>
              <a:gd name="connsiteX263" fmla="*/ 30582 w 3484560"/>
              <a:gd name="connsiteY263" fmla="*/ 4559594 h 5118708"/>
              <a:gd name="connsiteX264" fmla="*/ 12079 w 3484560"/>
              <a:gd name="connsiteY264" fmla="*/ 4448689 h 5118708"/>
              <a:gd name="connsiteX265" fmla="*/ 1221 w 3484560"/>
              <a:gd name="connsiteY265" fmla="*/ 4312340 h 5118708"/>
              <a:gd name="connsiteX266" fmla="*/ 3236 w 3484560"/>
              <a:gd name="connsiteY266" fmla="*/ 4074347 h 5118708"/>
              <a:gd name="connsiteX267" fmla="*/ 27350 w 3484560"/>
              <a:gd name="connsiteY267" fmla="*/ 3838542 h 5118708"/>
              <a:gd name="connsiteX268" fmla="*/ 35114 w 3484560"/>
              <a:gd name="connsiteY268" fmla="*/ 3812909 h 5118708"/>
              <a:gd name="connsiteX269" fmla="*/ 45219 w 3484560"/>
              <a:gd name="connsiteY269" fmla="*/ 3796201 h 5118708"/>
              <a:gd name="connsiteX270" fmla="*/ 61149 w 3484560"/>
              <a:gd name="connsiteY270" fmla="*/ 3794307 h 5118708"/>
              <a:gd name="connsiteX271" fmla="*/ 73605 w 3484560"/>
              <a:gd name="connsiteY271" fmla="*/ 3803908 h 5118708"/>
              <a:gd name="connsiteX272" fmla="*/ 80933 w 3484560"/>
              <a:gd name="connsiteY272" fmla="*/ 3817297 h 5118708"/>
              <a:gd name="connsiteX273" fmla="*/ 79946 w 3484560"/>
              <a:gd name="connsiteY273" fmla="*/ 3868083 h 5118708"/>
              <a:gd name="connsiteX274" fmla="*/ 79064 w 3484560"/>
              <a:gd name="connsiteY274" fmla="*/ 3919957 h 5118708"/>
              <a:gd name="connsiteX275" fmla="*/ 79318 w 3484560"/>
              <a:gd name="connsiteY275" fmla="*/ 4075283 h 5118708"/>
              <a:gd name="connsiteX276" fmla="*/ 79667 w 3484560"/>
              <a:gd name="connsiteY276" fmla="*/ 4231583 h 5118708"/>
              <a:gd name="connsiteX277" fmla="*/ 92760 w 3484560"/>
              <a:gd name="connsiteY277" fmla="*/ 4368047 h 5118708"/>
              <a:gd name="connsiteX278" fmla="*/ 97413 w 3484560"/>
              <a:gd name="connsiteY278" fmla="*/ 4351661 h 5118708"/>
              <a:gd name="connsiteX279" fmla="*/ 104348 w 3484560"/>
              <a:gd name="connsiteY279" fmla="*/ 4336156 h 5118708"/>
              <a:gd name="connsiteX280" fmla="*/ 128730 w 3484560"/>
              <a:gd name="connsiteY280" fmla="*/ 4275383 h 5118708"/>
              <a:gd name="connsiteX281" fmla="*/ 158664 w 3484560"/>
              <a:gd name="connsiteY281" fmla="*/ 4215233 h 5118708"/>
              <a:gd name="connsiteX282" fmla="*/ 186183 w 3484560"/>
              <a:gd name="connsiteY282" fmla="*/ 4179522 h 5118708"/>
              <a:gd name="connsiteX283" fmla="*/ 219874 w 3484560"/>
              <a:gd name="connsiteY283" fmla="*/ 4150893 h 5118708"/>
              <a:gd name="connsiteX284" fmla="*/ 381194 w 3484560"/>
              <a:gd name="connsiteY284" fmla="*/ 4121334 h 5118708"/>
              <a:gd name="connsiteX285" fmla="*/ 487969 w 3484560"/>
              <a:gd name="connsiteY285" fmla="*/ 4245119 h 5118708"/>
              <a:gd name="connsiteX286" fmla="*/ 494124 w 3484560"/>
              <a:gd name="connsiteY286" fmla="*/ 4282636 h 5118708"/>
              <a:gd name="connsiteX287" fmla="*/ 498109 w 3484560"/>
              <a:gd name="connsiteY287" fmla="*/ 4320361 h 5118708"/>
              <a:gd name="connsiteX288" fmla="*/ 501591 w 3484560"/>
              <a:gd name="connsiteY288" fmla="*/ 4356654 h 5118708"/>
              <a:gd name="connsiteX289" fmla="*/ 565621 w 3484560"/>
              <a:gd name="connsiteY289" fmla="*/ 4337359 h 5118708"/>
              <a:gd name="connsiteX290" fmla="*/ 585126 w 3484560"/>
              <a:gd name="connsiteY290" fmla="*/ 4332747 h 5118708"/>
              <a:gd name="connsiteX291" fmla="*/ 601471 w 3484560"/>
              <a:gd name="connsiteY291" fmla="*/ 4329535 h 5118708"/>
              <a:gd name="connsiteX292" fmla="*/ 601854 w 3484560"/>
              <a:gd name="connsiteY292" fmla="*/ 4329582 h 5118708"/>
              <a:gd name="connsiteX293" fmla="*/ 601665 w 3484560"/>
              <a:gd name="connsiteY293" fmla="*/ 4318659 h 5118708"/>
              <a:gd name="connsiteX294" fmla="*/ 602312 w 3484560"/>
              <a:gd name="connsiteY294" fmla="*/ 4262982 h 5118708"/>
              <a:gd name="connsiteX295" fmla="*/ 621881 w 3484560"/>
              <a:gd name="connsiteY295" fmla="*/ 4170927 h 5118708"/>
              <a:gd name="connsiteX296" fmla="*/ 640081 w 3484560"/>
              <a:gd name="connsiteY296" fmla="*/ 4150881 h 5118708"/>
              <a:gd name="connsiteX297" fmla="*/ 666476 w 3484560"/>
              <a:gd name="connsiteY297" fmla="*/ 4147616 h 5118708"/>
              <a:gd name="connsiteX298" fmla="*/ 689333 w 3484560"/>
              <a:gd name="connsiteY298" fmla="*/ 4158965 h 5118708"/>
              <a:gd name="connsiteX299" fmla="*/ 699097 w 3484560"/>
              <a:gd name="connsiteY299" fmla="*/ 4182551 h 5118708"/>
              <a:gd name="connsiteX300" fmla="*/ 698456 w 3484560"/>
              <a:gd name="connsiteY300" fmla="*/ 4210197 h 5118708"/>
              <a:gd name="connsiteX301" fmla="*/ 695953 w 3484560"/>
              <a:gd name="connsiteY301" fmla="*/ 4241304 h 5118708"/>
              <a:gd name="connsiteX302" fmla="*/ 715648 w 3484560"/>
              <a:gd name="connsiteY302" fmla="*/ 4219690 h 5118708"/>
              <a:gd name="connsiteX303" fmla="*/ 730322 w 3484560"/>
              <a:gd name="connsiteY303" fmla="*/ 4202941 h 5118708"/>
              <a:gd name="connsiteX304" fmla="*/ 788384 w 3484560"/>
              <a:gd name="connsiteY304" fmla="*/ 4178909 h 5118708"/>
              <a:gd name="connsiteX305" fmla="*/ 836952 w 3484560"/>
              <a:gd name="connsiteY305" fmla="*/ 4216087 h 5118708"/>
              <a:gd name="connsiteX306" fmla="*/ 852700 w 3484560"/>
              <a:gd name="connsiteY306" fmla="*/ 4250567 h 5118708"/>
              <a:gd name="connsiteX307" fmla="*/ 863790 w 3484560"/>
              <a:gd name="connsiteY307" fmla="*/ 4282262 h 5118708"/>
              <a:gd name="connsiteX308" fmla="*/ 908138 w 3484560"/>
              <a:gd name="connsiteY308" fmla="*/ 4345997 h 5118708"/>
              <a:gd name="connsiteX309" fmla="*/ 972884 w 3484560"/>
              <a:gd name="connsiteY309" fmla="*/ 4336331 h 5118708"/>
              <a:gd name="connsiteX310" fmla="*/ 995611 w 3484560"/>
              <a:gd name="connsiteY310" fmla="*/ 4315816 h 5118708"/>
              <a:gd name="connsiteX311" fmla="*/ 1010375 w 3484560"/>
              <a:gd name="connsiteY311" fmla="*/ 4301892 h 5118708"/>
              <a:gd name="connsiteX312" fmla="*/ 1012788 w 3484560"/>
              <a:gd name="connsiteY312" fmla="*/ 4231510 h 5118708"/>
              <a:gd name="connsiteX313" fmla="*/ 1014819 w 3484560"/>
              <a:gd name="connsiteY313" fmla="*/ 4220335 h 5118708"/>
              <a:gd name="connsiteX314" fmla="*/ 1017937 w 3484560"/>
              <a:gd name="connsiteY314" fmla="*/ 4209056 h 5118708"/>
              <a:gd name="connsiteX315" fmla="*/ 1030459 w 3484560"/>
              <a:gd name="connsiteY315" fmla="*/ 4193031 h 5118708"/>
              <a:gd name="connsiteX316" fmla="*/ 1049558 w 3484560"/>
              <a:gd name="connsiteY316" fmla="*/ 4188454 h 5118708"/>
              <a:gd name="connsiteX317" fmla="*/ 1063705 w 3484560"/>
              <a:gd name="connsiteY317" fmla="*/ 4196978 h 5118708"/>
              <a:gd name="connsiteX318" fmla="*/ 1074804 w 3484560"/>
              <a:gd name="connsiteY318" fmla="*/ 4207992 h 5118708"/>
              <a:gd name="connsiteX319" fmla="*/ 1079548 w 3484560"/>
              <a:gd name="connsiteY319" fmla="*/ 4226935 h 5118708"/>
              <a:gd name="connsiteX320" fmla="*/ 1080149 w 3484560"/>
              <a:gd name="connsiteY320" fmla="*/ 4248471 h 5118708"/>
              <a:gd name="connsiteX321" fmla="*/ 1085163 w 3484560"/>
              <a:gd name="connsiteY321" fmla="*/ 4314054 h 5118708"/>
              <a:gd name="connsiteX322" fmla="*/ 1091367 w 3484560"/>
              <a:gd name="connsiteY322" fmla="*/ 4380620 h 5118708"/>
              <a:gd name="connsiteX323" fmla="*/ 1128542 w 3484560"/>
              <a:gd name="connsiteY323" fmla="*/ 4453587 h 5118708"/>
              <a:gd name="connsiteX324" fmla="*/ 1188689 w 3484560"/>
              <a:gd name="connsiteY324" fmla="*/ 4425201 h 5118708"/>
              <a:gd name="connsiteX325" fmla="*/ 1248473 w 3484560"/>
              <a:gd name="connsiteY325" fmla="*/ 4347198 h 5118708"/>
              <a:gd name="connsiteX326" fmla="*/ 1267869 w 3484560"/>
              <a:gd name="connsiteY326" fmla="*/ 4311416 h 5118708"/>
              <a:gd name="connsiteX327" fmla="*/ 1270381 w 3484560"/>
              <a:gd name="connsiteY327" fmla="*/ 4294087 h 5118708"/>
              <a:gd name="connsiteX328" fmla="*/ 1291915 w 3484560"/>
              <a:gd name="connsiteY328" fmla="*/ 4226689 h 5118708"/>
              <a:gd name="connsiteX329" fmla="*/ 1369508 w 3484560"/>
              <a:gd name="connsiteY329" fmla="*/ 4105051 h 5118708"/>
              <a:gd name="connsiteX330" fmla="*/ 1425502 w 3484560"/>
              <a:gd name="connsiteY330" fmla="*/ 4060516 h 5118708"/>
              <a:gd name="connsiteX331" fmla="*/ 1492739 w 3484560"/>
              <a:gd name="connsiteY331" fmla="*/ 4030274 h 5118708"/>
              <a:gd name="connsiteX332" fmla="*/ 1507616 w 3484560"/>
              <a:gd name="connsiteY332" fmla="*/ 4025370 h 5118708"/>
              <a:gd name="connsiteX333" fmla="*/ 1522180 w 3484560"/>
              <a:gd name="connsiteY333" fmla="*/ 4017201 h 5118708"/>
              <a:gd name="connsiteX334" fmla="*/ 1567354 w 3484560"/>
              <a:gd name="connsiteY334" fmla="*/ 4002436 h 5118708"/>
              <a:gd name="connsiteX335" fmla="*/ 1598556 w 3484560"/>
              <a:gd name="connsiteY335" fmla="*/ 4036226 h 5118708"/>
              <a:gd name="connsiteX336" fmla="*/ 1603088 w 3484560"/>
              <a:gd name="connsiteY336" fmla="*/ 4064339 h 5118708"/>
              <a:gd name="connsiteX337" fmla="*/ 1601082 w 3484560"/>
              <a:gd name="connsiteY337" fmla="*/ 4093080 h 5118708"/>
              <a:gd name="connsiteX338" fmla="*/ 1597376 w 3484560"/>
              <a:gd name="connsiteY338" fmla="*/ 4115396 h 5118708"/>
              <a:gd name="connsiteX339" fmla="*/ 1589326 w 3484560"/>
              <a:gd name="connsiteY339" fmla="*/ 4138129 h 5118708"/>
              <a:gd name="connsiteX340" fmla="*/ 1577717 w 3484560"/>
              <a:gd name="connsiteY340" fmla="*/ 4231313 h 5118708"/>
              <a:gd name="connsiteX341" fmla="*/ 1588346 w 3484560"/>
              <a:gd name="connsiteY341" fmla="*/ 4336027 h 5118708"/>
              <a:gd name="connsiteX342" fmla="*/ 1598001 w 3484560"/>
              <a:gd name="connsiteY342" fmla="*/ 4427172 h 5118708"/>
              <a:gd name="connsiteX343" fmla="*/ 1639912 w 3484560"/>
              <a:gd name="connsiteY343" fmla="*/ 4374404 h 5118708"/>
              <a:gd name="connsiteX344" fmla="*/ 1680417 w 3484560"/>
              <a:gd name="connsiteY344" fmla="*/ 4303552 h 5118708"/>
              <a:gd name="connsiteX345" fmla="*/ 1691397 w 3484560"/>
              <a:gd name="connsiteY345" fmla="*/ 4271206 h 5118708"/>
              <a:gd name="connsiteX346" fmla="*/ 1691520 w 3484560"/>
              <a:gd name="connsiteY346" fmla="*/ 4262909 h 5118708"/>
              <a:gd name="connsiteX347" fmla="*/ 1691787 w 3484560"/>
              <a:gd name="connsiteY347" fmla="*/ 4249681 h 5118708"/>
              <a:gd name="connsiteX348" fmla="*/ 1692770 w 3484560"/>
              <a:gd name="connsiteY348" fmla="*/ 4044721 h 5118708"/>
              <a:gd name="connsiteX349" fmla="*/ 1712633 w 3484560"/>
              <a:gd name="connsiteY349" fmla="*/ 3842278 h 5118708"/>
              <a:gd name="connsiteX350" fmla="*/ 1738194 w 3484560"/>
              <a:gd name="connsiteY350" fmla="*/ 3739174 h 5118708"/>
              <a:gd name="connsiteX351" fmla="*/ 1766161 w 3484560"/>
              <a:gd name="connsiteY351" fmla="*/ 3638036 h 5118708"/>
              <a:gd name="connsiteX352" fmla="*/ 1800040 w 3484560"/>
              <a:gd name="connsiteY352" fmla="*/ 3579152 h 5118708"/>
              <a:gd name="connsiteX353" fmla="*/ 1819892 w 3484560"/>
              <a:gd name="connsiteY353" fmla="*/ 3564804 h 5118708"/>
              <a:gd name="connsiteX354" fmla="*/ 1845765 w 3484560"/>
              <a:gd name="connsiteY354" fmla="*/ 3567445 h 5118708"/>
              <a:gd name="connsiteX355" fmla="*/ 1862703 w 3484560"/>
              <a:gd name="connsiteY355" fmla="*/ 3583754 h 5118708"/>
              <a:gd name="connsiteX356" fmla="*/ 1867210 w 3484560"/>
              <a:gd name="connsiteY356" fmla="*/ 3607844 h 5118708"/>
              <a:gd name="connsiteX357" fmla="*/ 1864692 w 3484560"/>
              <a:gd name="connsiteY357" fmla="*/ 3625471 h 5118708"/>
              <a:gd name="connsiteX358" fmla="*/ 1858806 w 3484560"/>
              <a:gd name="connsiteY358" fmla="*/ 3642323 h 5118708"/>
              <a:gd name="connsiteX359" fmla="*/ 1818836 w 3484560"/>
              <a:gd name="connsiteY359" fmla="*/ 3782678 h 5118708"/>
              <a:gd name="connsiteX360" fmla="*/ 1801252 w 3484560"/>
              <a:gd name="connsiteY360" fmla="*/ 3927472 h 5118708"/>
              <a:gd name="connsiteX361" fmla="*/ 1795568 w 3484560"/>
              <a:gd name="connsiteY361" fmla="*/ 4037986 h 5118708"/>
              <a:gd name="connsiteX362" fmla="*/ 1793244 w 3484560"/>
              <a:gd name="connsiteY362" fmla="*/ 4149181 h 5118708"/>
              <a:gd name="connsiteX363" fmla="*/ 1794190 w 3484560"/>
              <a:gd name="connsiteY363" fmla="*/ 4157129 h 5118708"/>
              <a:gd name="connsiteX364" fmla="*/ 1796640 w 3484560"/>
              <a:gd name="connsiteY364" fmla="*/ 4169317 h 5118708"/>
              <a:gd name="connsiteX365" fmla="*/ 1815814 w 3484560"/>
              <a:gd name="connsiteY365" fmla="*/ 4144093 h 5118708"/>
              <a:gd name="connsiteX366" fmla="*/ 1833229 w 3484560"/>
              <a:gd name="connsiteY366" fmla="*/ 4123422 h 5118708"/>
              <a:gd name="connsiteX367" fmla="*/ 1869814 w 3484560"/>
              <a:gd name="connsiteY367" fmla="*/ 4087027 h 5118708"/>
              <a:gd name="connsiteX368" fmla="*/ 1915266 w 3484560"/>
              <a:gd name="connsiteY368" fmla="*/ 4062935 h 5118708"/>
              <a:gd name="connsiteX369" fmla="*/ 1972043 w 3484560"/>
              <a:gd name="connsiteY369" fmla="*/ 4061500 h 5118708"/>
              <a:gd name="connsiteX370" fmla="*/ 2013868 w 3484560"/>
              <a:gd name="connsiteY370" fmla="*/ 4098783 h 5118708"/>
              <a:gd name="connsiteX371" fmla="*/ 2036533 w 3484560"/>
              <a:gd name="connsiteY371" fmla="*/ 4140464 h 5118708"/>
              <a:gd name="connsiteX372" fmla="*/ 2053093 w 3484560"/>
              <a:gd name="connsiteY372" fmla="*/ 4187173 h 5118708"/>
              <a:gd name="connsiteX373" fmla="*/ 2070250 w 3484560"/>
              <a:gd name="connsiteY373" fmla="*/ 4240111 h 5118708"/>
              <a:gd name="connsiteX374" fmla="*/ 2089375 w 3484560"/>
              <a:gd name="connsiteY374" fmla="*/ 4290663 h 5118708"/>
              <a:gd name="connsiteX375" fmla="*/ 2139697 w 3484560"/>
              <a:gd name="connsiteY375" fmla="*/ 4348087 h 5118708"/>
              <a:gd name="connsiteX376" fmla="*/ 2186716 w 3484560"/>
              <a:gd name="connsiteY376" fmla="*/ 4315289 h 5118708"/>
              <a:gd name="connsiteX377" fmla="*/ 2224109 w 3484560"/>
              <a:gd name="connsiteY377" fmla="*/ 4242253 h 5118708"/>
              <a:gd name="connsiteX378" fmla="*/ 2237220 w 3484560"/>
              <a:gd name="connsiteY378" fmla="*/ 4206266 h 5118708"/>
              <a:gd name="connsiteX379" fmla="*/ 2237461 w 3484560"/>
              <a:gd name="connsiteY379" fmla="*/ 4205522 h 5118708"/>
              <a:gd name="connsiteX380" fmla="*/ 2231338 w 3484560"/>
              <a:gd name="connsiteY380" fmla="*/ 4173086 h 5118708"/>
              <a:gd name="connsiteX381" fmla="*/ 2225883 w 3484560"/>
              <a:gd name="connsiteY381" fmla="*/ 4036311 h 5118708"/>
              <a:gd name="connsiteX382" fmla="*/ 2231503 w 3484560"/>
              <a:gd name="connsiteY382" fmla="*/ 3900671 h 5118708"/>
              <a:gd name="connsiteX383" fmla="*/ 2232338 w 3484560"/>
              <a:gd name="connsiteY383" fmla="*/ 3880820 h 5118708"/>
              <a:gd name="connsiteX384" fmla="*/ 2232088 w 3484560"/>
              <a:gd name="connsiteY384" fmla="*/ 3861073 h 5118708"/>
              <a:gd name="connsiteX385" fmla="*/ 2181909 w 3484560"/>
              <a:gd name="connsiteY385" fmla="*/ 3865888 h 5118708"/>
              <a:gd name="connsiteX386" fmla="*/ 2134951 w 3484560"/>
              <a:gd name="connsiteY386" fmla="*/ 3870393 h 5118708"/>
              <a:gd name="connsiteX387" fmla="*/ 2120388 w 3484560"/>
              <a:gd name="connsiteY387" fmla="*/ 3840682 h 5118708"/>
              <a:gd name="connsiteX388" fmla="*/ 2106454 w 3484560"/>
              <a:gd name="connsiteY388" fmla="*/ 3817527 h 5118708"/>
              <a:gd name="connsiteX389" fmla="*/ 2117487 w 3484560"/>
              <a:gd name="connsiteY389" fmla="*/ 3779933 h 5118708"/>
              <a:gd name="connsiteX390" fmla="*/ 2159757 w 3484560"/>
              <a:gd name="connsiteY390" fmla="*/ 3762725 h 5118708"/>
              <a:gd name="connsiteX391" fmla="*/ 2203644 w 3484560"/>
              <a:gd name="connsiteY391" fmla="*/ 3749380 h 5118708"/>
              <a:gd name="connsiteX392" fmla="*/ 2246195 w 3484560"/>
              <a:gd name="connsiteY392" fmla="*/ 3733972 h 5118708"/>
              <a:gd name="connsiteX393" fmla="*/ 2252357 w 3484560"/>
              <a:gd name="connsiteY393" fmla="*/ 3712532 h 5118708"/>
              <a:gd name="connsiteX394" fmla="*/ 2259396 w 3484560"/>
              <a:gd name="connsiteY394" fmla="*/ 3688801 h 5118708"/>
              <a:gd name="connsiteX395" fmla="*/ 2291220 w 3484560"/>
              <a:gd name="connsiteY395" fmla="*/ 3517385 h 5118708"/>
              <a:gd name="connsiteX396" fmla="*/ 2305514 w 3484560"/>
              <a:gd name="connsiteY396" fmla="*/ 3483256 h 5118708"/>
              <a:gd name="connsiteX397" fmla="*/ 2316527 w 3484560"/>
              <a:gd name="connsiteY397" fmla="*/ 3476458 h 5118708"/>
              <a:gd name="connsiteX398" fmla="*/ 2331121 w 3484560"/>
              <a:gd name="connsiteY398" fmla="*/ 3475492 h 5118708"/>
              <a:gd name="connsiteX399" fmla="*/ 1954514 w 3484560"/>
              <a:gd name="connsiteY399" fmla="*/ 0 h 5118708"/>
              <a:gd name="connsiteX400" fmla="*/ 2202918 w 3484560"/>
              <a:gd name="connsiteY400" fmla="*/ 0 h 5118708"/>
              <a:gd name="connsiteX401" fmla="*/ 2202918 w 3484560"/>
              <a:gd name="connsiteY401" fmla="*/ 155899 h 5118708"/>
              <a:gd name="connsiteX402" fmla="*/ 1954514 w 3484560"/>
              <a:gd name="connsiteY402" fmla="*/ 155899 h 5118708"/>
              <a:gd name="connsiteX403" fmla="*/ 1954514 w 3484560"/>
              <a:gd name="connsiteY403" fmla="*/ 0 h 5118708"/>
              <a:gd name="connsiteX0" fmla="*/ 1532253 w 3484560"/>
              <a:gd name="connsiteY0" fmla="*/ 4594522 h 5118708"/>
              <a:gd name="connsiteX1" fmla="*/ 1517777 w 3484560"/>
              <a:gd name="connsiteY1" fmla="*/ 4602133 h 5118708"/>
              <a:gd name="connsiteX2" fmla="*/ 1508539 w 3484560"/>
              <a:gd name="connsiteY2" fmla="*/ 4607045 h 5118708"/>
              <a:gd name="connsiteX3" fmla="*/ 1428467 w 3484560"/>
              <a:gd name="connsiteY3" fmla="*/ 4679328 h 5118708"/>
              <a:gd name="connsiteX4" fmla="*/ 1349652 w 3484560"/>
              <a:gd name="connsiteY4" fmla="*/ 4752588 h 5118708"/>
              <a:gd name="connsiteX5" fmla="*/ 1250623 w 3484560"/>
              <a:gd name="connsiteY5" fmla="*/ 4864570 h 5118708"/>
              <a:gd name="connsiteX6" fmla="*/ 1227614 w 3484560"/>
              <a:gd name="connsiteY6" fmla="*/ 4896058 h 5118708"/>
              <a:gd name="connsiteX7" fmla="*/ 1211562 w 3484560"/>
              <a:gd name="connsiteY7" fmla="*/ 4931271 h 5118708"/>
              <a:gd name="connsiteX8" fmla="*/ 1212064 w 3484560"/>
              <a:gd name="connsiteY8" fmla="*/ 4965078 h 5118708"/>
              <a:gd name="connsiteX9" fmla="*/ 1242589 w 3484560"/>
              <a:gd name="connsiteY9" fmla="*/ 4979535 h 5118708"/>
              <a:gd name="connsiteX10" fmla="*/ 1291409 w 3484560"/>
              <a:gd name="connsiteY10" fmla="*/ 4982170 h 5118708"/>
              <a:gd name="connsiteX11" fmla="*/ 1340834 w 3484560"/>
              <a:gd name="connsiteY11" fmla="*/ 4980356 h 5118708"/>
              <a:gd name="connsiteX12" fmla="*/ 1397898 w 3484560"/>
              <a:gd name="connsiteY12" fmla="*/ 4967560 h 5118708"/>
              <a:gd name="connsiteX13" fmla="*/ 1443176 w 3484560"/>
              <a:gd name="connsiteY13" fmla="*/ 4933937 h 5118708"/>
              <a:gd name="connsiteX14" fmla="*/ 1469148 w 3484560"/>
              <a:gd name="connsiteY14" fmla="*/ 4897223 h 5118708"/>
              <a:gd name="connsiteX15" fmla="*/ 1491539 w 3484560"/>
              <a:gd name="connsiteY15" fmla="*/ 4857559 h 5118708"/>
              <a:gd name="connsiteX16" fmla="*/ 1520534 w 3484560"/>
              <a:gd name="connsiteY16" fmla="*/ 4774073 h 5118708"/>
              <a:gd name="connsiteX17" fmla="*/ 1529403 w 3484560"/>
              <a:gd name="connsiteY17" fmla="*/ 4687028 h 5118708"/>
              <a:gd name="connsiteX18" fmla="*/ 1530984 w 3484560"/>
              <a:gd name="connsiteY18" fmla="*/ 4642407 h 5118708"/>
              <a:gd name="connsiteX19" fmla="*/ 1532253 w 3484560"/>
              <a:gd name="connsiteY19" fmla="*/ 4594522 h 5118708"/>
              <a:gd name="connsiteX20" fmla="*/ 361411 w 3484560"/>
              <a:gd name="connsiteY20" fmla="*/ 4450482 h 5118708"/>
              <a:gd name="connsiteX21" fmla="*/ 147149 w 3484560"/>
              <a:gd name="connsiteY21" fmla="*/ 4476895 h 5118708"/>
              <a:gd name="connsiteX22" fmla="*/ 153420 w 3484560"/>
              <a:gd name="connsiteY22" fmla="*/ 4525078 h 5118708"/>
              <a:gd name="connsiteX23" fmla="*/ 188959 w 3484560"/>
              <a:gd name="connsiteY23" fmla="*/ 4546245 h 5118708"/>
              <a:gd name="connsiteX24" fmla="*/ 286695 w 3484560"/>
              <a:gd name="connsiteY24" fmla="*/ 4532447 h 5118708"/>
              <a:gd name="connsiteX25" fmla="*/ 361411 w 3484560"/>
              <a:gd name="connsiteY25" fmla="*/ 4450482 h 5118708"/>
              <a:gd name="connsiteX26" fmla="*/ 330542 w 3484560"/>
              <a:gd name="connsiteY26" fmla="*/ 4227988 h 5118708"/>
              <a:gd name="connsiteX27" fmla="*/ 314567 w 3484560"/>
              <a:gd name="connsiteY27" fmla="*/ 4228114 h 5118708"/>
              <a:gd name="connsiteX28" fmla="*/ 266786 w 3484560"/>
              <a:gd name="connsiteY28" fmla="*/ 4242890 h 5118708"/>
              <a:gd name="connsiteX29" fmla="*/ 196672 w 3484560"/>
              <a:gd name="connsiteY29" fmla="*/ 4315570 h 5118708"/>
              <a:gd name="connsiteX30" fmla="*/ 158458 w 3484560"/>
              <a:gd name="connsiteY30" fmla="*/ 4411554 h 5118708"/>
              <a:gd name="connsiteX31" fmla="*/ 401054 w 3484560"/>
              <a:gd name="connsiteY31" fmla="*/ 4375109 h 5118708"/>
              <a:gd name="connsiteX32" fmla="*/ 406584 w 3484560"/>
              <a:gd name="connsiteY32" fmla="*/ 4329692 h 5118708"/>
              <a:gd name="connsiteX33" fmla="*/ 410250 w 3484560"/>
              <a:gd name="connsiteY33" fmla="*/ 4287752 h 5118708"/>
              <a:gd name="connsiteX34" fmla="*/ 404928 w 3484560"/>
              <a:gd name="connsiteY34" fmla="*/ 4266644 h 5118708"/>
              <a:gd name="connsiteX35" fmla="*/ 388932 w 3484560"/>
              <a:gd name="connsiteY35" fmla="*/ 4248759 h 5118708"/>
              <a:gd name="connsiteX36" fmla="*/ 330542 w 3484560"/>
              <a:gd name="connsiteY36" fmla="*/ 4227988 h 5118708"/>
              <a:gd name="connsiteX37" fmla="*/ 1491787 w 3484560"/>
              <a:gd name="connsiteY37" fmla="*/ 4126991 h 5118708"/>
              <a:gd name="connsiteX38" fmla="*/ 1407804 w 3484560"/>
              <a:gd name="connsiteY38" fmla="*/ 4199194 h 5118708"/>
              <a:gd name="connsiteX39" fmla="*/ 1351855 w 3484560"/>
              <a:gd name="connsiteY39" fmla="*/ 4302218 h 5118708"/>
              <a:gd name="connsiteX40" fmla="*/ 1341268 w 3484560"/>
              <a:gd name="connsiteY40" fmla="*/ 4406420 h 5118708"/>
              <a:gd name="connsiteX41" fmla="*/ 1369911 w 3484560"/>
              <a:gd name="connsiteY41" fmla="*/ 4399462 h 5118708"/>
              <a:gd name="connsiteX42" fmla="*/ 1388693 w 3484560"/>
              <a:gd name="connsiteY42" fmla="*/ 4381373 h 5118708"/>
              <a:gd name="connsiteX43" fmla="*/ 1448201 w 3484560"/>
              <a:gd name="connsiteY43" fmla="*/ 4297312 h 5118708"/>
              <a:gd name="connsiteX44" fmla="*/ 1487092 w 3484560"/>
              <a:gd name="connsiteY44" fmla="*/ 4222385 h 5118708"/>
              <a:gd name="connsiteX45" fmla="*/ 1491787 w 3484560"/>
              <a:gd name="connsiteY45" fmla="*/ 4126991 h 5118708"/>
              <a:gd name="connsiteX46" fmla="*/ 1027579 w 3484560"/>
              <a:gd name="connsiteY46" fmla="*/ 3958693 h 5118708"/>
              <a:gd name="connsiteX47" fmla="*/ 1077980 w 3484560"/>
              <a:gd name="connsiteY47" fmla="*/ 3958611 h 5118708"/>
              <a:gd name="connsiteX48" fmla="*/ 1086068 w 3484560"/>
              <a:gd name="connsiteY48" fmla="*/ 4052537 h 5118708"/>
              <a:gd name="connsiteX49" fmla="*/ 1078595 w 3484560"/>
              <a:gd name="connsiteY49" fmla="*/ 4125470 h 5118708"/>
              <a:gd name="connsiteX50" fmla="*/ 1067444 w 3484560"/>
              <a:gd name="connsiteY50" fmla="*/ 4136599 h 5118708"/>
              <a:gd name="connsiteX51" fmla="*/ 1051267 w 3484560"/>
              <a:gd name="connsiteY51" fmla="*/ 4129554 h 5118708"/>
              <a:gd name="connsiteX52" fmla="*/ 1021284 w 3484560"/>
              <a:gd name="connsiteY52" fmla="*/ 4058570 h 5118708"/>
              <a:gd name="connsiteX53" fmla="*/ 1018013 w 3484560"/>
              <a:gd name="connsiteY53" fmla="*/ 3980636 h 5118708"/>
              <a:gd name="connsiteX54" fmla="*/ 1027579 w 3484560"/>
              <a:gd name="connsiteY54" fmla="*/ 3958693 h 5118708"/>
              <a:gd name="connsiteX55" fmla="*/ 2829151 w 3484560"/>
              <a:gd name="connsiteY55" fmla="*/ 3941578 h 5118708"/>
              <a:gd name="connsiteX56" fmla="*/ 2771886 w 3484560"/>
              <a:gd name="connsiteY56" fmla="*/ 4010391 h 5118708"/>
              <a:gd name="connsiteX57" fmla="*/ 2731984 w 3484560"/>
              <a:gd name="connsiteY57" fmla="*/ 4088519 h 5118708"/>
              <a:gd name="connsiteX58" fmla="*/ 2736011 w 3484560"/>
              <a:gd name="connsiteY58" fmla="*/ 4092341 h 5118708"/>
              <a:gd name="connsiteX59" fmla="*/ 2739934 w 3484560"/>
              <a:gd name="connsiteY59" fmla="*/ 4095076 h 5118708"/>
              <a:gd name="connsiteX60" fmla="*/ 2790335 w 3484560"/>
              <a:gd name="connsiteY60" fmla="*/ 4051993 h 5118708"/>
              <a:gd name="connsiteX61" fmla="*/ 2838455 w 3484560"/>
              <a:gd name="connsiteY61" fmla="*/ 4008030 h 5118708"/>
              <a:gd name="connsiteX62" fmla="*/ 2858318 w 3484560"/>
              <a:gd name="connsiteY62" fmla="*/ 3973001 h 5118708"/>
              <a:gd name="connsiteX63" fmla="*/ 2829151 w 3484560"/>
              <a:gd name="connsiteY63" fmla="*/ 3941578 h 5118708"/>
              <a:gd name="connsiteX64" fmla="*/ 2331121 w 3484560"/>
              <a:gd name="connsiteY64" fmla="*/ 3475492 h 5118708"/>
              <a:gd name="connsiteX65" fmla="*/ 2354178 w 3484560"/>
              <a:gd name="connsiteY65" fmla="*/ 3488835 h 5118708"/>
              <a:gd name="connsiteX66" fmla="*/ 2360514 w 3484560"/>
              <a:gd name="connsiteY66" fmla="*/ 3522449 h 5118708"/>
              <a:gd name="connsiteX67" fmla="*/ 2355136 w 3484560"/>
              <a:gd name="connsiteY67" fmla="*/ 3597996 h 5118708"/>
              <a:gd name="connsiteX68" fmla="*/ 2348460 w 3484560"/>
              <a:gd name="connsiteY68" fmla="*/ 3671471 h 5118708"/>
              <a:gd name="connsiteX69" fmla="*/ 2348760 w 3484560"/>
              <a:gd name="connsiteY69" fmla="*/ 3691756 h 5118708"/>
              <a:gd name="connsiteX70" fmla="*/ 2348284 w 3484560"/>
              <a:gd name="connsiteY70" fmla="*/ 3715408 h 5118708"/>
              <a:gd name="connsiteX71" fmla="*/ 2370769 w 3484560"/>
              <a:gd name="connsiteY71" fmla="*/ 3713251 h 5118708"/>
              <a:gd name="connsiteX72" fmla="*/ 2393255 w 3484560"/>
              <a:gd name="connsiteY72" fmla="*/ 3711094 h 5118708"/>
              <a:gd name="connsiteX73" fmla="*/ 2448251 w 3484560"/>
              <a:gd name="connsiteY73" fmla="*/ 3706365 h 5118708"/>
              <a:gd name="connsiteX74" fmla="*/ 2502471 w 3484560"/>
              <a:gd name="connsiteY74" fmla="*/ 3704999 h 5118708"/>
              <a:gd name="connsiteX75" fmla="*/ 2565223 w 3484560"/>
              <a:gd name="connsiteY75" fmla="*/ 3735330 h 5118708"/>
              <a:gd name="connsiteX76" fmla="*/ 2550948 w 3484560"/>
              <a:gd name="connsiteY76" fmla="*/ 3798262 h 5118708"/>
              <a:gd name="connsiteX77" fmla="*/ 2508380 w 3484560"/>
              <a:gd name="connsiteY77" fmla="*/ 3804725 h 5118708"/>
              <a:gd name="connsiteX78" fmla="*/ 2470268 w 3484560"/>
              <a:gd name="connsiteY78" fmla="*/ 3811859 h 5118708"/>
              <a:gd name="connsiteX79" fmla="*/ 2401980 w 3484560"/>
              <a:gd name="connsiteY79" fmla="*/ 3826832 h 5118708"/>
              <a:gd name="connsiteX80" fmla="*/ 2332814 w 3484560"/>
              <a:gd name="connsiteY80" fmla="*/ 3844086 h 5118708"/>
              <a:gd name="connsiteX81" fmla="*/ 2317475 w 3484560"/>
              <a:gd name="connsiteY81" fmla="*/ 3968414 h 5118708"/>
              <a:gd name="connsiteX82" fmla="*/ 2324640 w 3484560"/>
              <a:gd name="connsiteY82" fmla="*/ 4130613 h 5118708"/>
              <a:gd name="connsiteX83" fmla="*/ 2357374 w 3484560"/>
              <a:gd name="connsiteY83" fmla="*/ 4267902 h 5118708"/>
              <a:gd name="connsiteX84" fmla="*/ 2487453 w 3484560"/>
              <a:gd name="connsiteY84" fmla="*/ 4351452 h 5118708"/>
              <a:gd name="connsiteX85" fmla="*/ 2604304 w 3484560"/>
              <a:gd name="connsiteY85" fmla="*/ 4230569 h 5118708"/>
              <a:gd name="connsiteX86" fmla="*/ 2619701 w 3484560"/>
              <a:gd name="connsiteY86" fmla="*/ 4200849 h 5118708"/>
              <a:gd name="connsiteX87" fmla="*/ 2619593 w 3484560"/>
              <a:gd name="connsiteY87" fmla="*/ 4198855 h 5118708"/>
              <a:gd name="connsiteX88" fmla="*/ 2622280 w 3484560"/>
              <a:gd name="connsiteY88" fmla="*/ 4139122 h 5118708"/>
              <a:gd name="connsiteX89" fmla="*/ 2636160 w 3484560"/>
              <a:gd name="connsiteY89" fmla="*/ 4081608 h 5118708"/>
              <a:gd name="connsiteX90" fmla="*/ 2757132 w 3484560"/>
              <a:gd name="connsiteY90" fmla="*/ 3892855 h 5118708"/>
              <a:gd name="connsiteX91" fmla="*/ 2778362 w 3484560"/>
              <a:gd name="connsiteY91" fmla="*/ 3873799 h 5118708"/>
              <a:gd name="connsiteX92" fmla="*/ 2802081 w 3484560"/>
              <a:gd name="connsiteY92" fmla="*/ 3857798 h 5118708"/>
              <a:gd name="connsiteX93" fmla="*/ 2845915 w 3484560"/>
              <a:gd name="connsiteY93" fmla="*/ 3851397 h 5118708"/>
              <a:gd name="connsiteX94" fmla="*/ 2874983 w 3484560"/>
              <a:gd name="connsiteY94" fmla="*/ 3885940 h 5118708"/>
              <a:gd name="connsiteX95" fmla="*/ 2882961 w 3484560"/>
              <a:gd name="connsiteY95" fmla="*/ 3898717 h 5118708"/>
              <a:gd name="connsiteX96" fmla="*/ 2891815 w 3484560"/>
              <a:gd name="connsiteY96" fmla="*/ 3909213 h 5118708"/>
              <a:gd name="connsiteX97" fmla="*/ 2912936 w 3484560"/>
              <a:gd name="connsiteY97" fmla="*/ 4022844 h 5118708"/>
              <a:gd name="connsiteX98" fmla="*/ 2881099 w 3484560"/>
              <a:gd name="connsiteY98" fmla="*/ 4079153 h 5118708"/>
              <a:gd name="connsiteX99" fmla="*/ 2834805 w 3484560"/>
              <a:gd name="connsiteY99" fmla="*/ 4122574 h 5118708"/>
              <a:gd name="connsiteX100" fmla="*/ 2775014 w 3484560"/>
              <a:gd name="connsiteY100" fmla="*/ 4161251 h 5118708"/>
              <a:gd name="connsiteX101" fmla="*/ 2711959 w 3484560"/>
              <a:gd name="connsiteY101" fmla="*/ 4200241 h 5118708"/>
              <a:gd name="connsiteX102" fmla="*/ 2753363 w 3484560"/>
              <a:gd name="connsiteY102" fmla="*/ 4300663 h 5118708"/>
              <a:gd name="connsiteX103" fmla="*/ 2854989 w 3484560"/>
              <a:gd name="connsiteY103" fmla="*/ 4276669 h 5118708"/>
              <a:gd name="connsiteX104" fmla="*/ 2969629 w 3484560"/>
              <a:gd name="connsiteY104" fmla="*/ 4188051 h 5118708"/>
              <a:gd name="connsiteX105" fmla="*/ 3017078 w 3484560"/>
              <a:gd name="connsiteY105" fmla="*/ 4138192 h 5118708"/>
              <a:gd name="connsiteX106" fmla="*/ 3038827 w 3484560"/>
              <a:gd name="connsiteY106" fmla="*/ 4109461 h 5118708"/>
              <a:gd name="connsiteX107" fmla="*/ 3038400 w 3484560"/>
              <a:gd name="connsiteY107" fmla="*/ 4084862 h 5118708"/>
              <a:gd name="connsiteX108" fmla="*/ 3039047 w 3484560"/>
              <a:gd name="connsiteY108" fmla="*/ 4029185 h 5118708"/>
              <a:gd name="connsiteX109" fmla="*/ 3058617 w 3484560"/>
              <a:gd name="connsiteY109" fmla="*/ 3937130 h 5118708"/>
              <a:gd name="connsiteX110" fmla="*/ 3076816 w 3484560"/>
              <a:gd name="connsiteY110" fmla="*/ 3917083 h 5118708"/>
              <a:gd name="connsiteX111" fmla="*/ 3103211 w 3484560"/>
              <a:gd name="connsiteY111" fmla="*/ 3913819 h 5118708"/>
              <a:gd name="connsiteX112" fmla="*/ 3126068 w 3484560"/>
              <a:gd name="connsiteY112" fmla="*/ 3925168 h 5118708"/>
              <a:gd name="connsiteX113" fmla="*/ 3135832 w 3484560"/>
              <a:gd name="connsiteY113" fmla="*/ 3948753 h 5118708"/>
              <a:gd name="connsiteX114" fmla="*/ 3135192 w 3484560"/>
              <a:gd name="connsiteY114" fmla="*/ 3976400 h 5118708"/>
              <a:gd name="connsiteX115" fmla="*/ 3132688 w 3484560"/>
              <a:gd name="connsiteY115" fmla="*/ 4007506 h 5118708"/>
              <a:gd name="connsiteX116" fmla="*/ 3152383 w 3484560"/>
              <a:gd name="connsiteY116" fmla="*/ 3985892 h 5118708"/>
              <a:gd name="connsiteX117" fmla="*/ 3167057 w 3484560"/>
              <a:gd name="connsiteY117" fmla="*/ 3969143 h 5118708"/>
              <a:gd name="connsiteX118" fmla="*/ 3225119 w 3484560"/>
              <a:gd name="connsiteY118" fmla="*/ 3945112 h 5118708"/>
              <a:gd name="connsiteX119" fmla="*/ 3273688 w 3484560"/>
              <a:gd name="connsiteY119" fmla="*/ 3982289 h 5118708"/>
              <a:gd name="connsiteX120" fmla="*/ 3289435 w 3484560"/>
              <a:gd name="connsiteY120" fmla="*/ 4016769 h 5118708"/>
              <a:gd name="connsiteX121" fmla="*/ 3300525 w 3484560"/>
              <a:gd name="connsiteY121" fmla="*/ 4048464 h 5118708"/>
              <a:gd name="connsiteX122" fmla="*/ 3344874 w 3484560"/>
              <a:gd name="connsiteY122" fmla="*/ 4112200 h 5118708"/>
              <a:gd name="connsiteX123" fmla="*/ 3409619 w 3484560"/>
              <a:gd name="connsiteY123" fmla="*/ 4102534 h 5118708"/>
              <a:gd name="connsiteX124" fmla="*/ 3432346 w 3484560"/>
              <a:gd name="connsiteY124" fmla="*/ 4082019 h 5118708"/>
              <a:gd name="connsiteX125" fmla="*/ 3453986 w 3484560"/>
              <a:gd name="connsiteY125" fmla="*/ 4061608 h 5118708"/>
              <a:gd name="connsiteX126" fmla="*/ 3464754 w 3484560"/>
              <a:gd name="connsiteY126" fmla="*/ 4055625 h 5118708"/>
              <a:gd name="connsiteX127" fmla="*/ 3478220 w 3484560"/>
              <a:gd name="connsiteY127" fmla="*/ 4054883 h 5118708"/>
              <a:gd name="connsiteX128" fmla="*/ 3483435 w 3484560"/>
              <a:gd name="connsiteY128" fmla="*/ 4065383 h 5118708"/>
              <a:gd name="connsiteX129" fmla="*/ 3483212 w 3484560"/>
              <a:gd name="connsiteY129" fmla="*/ 4076405 h 5118708"/>
              <a:gd name="connsiteX130" fmla="*/ 3438949 w 3484560"/>
              <a:gd name="connsiteY130" fmla="*/ 4156556 h 5118708"/>
              <a:gd name="connsiteX131" fmla="*/ 3365554 w 3484560"/>
              <a:gd name="connsiteY131" fmla="*/ 4207629 h 5118708"/>
              <a:gd name="connsiteX132" fmla="*/ 3320212 w 3484560"/>
              <a:gd name="connsiteY132" fmla="*/ 4209793 h 5118708"/>
              <a:gd name="connsiteX133" fmla="*/ 3287848 w 3484560"/>
              <a:gd name="connsiteY133" fmla="*/ 4175635 h 5118708"/>
              <a:gd name="connsiteX134" fmla="*/ 3265603 w 3484560"/>
              <a:gd name="connsiteY134" fmla="*/ 4124914 h 5118708"/>
              <a:gd name="connsiteX135" fmla="*/ 3244334 w 3484560"/>
              <a:gd name="connsiteY135" fmla="*/ 4072923 h 5118708"/>
              <a:gd name="connsiteX136" fmla="*/ 3241900 w 3484560"/>
              <a:gd name="connsiteY136" fmla="*/ 4064723 h 5118708"/>
              <a:gd name="connsiteX137" fmla="*/ 3238171 w 3484560"/>
              <a:gd name="connsiteY137" fmla="*/ 4054447 h 5118708"/>
              <a:gd name="connsiteX138" fmla="*/ 3217135 w 3484560"/>
              <a:gd name="connsiteY138" fmla="*/ 4035398 h 5118708"/>
              <a:gd name="connsiteX139" fmla="*/ 3193691 w 3484560"/>
              <a:gd name="connsiteY139" fmla="*/ 4048448 h 5118708"/>
              <a:gd name="connsiteX140" fmla="*/ 3179187 w 3484560"/>
              <a:gd name="connsiteY140" fmla="*/ 4065057 h 5118708"/>
              <a:gd name="connsiteX141" fmla="*/ 3169346 w 3484560"/>
              <a:gd name="connsiteY141" fmla="*/ 4084519 h 5118708"/>
              <a:gd name="connsiteX142" fmla="*/ 3144490 w 3484560"/>
              <a:gd name="connsiteY142" fmla="*/ 4197244 h 5118708"/>
              <a:gd name="connsiteX143" fmla="*/ 3143198 w 3484560"/>
              <a:gd name="connsiteY143" fmla="*/ 4315332 h 5118708"/>
              <a:gd name="connsiteX144" fmla="*/ 3128368 w 3484560"/>
              <a:gd name="connsiteY144" fmla="*/ 4385747 h 5118708"/>
              <a:gd name="connsiteX145" fmla="*/ 3097756 w 3484560"/>
              <a:gd name="connsiteY145" fmla="*/ 4406069 h 5118708"/>
              <a:gd name="connsiteX146" fmla="*/ 3059463 w 3484560"/>
              <a:gd name="connsiteY146" fmla="*/ 4402423 h 5118708"/>
              <a:gd name="connsiteX147" fmla="*/ 3033253 w 3484560"/>
              <a:gd name="connsiteY147" fmla="*/ 4365409 h 5118708"/>
              <a:gd name="connsiteX148" fmla="*/ 3033003 w 3484560"/>
              <a:gd name="connsiteY148" fmla="*/ 4249776 h 5118708"/>
              <a:gd name="connsiteX149" fmla="*/ 3037292 w 3484560"/>
              <a:gd name="connsiteY149" fmla="*/ 4211286 h 5118708"/>
              <a:gd name="connsiteX150" fmla="*/ 3011544 w 3484560"/>
              <a:gd name="connsiteY150" fmla="*/ 4243917 h 5118708"/>
              <a:gd name="connsiteX151" fmla="*/ 2865084 w 3484560"/>
              <a:gd name="connsiteY151" fmla="*/ 4362810 h 5118708"/>
              <a:gd name="connsiteX152" fmla="*/ 2712790 w 3484560"/>
              <a:gd name="connsiteY152" fmla="*/ 4398024 h 5118708"/>
              <a:gd name="connsiteX153" fmla="*/ 2622142 w 3484560"/>
              <a:gd name="connsiteY153" fmla="*/ 4286452 h 5118708"/>
              <a:gd name="connsiteX154" fmla="*/ 2622134 w 3484560"/>
              <a:gd name="connsiteY154" fmla="*/ 4284570 h 5118708"/>
              <a:gd name="connsiteX155" fmla="*/ 2600310 w 3484560"/>
              <a:gd name="connsiteY155" fmla="*/ 4317086 h 5118708"/>
              <a:gd name="connsiteX156" fmla="*/ 2558402 w 3484560"/>
              <a:gd name="connsiteY156" fmla="*/ 4368045 h 5118708"/>
              <a:gd name="connsiteX157" fmla="*/ 2461983 w 3484560"/>
              <a:gd name="connsiteY157" fmla="*/ 4441238 h 5118708"/>
              <a:gd name="connsiteX158" fmla="*/ 2359141 w 3484560"/>
              <a:gd name="connsiteY158" fmla="*/ 4438910 h 5118708"/>
              <a:gd name="connsiteX159" fmla="*/ 2296529 w 3484560"/>
              <a:gd name="connsiteY159" fmla="*/ 4374171 h 5118708"/>
              <a:gd name="connsiteX160" fmla="*/ 2273228 w 3484560"/>
              <a:gd name="connsiteY160" fmla="*/ 4327921 h 5118708"/>
              <a:gd name="connsiteX161" fmla="*/ 2261258 w 3484560"/>
              <a:gd name="connsiteY161" fmla="*/ 4294681 h 5118708"/>
              <a:gd name="connsiteX162" fmla="*/ 2253384 w 3484560"/>
              <a:gd name="connsiteY162" fmla="*/ 4320162 h 5118708"/>
              <a:gd name="connsiteX163" fmla="*/ 2220216 w 3484560"/>
              <a:gd name="connsiteY163" fmla="*/ 4387881 h 5118708"/>
              <a:gd name="connsiteX164" fmla="*/ 2180457 w 3484560"/>
              <a:gd name="connsiteY164" fmla="*/ 4433167 h 5118708"/>
              <a:gd name="connsiteX165" fmla="*/ 2123532 w 3484560"/>
              <a:gd name="connsiteY165" fmla="*/ 4448302 h 5118708"/>
              <a:gd name="connsiteX166" fmla="*/ 2069652 w 3484560"/>
              <a:gd name="connsiteY166" fmla="*/ 4424611 h 5118708"/>
              <a:gd name="connsiteX167" fmla="*/ 2037416 w 3484560"/>
              <a:gd name="connsiteY167" fmla="*/ 4374732 h 5118708"/>
              <a:gd name="connsiteX168" fmla="*/ 2007234 w 3484560"/>
              <a:gd name="connsiteY168" fmla="*/ 4292860 h 5118708"/>
              <a:gd name="connsiteX169" fmla="*/ 1979330 w 3484560"/>
              <a:gd name="connsiteY169" fmla="*/ 4211835 h 5118708"/>
              <a:gd name="connsiteX170" fmla="*/ 1949799 w 3484560"/>
              <a:gd name="connsiteY170" fmla="*/ 4171085 h 5118708"/>
              <a:gd name="connsiteX171" fmla="*/ 1903314 w 3484560"/>
              <a:gd name="connsiteY171" fmla="*/ 4182494 h 5118708"/>
              <a:gd name="connsiteX172" fmla="*/ 1882019 w 3484560"/>
              <a:gd name="connsiteY172" fmla="*/ 4204686 h 5118708"/>
              <a:gd name="connsiteX173" fmla="*/ 1865284 w 3484560"/>
              <a:gd name="connsiteY173" fmla="*/ 4228638 h 5118708"/>
              <a:gd name="connsiteX174" fmla="*/ 1826877 w 3484560"/>
              <a:gd name="connsiteY174" fmla="*/ 4310881 h 5118708"/>
              <a:gd name="connsiteX175" fmla="*/ 1810077 w 3484560"/>
              <a:gd name="connsiteY175" fmla="*/ 4400809 h 5118708"/>
              <a:gd name="connsiteX176" fmla="*/ 1808297 w 3484560"/>
              <a:gd name="connsiteY176" fmla="*/ 4448917 h 5118708"/>
              <a:gd name="connsiteX177" fmla="*/ 1793941 w 3484560"/>
              <a:gd name="connsiteY177" fmla="*/ 4491644 h 5118708"/>
              <a:gd name="connsiteX178" fmla="*/ 1782609 w 3484560"/>
              <a:gd name="connsiteY178" fmla="*/ 4510662 h 5118708"/>
              <a:gd name="connsiteX179" fmla="*/ 1771069 w 3484560"/>
              <a:gd name="connsiteY179" fmla="*/ 4527505 h 5118708"/>
              <a:gd name="connsiteX180" fmla="*/ 1719086 w 3484560"/>
              <a:gd name="connsiteY180" fmla="*/ 4497981 h 5118708"/>
              <a:gd name="connsiteX181" fmla="*/ 1696175 w 3484560"/>
              <a:gd name="connsiteY181" fmla="*/ 4415579 h 5118708"/>
              <a:gd name="connsiteX182" fmla="*/ 1693928 w 3484560"/>
              <a:gd name="connsiteY182" fmla="*/ 4389068 h 5118708"/>
              <a:gd name="connsiteX183" fmla="*/ 1684737 w 3484560"/>
              <a:gd name="connsiteY183" fmla="*/ 4404781 h 5118708"/>
              <a:gd name="connsiteX184" fmla="*/ 1626672 w 3484560"/>
              <a:gd name="connsiteY184" fmla="*/ 4481517 h 5118708"/>
              <a:gd name="connsiteX185" fmla="*/ 1611811 w 3484560"/>
              <a:gd name="connsiteY185" fmla="*/ 4510028 h 5118708"/>
              <a:gd name="connsiteX186" fmla="*/ 1610444 w 3484560"/>
              <a:gd name="connsiteY186" fmla="*/ 4541635 h 5118708"/>
              <a:gd name="connsiteX187" fmla="*/ 1616666 w 3484560"/>
              <a:gd name="connsiteY187" fmla="*/ 4694028 h 5118708"/>
              <a:gd name="connsiteX188" fmla="*/ 1598587 w 3484560"/>
              <a:gd name="connsiteY188" fmla="*/ 4844360 h 5118708"/>
              <a:gd name="connsiteX189" fmla="*/ 1579599 w 3484560"/>
              <a:gd name="connsiteY189" fmla="*/ 4912975 h 5118708"/>
              <a:gd name="connsiteX190" fmla="*/ 1551568 w 3484560"/>
              <a:gd name="connsiteY190" fmla="*/ 4979144 h 5118708"/>
              <a:gd name="connsiteX191" fmla="*/ 1419145 w 3484560"/>
              <a:gd name="connsiteY191" fmla="*/ 5102614 h 5118708"/>
              <a:gd name="connsiteX192" fmla="*/ 1244790 w 3484560"/>
              <a:gd name="connsiteY192" fmla="*/ 5109461 h 5118708"/>
              <a:gd name="connsiteX193" fmla="*/ 1201879 w 3484560"/>
              <a:gd name="connsiteY193" fmla="*/ 5089271 h 5118708"/>
              <a:gd name="connsiteX194" fmla="*/ 1174629 w 3484560"/>
              <a:gd name="connsiteY194" fmla="*/ 5048938 h 5118708"/>
              <a:gd name="connsiteX195" fmla="*/ 1170733 w 3484560"/>
              <a:gd name="connsiteY195" fmla="*/ 5036884 h 5118708"/>
              <a:gd name="connsiteX196" fmla="*/ 1163582 w 3484560"/>
              <a:gd name="connsiteY196" fmla="*/ 5025142 h 5118708"/>
              <a:gd name="connsiteX197" fmla="*/ 1131267 w 3484560"/>
              <a:gd name="connsiteY197" fmla="*/ 4960564 h 5118708"/>
              <a:gd name="connsiteX198" fmla="*/ 1138924 w 3484560"/>
              <a:gd name="connsiteY198" fmla="*/ 4889928 h 5118708"/>
              <a:gd name="connsiteX199" fmla="*/ 1164587 w 3484560"/>
              <a:gd name="connsiteY199" fmla="*/ 4820487 h 5118708"/>
              <a:gd name="connsiteX200" fmla="*/ 1209808 w 3484560"/>
              <a:gd name="connsiteY200" fmla="*/ 4760149 h 5118708"/>
              <a:gd name="connsiteX201" fmla="*/ 1260123 w 3484560"/>
              <a:gd name="connsiteY201" fmla="*/ 4703898 h 5118708"/>
              <a:gd name="connsiteX202" fmla="*/ 1315027 w 3484560"/>
              <a:gd name="connsiteY202" fmla="*/ 4650500 h 5118708"/>
              <a:gd name="connsiteX203" fmla="*/ 1404718 w 3484560"/>
              <a:gd name="connsiteY203" fmla="*/ 4571073 h 5118708"/>
              <a:gd name="connsiteX204" fmla="*/ 1494638 w 3484560"/>
              <a:gd name="connsiteY204" fmla="*/ 4492722 h 5118708"/>
              <a:gd name="connsiteX205" fmla="*/ 1516805 w 3484560"/>
              <a:gd name="connsiteY205" fmla="*/ 4466072 h 5118708"/>
              <a:gd name="connsiteX206" fmla="*/ 1519420 w 3484560"/>
              <a:gd name="connsiteY206" fmla="*/ 4430319 h 5118708"/>
              <a:gd name="connsiteX207" fmla="*/ 1513870 w 3484560"/>
              <a:gd name="connsiteY207" fmla="*/ 4391506 h 5118708"/>
              <a:gd name="connsiteX208" fmla="*/ 1510595 w 3484560"/>
              <a:gd name="connsiteY208" fmla="*/ 4353573 h 5118708"/>
              <a:gd name="connsiteX209" fmla="*/ 1507443 w 3484560"/>
              <a:gd name="connsiteY209" fmla="*/ 4353143 h 5118708"/>
              <a:gd name="connsiteX210" fmla="*/ 1503199 w 3484560"/>
              <a:gd name="connsiteY210" fmla="*/ 4352819 h 5118708"/>
              <a:gd name="connsiteX211" fmla="*/ 1477170 w 3484560"/>
              <a:gd name="connsiteY211" fmla="*/ 4394661 h 5118708"/>
              <a:gd name="connsiteX212" fmla="*/ 1451036 w 3484560"/>
              <a:gd name="connsiteY212" fmla="*/ 4435416 h 5118708"/>
              <a:gd name="connsiteX213" fmla="*/ 1418305 w 3484560"/>
              <a:gd name="connsiteY213" fmla="*/ 4474242 h 5118708"/>
              <a:gd name="connsiteX214" fmla="*/ 1381785 w 3484560"/>
              <a:gd name="connsiteY214" fmla="*/ 4507942 h 5118708"/>
              <a:gd name="connsiteX215" fmla="*/ 1326035 w 3484560"/>
              <a:gd name="connsiteY215" fmla="*/ 4521526 h 5118708"/>
              <a:gd name="connsiteX216" fmla="*/ 1291089 w 3484560"/>
              <a:gd name="connsiteY216" fmla="*/ 4477115 h 5118708"/>
              <a:gd name="connsiteX217" fmla="*/ 1285720 w 3484560"/>
              <a:gd name="connsiteY217" fmla="*/ 4457317 h 5118708"/>
              <a:gd name="connsiteX218" fmla="*/ 1277200 w 3484560"/>
              <a:gd name="connsiteY218" fmla="*/ 4438919 h 5118708"/>
              <a:gd name="connsiteX219" fmla="*/ 1269165 w 3484560"/>
              <a:gd name="connsiteY219" fmla="*/ 4418207 h 5118708"/>
              <a:gd name="connsiteX220" fmla="*/ 1262302 w 3484560"/>
              <a:gd name="connsiteY220" fmla="*/ 4432813 h 5118708"/>
              <a:gd name="connsiteX221" fmla="*/ 1192327 w 3484560"/>
              <a:gd name="connsiteY221" fmla="*/ 4531842 h 5118708"/>
              <a:gd name="connsiteX222" fmla="*/ 1163920 w 3484560"/>
              <a:gd name="connsiteY222" fmla="*/ 4556492 h 5118708"/>
              <a:gd name="connsiteX223" fmla="*/ 1080312 w 3484560"/>
              <a:gd name="connsiteY223" fmla="*/ 4547418 h 5118708"/>
              <a:gd name="connsiteX224" fmla="*/ 1026683 w 3484560"/>
              <a:gd name="connsiteY224" fmla="*/ 4454179 h 5118708"/>
              <a:gd name="connsiteX225" fmla="*/ 1012837 w 3484560"/>
              <a:gd name="connsiteY225" fmla="*/ 4400410 h 5118708"/>
              <a:gd name="connsiteX226" fmla="*/ 1009867 w 3484560"/>
              <a:gd name="connsiteY226" fmla="*/ 4379226 h 5118708"/>
              <a:gd name="connsiteX227" fmla="*/ 1002214 w 3484560"/>
              <a:gd name="connsiteY227" fmla="*/ 4390353 h 5118708"/>
              <a:gd name="connsiteX228" fmla="*/ 928819 w 3484560"/>
              <a:gd name="connsiteY228" fmla="*/ 4441427 h 5118708"/>
              <a:gd name="connsiteX229" fmla="*/ 883477 w 3484560"/>
              <a:gd name="connsiteY229" fmla="*/ 4443591 h 5118708"/>
              <a:gd name="connsiteX230" fmla="*/ 851113 w 3484560"/>
              <a:gd name="connsiteY230" fmla="*/ 4409432 h 5118708"/>
              <a:gd name="connsiteX231" fmla="*/ 828868 w 3484560"/>
              <a:gd name="connsiteY231" fmla="*/ 4358711 h 5118708"/>
              <a:gd name="connsiteX232" fmla="*/ 807599 w 3484560"/>
              <a:gd name="connsiteY232" fmla="*/ 4306721 h 5118708"/>
              <a:gd name="connsiteX233" fmla="*/ 805165 w 3484560"/>
              <a:gd name="connsiteY233" fmla="*/ 4298521 h 5118708"/>
              <a:gd name="connsiteX234" fmla="*/ 801435 w 3484560"/>
              <a:gd name="connsiteY234" fmla="*/ 4288245 h 5118708"/>
              <a:gd name="connsiteX235" fmla="*/ 780400 w 3484560"/>
              <a:gd name="connsiteY235" fmla="*/ 4269195 h 5118708"/>
              <a:gd name="connsiteX236" fmla="*/ 756956 w 3484560"/>
              <a:gd name="connsiteY236" fmla="*/ 4282245 h 5118708"/>
              <a:gd name="connsiteX237" fmla="*/ 742452 w 3484560"/>
              <a:gd name="connsiteY237" fmla="*/ 4298854 h 5118708"/>
              <a:gd name="connsiteX238" fmla="*/ 732611 w 3484560"/>
              <a:gd name="connsiteY238" fmla="*/ 4318316 h 5118708"/>
              <a:gd name="connsiteX239" fmla="*/ 707755 w 3484560"/>
              <a:gd name="connsiteY239" fmla="*/ 4431041 h 5118708"/>
              <a:gd name="connsiteX240" fmla="*/ 706463 w 3484560"/>
              <a:gd name="connsiteY240" fmla="*/ 4549129 h 5118708"/>
              <a:gd name="connsiteX241" fmla="*/ 691633 w 3484560"/>
              <a:gd name="connsiteY241" fmla="*/ 4619544 h 5118708"/>
              <a:gd name="connsiteX242" fmla="*/ 661021 w 3484560"/>
              <a:gd name="connsiteY242" fmla="*/ 4639866 h 5118708"/>
              <a:gd name="connsiteX243" fmla="*/ 622728 w 3484560"/>
              <a:gd name="connsiteY243" fmla="*/ 4636221 h 5118708"/>
              <a:gd name="connsiteX244" fmla="*/ 596518 w 3484560"/>
              <a:gd name="connsiteY244" fmla="*/ 4599207 h 5118708"/>
              <a:gd name="connsiteX245" fmla="*/ 596267 w 3484560"/>
              <a:gd name="connsiteY245" fmla="*/ 4483573 h 5118708"/>
              <a:gd name="connsiteX246" fmla="*/ 601976 w 3484560"/>
              <a:gd name="connsiteY246" fmla="*/ 4432348 h 5118708"/>
              <a:gd name="connsiteX247" fmla="*/ 602222 w 3484560"/>
              <a:gd name="connsiteY247" fmla="*/ 4412263 h 5118708"/>
              <a:gd name="connsiteX248" fmla="*/ 590701 w 3484560"/>
              <a:gd name="connsiteY248" fmla="*/ 4420894 h 5118708"/>
              <a:gd name="connsiteX249" fmla="*/ 565669 w 3484560"/>
              <a:gd name="connsiteY249" fmla="*/ 4429415 h 5118708"/>
              <a:gd name="connsiteX250" fmla="*/ 490415 w 3484560"/>
              <a:gd name="connsiteY250" fmla="*/ 4438097 h 5118708"/>
              <a:gd name="connsiteX251" fmla="*/ 482686 w 3484560"/>
              <a:gd name="connsiteY251" fmla="*/ 4454610 h 5118708"/>
              <a:gd name="connsiteX252" fmla="*/ 476252 w 3484560"/>
              <a:gd name="connsiteY252" fmla="*/ 4473199 h 5118708"/>
              <a:gd name="connsiteX253" fmla="*/ 444666 w 3484560"/>
              <a:gd name="connsiteY253" fmla="*/ 4547661 h 5118708"/>
              <a:gd name="connsiteX254" fmla="*/ 399336 w 3484560"/>
              <a:gd name="connsiteY254" fmla="*/ 4616740 h 5118708"/>
              <a:gd name="connsiteX255" fmla="*/ 272418 w 3484560"/>
              <a:gd name="connsiteY255" fmla="*/ 4690894 h 5118708"/>
              <a:gd name="connsiteX256" fmla="*/ 148029 w 3484560"/>
              <a:gd name="connsiteY256" fmla="*/ 4654011 h 5118708"/>
              <a:gd name="connsiteX257" fmla="*/ 154499 w 3484560"/>
              <a:gd name="connsiteY257" fmla="*/ 4711901 h 5118708"/>
              <a:gd name="connsiteX258" fmla="*/ 144226 w 3484560"/>
              <a:gd name="connsiteY258" fmla="*/ 4767044 h 5118708"/>
              <a:gd name="connsiteX259" fmla="*/ 111603 w 3484560"/>
              <a:gd name="connsiteY259" fmla="*/ 4803360 h 5118708"/>
              <a:gd name="connsiteX260" fmla="*/ 71902 w 3484560"/>
              <a:gd name="connsiteY260" fmla="*/ 4769109 h 5118708"/>
              <a:gd name="connsiteX261" fmla="*/ 48395 w 3484560"/>
              <a:gd name="connsiteY261" fmla="*/ 4697201 h 5118708"/>
              <a:gd name="connsiteX262" fmla="*/ 30582 w 3484560"/>
              <a:gd name="connsiteY262" fmla="*/ 4559594 h 5118708"/>
              <a:gd name="connsiteX263" fmla="*/ 12079 w 3484560"/>
              <a:gd name="connsiteY263" fmla="*/ 4448689 h 5118708"/>
              <a:gd name="connsiteX264" fmla="*/ 1221 w 3484560"/>
              <a:gd name="connsiteY264" fmla="*/ 4312340 h 5118708"/>
              <a:gd name="connsiteX265" fmla="*/ 3236 w 3484560"/>
              <a:gd name="connsiteY265" fmla="*/ 4074347 h 5118708"/>
              <a:gd name="connsiteX266" fmla="*/ 27350 w 3484560"/>
              <a:gd name="connsiteY266" fmla="*/ 3838542 h 5118708"/>
              <a:gd name="connsiteX267" fmla="*/ 35114 w 3484560"/>
              <a:gd name="connsiteY267" fmla="*/ 3812909 h 5118708"/>
              <a:gd name="connsiteX268" fmla="*/ 45219 w 3484560"/>
              <a:gd name="connsiteY268" fmla="*/ 3796201 h 5118708"/>
              <a:gd name="connsiteX269" fmla="*/ 61149 w 3484560"/>
              <a:gd name="connsiteY269" fmla="*/ 3794307 h 5118708"/>
              <a:gd name="connsiteX270" fmla="*/ 73605 w 3484560"/>
              <a:gd name="connsiteY270" fmla="*/ 3803908 h 5118708"/>
              <a:gd name="connsiteX271" fmla="*/ 80933 w 3484560"/>
              <a:gd name="connsiteY271" fmla="*/ 3817297 h 5118708"/>
              <a:gd name="connsiteX272" fmla="*/ 79946 w 3484560"/>
              <a:gd name="connsiteY272" fmla="*/ 3868083 h 5118708"/>
              <a:gd name="connsiteX273" fmla="*/ 79064 w 3484560"/>
              <a:gd name="connsiteY273" fmla="*/ 3919957 h 5118708"/>
              <a:gd name="connsiteX274" fmla="*/ 79318 w 3484560"/>
              <a:gd name="connsiteY274" fmla="*/ 4075283 h 5118708"/>
              <a:gd name="connsiteX275" fmla="*/ 79667 w 3484560"/>
              <a:gd name="connsiteY275" fmla="*/ 4231583 h 5118708"/>
              <a:gd name="connsiteX276" fmla="*/ 92760 w 3484560"/>
              <a:gd name="connsiteY276" fmla="*/ 4368047 h 5118708"/>
              <a:gd name="connsiteX277" fmla="*/ 97413 w 3484560"/>
              <a:gd name="connsiteY277" fmla="*/ 4351661 h 5118708"/>
              <a:gd name="connsiteX278" fmla="*/ 104348 w 3484560"/>
              <a:gd name="connsiteY278" fmla="*/ 4336156 h 5118708"/>
              <a:gd name="connsiteX279" fmla="*/ 128730 w 3484560"/>
              <a:gd name="connsiteY279" fmla="*/ 4275383 h 5118708"/>
              <a:gd name="connsiteX280" fmla="*/ 158664 w 3484560"/>
              <a:gd name="connsiteY280" fmla="*/ 4215233 h 5118708"/>
              <a:gd name="connsiteX281" fmla="*/ 186183 w 3484560"/>
              <a:gd name="connsiteY281" fmla="*/ 4179522 h 5118708"/>
              <a:gd name="connsiteX282" fmla="*/ 219874 w 3484560"/>
              <a:gd name="connsiteY282" fmla="*/ 4150893 h 5118708"/>
              <a:gd name="connsiteX283" fmla="*/ 381194 w 3484560"/>
              <a:gd name="connsiteY283" fmla="*/ 4121334 h 5118708"/>
              <a:gd name="connsiteX284" fmla="*/ 487969 w 3484560"/>
              <a:gd name="connsiteY284" fmla="*/ 4245119 h 5118708"/>
              <a:gd name="connsiteX285" fmla="*/ 494124 w 3484560"/>
              <a:gd name="connsiteY285" fmla="*/ 4282636 h 5118708"/>
              <a:gd name="connsiteX286" fmla="*/ 498109 w 3484560"/>
              <a:gd name="connsiteY286" fmla="*/ 4320361 h 5118708"/>
              <a:gd name="connsiteX287" fmla="*/ 501591 w 3484560"/>
              <a:gd name="connsiteY287" fmla="*/ 4356654 h 5118708"/>
              <a:gd name="connsiteX288" fmla="*/ 565621 w 3484560"/>
              <a:gd name="connsiteY288" fmla="*/ 4337359 h 5118708"/>
              <a:gd name="connsiteX289" fmla="*/ 585126 w 3484560"/>
              <a:gd name="connsiteY289" fmla="*/ 4332747 h 5118708"/>
              <a:gd name="connsiteX290" fmla="*/ 601471 w 3484560"/>
              <a:gd name="connsiteY290" fmla="*/ 4329535 h 5118708"/>
              <a:gd name="connsiteX291" fmla="*/ 601854 w 3484560"/>
              <a:gd name="connsiteY291" fmla="*/ 4329582 h 5118708"/>
              <a:gd name="connsiteX292" fmla="*/ 601665 w 3484560"/>
              <a:gd name="connsiteY292" fmla="*/ 4318659 h 5118708"/>
              <a:gd name="connsiteX293" fmla="*/ 602312 w 3484560"/>
              <a:gd name="connsiteY293" fmla="*/ 4262982 h 5118708"/>
              <a:gd name="connsiteX294" fmla="*/ 621881 w 3484560"/>
              <a:gd name="connsiteY294" fmla="*/ 4170927 h 5118708"/>
              <a:gd name="connsiteX295" fmla="*/ 640081 w 3484560"/>
              <a:gd name="connsiteY295" fmla="*/ 4150881 h 5118708"/>
              <a:gd name="connsiteX296" fmla="*/ 666476 w 3484560"/>
              <a:gd name="connsiteY296" fmla="*/ 4147616 h 5118708"/>
              <a:gd name="connsiteX297" fmla="*/ 689333 w 3484560"/>
              <a:gd name="connsiteY297" fmla="*/ 4158965 h 5118708"/>
              <a:gd name="connsiteX298" fmla="*/ 699097 w 3484560"/>
              <a:gd name="connsiteY298" fmla="*/ 4182551 h 5118708"/>
              <a:gd name="connsiteX299" fmla="*/ 698456 w 3484560"/>
              <a:gd name="connsiteY299" fmla="*/ 4210197 h 5118708"/>
              <a:gd name="connsiteX300" fmla="*/ 695953 w 3484560"/>
              <a:gd name="connsiteY300" fmla="*/ 4241304 h 5118708"/>
              <a:gd name="connsiteX301" fmla="*/ 715648 w 3484560"/>
              <a:gd name="connsiteY301" fmla="*/ 4219690 h 5118708"/>
              <a:gd name="connsiteX302" fmla="*/ 730322 w 3484560"/>
              <a:gd name="connsiteY302" fmla="*/ 4202941 h 5118708"/>
              <a:gd name="connsiteX303" fmla="*/ 788384 w 3484560"/>
              <a:gd name="connsiteY303" fmla="*/ 4178909 h 5118708"/>
              <a:gd name="connsiteX304" fmla="*/ 836952 w 3484560"/>
              <a:gd name="connsiteY304" fmla="*/ 4216087 h 5118708"/>
              <a:gd name="connsiteX305" fmla="*/ 852700 w 3484560"/>
              <a:gd name="connsiteY305" fmla="*/ 4250567 h 5118708"/>
              <a:gd name="connsiteX306" fmla="*/ 863790 w 3484560"/>
              <a:gd name="connsiteY306" fmla="*/ 4282262 h 5118708"/>
              <a:gd name="connsiteX307" fmla="*/ 908138 w 3484560"/>
              <a:gd name="connsiteY307" fmla="*/ 4345997 h 5118708"/>
              <a:gd name="connsiteX308" fmla="*/ 972884 w 3484560"/>
              <a:gd name="connsiteY308" fmla="*/ 4336331 h 5118708"/>
              <a:gd name="connsiteX309" fmla="*/ 995611 w 3484560"/>
              <a:gd name="connsiteY309" fmla="*/ 4315816 h 5118708"/>
              <a:gd name="connsiteX310" fmla="*/ 1010375 w 3484560"/>
              <a:gd name="connsiteY310" fmla="*/ 4301892 h 5118708"/>
              <a:gd name="connsiteX311" fmla="*/ 1012788 w 3484560"/>
              <a:gd name="connsiteY311" fmla="*/ 4231510 h 5118708"/>
              <a:gd name="connsiteX312" fmla="*/ 1014819 w 3484560"/>
              <a:gd name="connsiteY312" fmla="*/ 4220335 h 5118708"/>
              <a:gd name="connsiteX313" fmla="*/ 1017937 w 3484560"/>
              <a:gd name="connsiteY313" fmla="*/ 4209056 h 5118708"/>
              <a:gd name="connsiteX314" fmla="*/ 1030459 w 3484560"/>
              <a:gd name="connsiteY314" fmla="*/ 4193031 h 5118708"/>
              <a:gd name="connsiteX315" fmla="*/ 1049558 w 3484560"/>
              <a:gd name="connsiteY315" fmla="*/ 4188454 h 5118708"/>
              <a:gd name="connsiteX316" fmla="*/ 1063705 w 3484560"/>
              <a:gd name="connsiteY316" fmla="*/ 4196978 h 5118708"/>
              <a:gd name="connsiteX317" fmla="*/ 1074804 w 3484560"/>
              <a:gd name="connsiteY317" fmla="*/ 4207992 h 5118708"/>
              <a:gd name="connsiteX318" fmla="*/ 1079548 w 3484560"/>
              <a:gd name="connsiteY318" fmla="*/ 4226935 h 5118708"/>
              <a:gd name="connsiteX319" fmla="*/ 1080149 w 3484560"/>
              <a:gd name="connsiteY319" fmla="*/ 4248471 h 5118708"/>
              <a:gd name="connsiteX320" fmla="*/ 1085163 w 3484560"/>
              <a:gd name="connsiteY320" fmla="*/ 4314054 h 5118708"/>
              <a:gd name="connsiteX321" fmla="*/ 1091367 w 3484560"/>
              <a:gd name="connsiteY321" fmla="*/ 4380620 h 5118708"/>
              <a:gd name="connsiteX322" fmla="*/ 1128542 w 3484560"/>
              <a:gd name="connsiteY322" fmla="*/ 4453587 h 5118708"/>
              <a:gd name="connsiteX323" fmla="*/ 1188689 w 3484560"/>
              <a:gd name="connsiteY323" fmla="*/ 4425201 h 5118708"/>
              <a:gd name="connsiteX324" fmla="*/ 1248473 w 3484560"/>
              <a:gd name="connsiteY324" fmla="*/ 4347198 h 5118708"/>
              <a:gd name="connsiteX325" fmla="*/ 1267869 w 3484560"/>
              <a:gd name="connsiteY325" fmla="*/ 4311416 h 5118708"/>
              <a:gd name="connsiteX326" fmla="*/ 1270381 w 3484560"/>
              <a:gd name="connsiteY326" fmla="*/ 4294087 h 5118708"/>
              <a:gd name="connsiteX327" fmla="*/ 1291915 w 3484560"/>
              <a:gd name="connsiteY327" fmla="*/ 4226689 h 5118708"/>
              <a:gd name="connsiteX328" fmla="*/ 1369508 w 3484560"/>
              <a:gd name="connsiteY328" fmla="*/ 4105051 h 5118708"/>
              <a:gd name="connsiteX329" fmla="*/ 1425502 w 3484560"/>
              <a:gd name="connsiteY329" fmla="*/ 4060516 h 5118708"/>
              <a:gd name="connsiteX330" fmla="*/ 1492739 w 3484560"/>
              <a:gd name="connsiteY330" fmla="*/ 4030274 h 5118708"/>
              <a:gd name="connsiteX331" fmla="*/ 1507616 w 3484560"/>
              <a:gd name="connsiteY331" fmla="*/ 4025370 h 5118708"/>
              <a:gd name="connsiteX332" fmla="*/ 1522180 w 3484560"/>
              <a:gd name="connsiteY332" fmla="*/ 4017201 h 5118708"/>
              <a:gd name="connsiteX333" fmla="*/ 1567354 w 3484560"/>
              <a:gd name="connsiteY333" fmla="*/ 4002436 h 5118708"/>
              <a:gd name="connsiteX334" fmla="*/ 1598556 w 3484560"/>
              <a:gd name="connsiteY334" fmla="*/ 4036226 h 5118708"/>
              <a:gd name="connsiteX335" fmla="*/ 1603088 w 3484560"/>
              <a:gd name="connsiteY335" fmla="*/ 4064339 h 5118708"/>
              <a:gd name="connsiteX336" fmla="*/ 1601082 w 3484560"/>
              <a:gd name="connsiteY336" fmla="*/ 4093080 h 5118708"/>
              <a:gd name="connsiteX337" fmla="*/ 1597376 w 3484560"/>
              <a:gd name="connsiteY337" fmla="*/ 4115396 h 5118708"/>
              <a:gd name="connsiteX338" fmla="*/ 1589326 w 3484560"/>
              <a:gd name="connsiteY338" fmla="*/ 4138129 h 5118708"/>
              <a:gd name="connsiteX339" fmla="*/ 1577717 w 3484560"/>
              <a:gd name="connsiteY339" fmla="*/ 4231313 h 5118708"/>
              <a:gd name="connsiteX340" fmla="*/ 1588346 w 3484560"/>
              <a:gd name="connsiteY340" fmla="*/ 4336027 h 5118708"/>
              <a:gd name="connsiteX341" fmla="*/ 1598001 w 3484560"/>
              <a:gd name="connsiteY341" fmla="*/ 4427172 h 5118708"/>
              <a:gd name="connsiteX342" fmla="*/ 1639912 w 3484560"/>
              <a:gd name="connsiteY342" fmla="*/ 4374404 h 5118708"/>
              <a:gd name="connsiteX343" fmla="*/ 1680417 w 3484560"/>
              <a:gd name="connsiteY343" fmla="*/ 4303552 h 5118708"/>
              <a:gd name="connsiteX344" fmla="*/ 1691397 w 3484560"/>
              <a:gd name="connsiteY344" fmla="*/ 4271206 h 5118708"/>
              <a:gd name="connsiteX345" fmla="*/ 1691520 w 3484560"/>
              <a:gd name="connsiteY345" fmla="*/ 4262909 h 5118708"/>
              <a:gd name="connsiteX346" fmla="*/ 1691787 w 3484560"/>
              <a:gd name="connsiteY346" fmla="*/ 4249681 h 5118708"/>
              <a:gd name="connsiteX347" fmla="*/ 1692770 w 3484560"/>
              <a:gd name="connsiteY347" fmla="*/ 4044721 h 5118708"/>
              <a:gd name="connsiteX348" fmla="*/ 1712633 w 3484560"/>
              <a:gd name="connsiteY348" fmla="*/ 3842278 h 5118708"/>
              <a:gd name="connsiteX349" fmla="*/ 1738194 w 3484560"/>
              <a:gd name="connsiteY349" fmla="*/ 3739174 h 5118708"/>
              <a:gd name="connsiteX350" fmla="*/ 1766161 w 3484560"/>
              <a:gd name="connsiteY350" fmla="*/ 3638036 h 5118708"/>
              <a:gd name="connsiteX351" fmla="*/ 1800040 w 3484560"/>
              <a:gd name="connsiteY351" fmla="*/ 3579152 h 5118708"/>
              <a:gd name="connsiteX352" fmla="*/ 1819892 w 3484560"/>
              <a:gd name="connsiteY352" fmla="*/ 3564804 h 5118708"/>
              <a:gd name="connsiteX353" fmla="*/ 1845765 w 3484560"/>
              <a:gd name="connsiteY353" fmla="*/ 3567445 h 5118708"/>
              <a:gd name="connsiteX354" fmla="*/ 1862703 w 3484560"/>
              <a:gd name="connsiteY354" fmla="*/ 3583754 h 5118708"/>
              <a:gd name="connsiteX355" fmla="*/ 1867210 w 3484560"/>
              <a:gd name="connsiteY355" fmla="*/ 3607844 h 5118708"/>
              <a:gd name="connsiteX356" fmla="*/ 1864692 w 3484560"/>
              <a:gd name="connsiteY356" fmla="*/ 3625471 h 5118708"/>
              <a:gd name="connsiteX357" fmla="*/ 1858806 w 3484560"/>
              <a:gd name="connsiteY357" fmla="*/ 3642323 h 5118708"/>
              <a:gd name="connsiteX358" fmla="*/ 1818836 w 3484560"/>
              <a:gd name="connsiteY358" fmla="*/ 3782678 h 5118708"/>
              <a:gd name="connsiteX359" fmla="*/ 1801252 w 3484560"/>
              <a:gd name="connsiteY359" fmla="*/ 3927472 h 5118708"/>
              <a:gd name="connsiteX360" fmla="*/ 1795568 w 3484560"/>
              <a:gd name="connsiteY360" fmla="*/ 4037986 h 5118708"/>
              <a:gd name="connsiteX361" fmla="*/ 1793244 w 3484560"/>
              <a:gd name="connsiteY361" fmla="*/ 4149181 h 5118708"/>
              <a:gd name="connsiteX362" fmla="*/ 1794190 w 3484560"/>
              <a:gd name="connsiteY362" fmla="*/ 4157129 h 5118708"/>
              <a:gd name="connsiteX363" fmla="*/ 1796640 w 3484560"/>
              <a:gd name="connsiteY363" fmla="*/ 4169317 h 5118708"/>
              <a:gd name="connsiteX364" fmla="*/ 1815814 w 3484560"/>
              <a:gd name="connsiteY364" fmla="*/ 4144093 h 5118708"/>
              <a:gd name="connsiteX365" fmla="*/ 1833229 w 3484560"/>
              <a:gd name="connsiteY365" fmla="*/ 4123422 h 5118708"/>
              <a:gd name="connsiteX366" fmla="*/ 1869814 w 3484560"/>
              <a:gd name="connsiteY366" fmla="*/ 4087027 h 5118708"/>
              <a:gd name="connsiteX367" fmla="*/ 1915266 w 3484560"/>
              <a:gd name="connsiteY367" fmla="*/ 4062935 h 5118708"/>
              <a:gd name="connsiteX368" fmla="*/ 1972043 w 3484560"/>
              <a:gd name="connsiteY368" fmla="*/ 4061500 h 5118708"/>
              <a:gd name="connsiteX369" fmla="*/ 2013868 w 3484560"/>
              <a:gd name="connsiteY369" fmla="*/ 4098783 h 5118708"/>
              <a:gd name="connsiteX370" fmla="*/ 2036533 w 3484560"/>
              <a:gd name="connsiteY370" fmla="*/ 4140464 h 5118708"/>
              <a:gd name="connsiteX371" fmla="*/ 2053093 w 3484560"/>
              <a:gd name="connsiteY371" fmla="*/ 4187173 h 5118708"/>
              <a:gd name="connsiteX372" fmla="*/ 2070250 w 3484560"/>
              <a:gd name="connsiteY372" fmla="*/ 4240111 h 5118708"/>
              <a:gd name="connsiteX373" fmla="*/ 2089375 w 3484560"/>
              <a:gd name="connsiteY373" fmla="*/ 4290663 h 5118708"/>
              <a:gd name="connsiteX374" fmla="*/ 2139697 w 3484560"/>
              <a:gd name="connsiteY374" fmla="*/ 4348087 h 5118708"/>
              <a:gd name="connsiteX375" fmla="*/ 2186716 w 3484560"/>
              <a:gd name="connsiteY375" fmla="*/ 4315289 h 5118708"/>
              <a:gd name="connsiteX376" fmla="*/ 2224109 w 3484560"/>
              <a:gd name="connsiteY376" fmla="*/ 4242253 h 5118708"/>
              <a:gd name="connsiteX377" fmla="*/ 2237220 w 3484560"/>
              <a:gd name="connsiteY377" fmla="*/ 4206266 h 5118708"/>
              <a:gd name="connsiteX378" fmla="*/ 2237461 w 3484560"/>
              <a:gd name="connsiteY378" fmla="*/ 4205522 h 5118708"/>
              <a:gd name="connsiteX379" fmla="*/ 2231338 w 3484560"/>
              <a:gd name="connsiteY379" fmla="*/ 4173086 h 5118708"/>
              <a:gd name="connsiteX380" fmla="*/ 2225883 w 3484560"/>
              <a:gd name="connsiteY380" fmla="*/ 4036311 h 5118708"/>
              <a:gd name="connsiteX381" fmla="*/ 2231503 w 3484560"/>
              <a:gd name="connsiteY381" fmla="*/ 3900671 h 5118708"/>
              <a:gd name="connsiteX382" fmla="*/ 2232338 w 3484560"/>
              <a:gd name="connsiteY382" fmla="*/ 3880820 h 5118708"/>
              <a:gd name="connsiteX383" fmla="*/ 2232088 w 3484560"/>
              <a:gd name="connsiteY383" fmla="*/ 3861073 h 5118708"/>
              <a:gd name="connsiteX384" fmla="*/ 2181909 w 3484560"/>
              <a:gd name="connsiteY384" fmla="*/ 3865888 h 5118708"/>
              <a:gd name="connsiteX385" fmla="*/ 2134951 w 3484560"/>
              <a:gd name="connsiteY385" fmla="*/ 3870393 h 5118708"/>
              <a:gd name="connsiteX386" fmla="*/ 2120388 w 3484560"/>
              <a:gd name="connsiteY386" fmla="*/ 3840682 h 5118708"/>
              <a:gd name="connsiteX387" fmla="*/ 2106454 w 3484560"/>
              <a:gd name="connsiteY387" fmla="*/ 3817527 h 5118708"/>
              <a:gd name="connsiteX388" fmla="*/ 2117487 w 3484560"/>
              <a:gd name="connsiteY388" fmla="*/ 3779933 h 5118708"/>
              <a:gd name="connsiteX389" fmla="*/ 2159757 w 3484560"/>
              <a:gd name="connsiteY389" fmla="*/ 3762725 h 5118708"/>
              <a:gd name="connsiteX390" fmla="*/ 2203644 w 3484560"/>
              <a:gd name="connsiteY390" fmla="*/ 3749380 h 5118708"/>
              <a:gd name="connsiteX391" fmla="*/ 2246195 w 3484560"/>
              <a:gd name="connsiteY391" fmla="*/ 3733972 h 5118708"/>
              <a:gd name="connsiteX392" fmla="*/ 2252357 w 3484560"/>
              <a:gd name="connsiteY392" fmla="*/ 3712532 h 5118708"/>
              <a:gd name="connsiteX393" fmla="*/ 2259396 w 3484560"/>
              <a:gd name="connsiteY393" fmla="*/ 3688801 h 5118708"/>
              <a:gd name="connsiteX394" fmla="*/ 2291220 w 3484560"/>
              <a:gd name="connsiteY394" fmla="*/ 3517385 h 5118708"/>
              <a:gd name="connsiteX395" fmla="*/ 2305514 w 3484560"/>
              <a:gd name="connsiteY395" fmla="*/ 3483256 h 5118708"/>
              <a:gd name="connsiteX396" fmla="*/ 2316527 w 3484560"/>
              <a:gd name="connsiteY396" fmla="*/ 3476458 h 5118708"/>
              <a:gd name="connsiteX397" fmla="*/ 2331121 w 3484560"/>
              <a:gd name="connsiteY397" fmla="*/ 3475492 h 5118708"/>
              <a:gd name="connsiteX398" fmla="*/ 1954514 w 3484560"/>
              <a:gd name="connsiteY398" fmla="*/ 0 h 5118708"/>
              <a:gd name="connsiteX399" fmla="*/ 2202918 w 3484560"/>
              <a:gd name="connsiteY399" fmla="*/ 0 h 5118708"/>
              <a:gd name="connsiteX400" fmla="*/ 2202918 w 3484560"/>
              <a:gd name="connsiteY400" fmla="*/ 155899 h 5118708"/>
              <a:gd name="connsiteX401" fmla="*/ 1954514 w 3484560"/>
              <a:gd name="connsiteY401" fmla="*/ 155899 h 5118708"/>
              <a:gd name="connsiteX402" fmla="*/ 1954514 w 3484560"/>
              <a:gd name="connsiteY402" fmla="*/ 0 h 5118708"/>
              <a:gd name="connsiteX0" fmla="*/ 1532253 w 3484560"/>
              <a:gd name="connsiteY0" fmla="*/ 4594522 h 5118708"/>
              <a:gd name="connsiteX1" fmla="*/ 1517777 w 3484560"/>
              <a:gd name="connsiteY1" fmla="*/ 4602133 h 5118708"/>
              <a:gd name="connsiteX2" fmla="*/ 1508539 w 3484560"/>
              <a:gd name="connsiteY2" fmla="*/ 4607045 h 5118708"/>
              <a:gd name="connsiteX3" fmla="*/ 1428467 w 3484560"/>
              <a:gd name="connsiteY3" fmla="*/ 4679328 h 5118708"/>
              <a:gd name="connsiteX4" fmla="*/ 1349652 w 3484560"/>
              <a:gd name="connsiteY4" fmla="*/ 4752588 h 5118708"/>
              <a:gd name="connsiteX5" fmla="*/ 1250623 w 3484560"/>
              <a:gd name="connsiteY5" fmla="*/ 4864570 h 5118708"/>
              <a:gd name="connsiteX6" fmla="*/ 1227614 w 3484560"/>
              <a:gd name="connsiteY6" fmla="*/ 4896058 h 5118708"/>
              <a:gd name="connsiteX7" fmla="*/ 1211562 w 3484560"/>
              <a:gd name="connsiteY7" fmla="*/ 4931271 h 5118708"/>
              <a:gd name="connsiteX8" fmla="*/ 1212064 w 3484560"/>
              <a:gd name="connsiteY8" fmla="*/ 4965078 h 5118708"/>
              <a:gd name="connsiteX9" fmla="*/ 1242589 w 3484560"/>
              <a:gd name="connsiteY9" fmla="*/ 4979535 h 5118708"/>
              <a:gd name="connsiteX10" fmla="*/ 1291409 w 3484560"/>
              <a:gd name="connsiteY10" fmla="*/ 4982170 h 5118708"/>
              <a:gd name="connsiteX11" fmla="*/ 1340834 w 3484560"/>
              <a:gd name="connsiteY11" fmla="*/ 4980356 h 5118708"/>
              <a:gd name="connsiteX12" fmla="*/ 1397898 w 3484560"/>
              <a:gd name="connsiteY12" fmla="*/ 4967560 h 5118708"/>
              <a:gd name="connsiteX13" fmla="*/ 1443176 w 3484560"/>
              <a:gd name="connsiteY13" fmla="*/ 4933937 h 5118708"/>
              <a:gd name="connsiteX14" fmla="*/ 1469148 w 3484560"/>
              <a:gd name="connsiteY14" fmla="*/ 4897223 h 5118708"/>
              <a:gd name="connsiteX15" fmla="*/ 1491539 w 3484560"/>
              <a:gd name="connsiteY15" fmla="*/ 4857559 h 5118708"/>
              <a:gd name="connsiteX16" fmla="*/ 1520534 w 3484560"/>
              <a:gd name="connsiteY16" fmla="*/ 4774073 h 5118708"/>
              <a:gd name="connsiteX17" fmla="*/ 1529403 w 3484560"/>
              <a:gd name="connsiteY17" fmla="*/ 4687028 h 5118708"/>
              <a:gd name="connsiteX18" fmla="*/ 1530984 w 3484560"/>
              <a:gd name="connsiteY18" fmla="*/ 4642407 h 5118708"/>
              <a:gd name="connsiteX19" fmla="*/ 1532253 w 3484560"/>
              <a:gd name="connsiteY19" fmla="*/ 4594522 h 5118708"/>
              <a:gd name="connsiteX20" fmla="*/ 361411 w 3484560"/>
              <a:gd name="connsiteY20" fmla="*/ 4450482 h 5118708"/>
              <a:gd name="connsiteX21" fmla="*/ 147149 w 3484560"/>
              <a:gd name="connsiteY21" fmla="*/ 4476895 h 5118708"/>
              <a:gd name="connsiteX22" fmla="*/ 153420 w 3484560"/>
              <a:gd name="connsiteY22" fmla="*/ 4525078 h 5118708"/>
              <a:gd name="connsiteX23" fmla="*/ 188959 w 3484560"/>
              <a:gd name="connsiteY23" fmla="*/ 4546245 h 5118708"/>
              <a:gd name="connsiteX24" fmla="*/ 286695 w 3484560"/>
              <a:gd name="connsiteY24" fmla="*/ 4532447 h 5118708"/>
              <a:gd name="connsiteX25" fmla="*/ 361411 w 3484560"/>
              <a:gd name="connsiteY25" fmla="*/ 4450482 h 5118708"/>
              <a:gd name="connsiteX26" fmla="*/ 330542 w 3484560"/>
              <a:gd name="connsiteY26" fmla="*/ 4227988 h 5118708"/>
              <a:gd name="connsiteX27" fmla="*/ 314567 w 3484560"/>
              <a:gd name="connsiteY27" fmla="*/ 4228114 h 5118708"/>
              <a:gd name="connsiteX28" fmla="*/ 266786 w 3484560"/>
              <a:gd name="connsiteY28" fmla="*/ 4242890 h 5118708"/>
              <a:gd name="connsiteX29" fmla="*/ 196672 w 3484560"/>
              <a:gd name="connsiteY29" fmla="*/ 4315570 h 5118708"/>
              <a:gd name="connsiteX30" fmla="*/ 158458 w 3484560"/>
              <a:gd name="connsiteY30" fmla="*/ 4411554 h 5118708"/>
              <a:gd name="connsiteX31" fmla="*/ 401054 w 3484560"/>
              <a:gd name="connsiteY31" fmla="*/ 4375109 h 5118708"/>
              <a:gd name="connsiteX32" fmla="*/ 406584 w 3484560"/>
              <a:gd name="connsiteY32" fmla="*/ 4329692 h 5118708"/>
              <a:gd name="connsiteX33" fmla="*/ 410250 w 3484560"/>
              <a:gd name="connsiteY33" fmla="*/ 4287752 h 5118708"/>
              <a:gd name="connsiteX34" fmla="*/ 404928 w 3484560"/>
              <a:gd name="connsiteY34" fmla="*/ 4266644 h 5118708"/>
              <a:gd name="connsiteX35" fmla="*/ 388932 w 3484560"/>
              <a:gd name="connsiteY35" fmla="*/ 4248759 h 5118708"/>
              <a:gd name="connsiteX36" fmla="*/ 330542 w 3484560"/>
              <a:gd name="connsiteY36" fmla="*/ 4227988 h 5118708"/>
              <a:gd name="connsiteX37" fmla="*/ 1491787 w 3484560"/>
              <a:gd name="connsiteY37" fmla="*/ 4126991 h 5118708"/>
              <a:gd name="connsiteX38" fmla="*/ 1407804 w 3484560"/>
              <a:gd name="connsiteY38" fmla="*/ 4199194 h 5118708"/>
              <a:gd name="connsiteX39" fmla="*/ 1351855 w 3484560"/>
              <a:gd name="connsiteY39" fmla="*/ 4302218 h 5118708"/>
              <a:gd name="connsiteX40" fmla="*/ 1341268 w 3484560"/>
              <a:gd name="connsiteY40" fmla="*/ 4406420 h 5118708"/>
              <a:gd name="connsiteX41" fmla="*/ 1369911 w 3484560"/>
              <a:gd name="connsiteY41" fmla="*/ 4399462 h 5118708"/>
              <a:gd name="connsiteX42" fmla="*/ 1388693 w 3484560"/>
              <a:gd name="connsiteY42" fmla="*/ 4381373 h 5118708"/>
              <a:gd name="connsiteX43" fmla="*/ 1448201 w 3484560"/>
              <a:gd name="connsiteY43" fmla="*/ 4297312 h 5118708"/>
              <a:gd name="connsiteX44" fmla="*/ 1487092 w 3484560"/>
              <a:gd name="connsiteY44" fmla="*/ 4222385 h 5118708"/>
              <a:gd name="connsiteX45" fmla="*/ 1491787 w 3484560"/>
              <a:gd name="connsiteY45" fmla="*/ 4126991 h 5118708"/>
              <a:gd name="connsiteX46" fmla="*/ 1027579 w 3484560"/>
              <a:gd name="connsiteY46" fmla="*/ 3958693 h 5118708"/>
              <a:gd name="connsiteX47" fmla="*/ 1086068 w 3484560"/>
              <a:gd name="connsiteY47" fmla="*/ 4052537 h 5118708"/>
              <a:gd name="connsiteX48" fmla="*/ 1078595 w 3484560"/>
              <a:gd name="connsiteY48" fmla="*/ 4125470 h 5118708"/>
              <a:gd name="connsiteX49" fmla="*/ 1067444 w 3484560"/>
              <a:gd name="connsiteY49" fmla="*/ 4136599 h 5118708"/>
              <a:gd name="connsiteX50" fmla="*/ 1051267 w 3484560"/>
              <a:gd name="connsiteY50" fmla="*/ 4129554 h 5118708"/>
              <a:gd name="connsiteX51" fmla="*/ 1021284 w 3484560"/>
              <a:gd name="connsiteY51" fmla="*/ 4058570 h 5118708"/>
              <a:gd name="connsiteX52" fmla="*/ 1018013 w 3484560"/>
              <a:gd name="connsiteY52" fmla="*/ 3980636 h 5118708"/>
              <a:gd name="connsiteX53" fmla="*/ 1027579 w 3484560"/>
              <a:gd name="connsiteY53" fmla="*/ 3958693 h 5118708"/>
              <a:gd name="connsiteX54" fmla="*/ 2829151 w 3484560"/>
              <a:gd name="connsiteY54" fmla="*/ 3941578 h 5118708"/>
              <a:gd name="connsiteX55" fmla="*/ 2771886 w 3484560"/>
              <a:gd name="connsiteY55" fmla="*/ 4010391 h 5118708"/>
              <a:gd name="connsiteX56" fmla="*/ 2731984 w 3484560"/>
              <a:gd name="connsiteY56" fmla="*/ 4088519 h 5118708"/>
              <a:gd name="connsiteX57" fmla="*/ 2736011 w 3484560"/>
              <a:gd name="connsiteY57" fmla="*/ 4092341 h 5118708"/>
              <a:gd name="connsiteX58" fmla="*/ 2739934 w 3484560"/>
              <a:gd name="connsiteY58" fmla="*/ 4095076 h 5118708"/>
              <a:gd name="connsiteX59" fmla="*/ 2790335 w 3484560"/>
              <a:gd name="connsiteY59" fmla="*/ 4051993 h 5118708"/>
              <a:gd name="connsiteX60" fmla="*/ 2838455 w 3484560"/>
              <a:gd name="connsiteY60" fmla="*/ 4008030 h 5118708"/>
              <a:gd name="connsiteX61" fmla="*/ 2858318 w 3484560"/>
              <a:gd name="connsiteY61" fmla="*/ 3973001 h 5118708"/>
              <a:gd name="connsiteX62" fmla="*/ 2829151 w 3484560"/>
              <a:gd name="connsiteY62" fmla="*/ 3941578 h 5118708"/>
              <a:gd name="connsiteX63" fmla="*/ 2331121 w 3484560"/>
              <a:gd name="connsiteY63" fmla="*/ 3475492 h 5118708"/>
              <a:gd name="connsiteX64" fmla="*/ 2354178 w 3484560"/>
              <a:gd name="connsiteY64" fmla="*/ 3488835 h 5118708"/>
              <a:gd name="connsiteX65" fmla="*/ 2360514 w 3484560"/>
              <a:gd name="connsiteY65" fmla="*/ 3522449 h 5118708"/>
              <a:gd name="connsiteX66" fmla="*/ 2355136 w 3484560"/>
              <a:gd name="connsiteY66" fmla="*/ 3597996 h 5118708"/>
              <a:gd name="connsiteX67" fmla="*/ 2348460 w 3484560"/>
              <a:gd name="connsiteY67" fmla="*/ 3671471 h 5118708"/>
              <a:gd name="connsiteX68" fmla="*/ 2348760 w 3484560"/>
              <a:gd name="connsiteY68" fmla="*/ 3691756 h 5118708"/>
              <a:gd name="connsiteX69" fmla="*/ 2348284 w 3484560"/>
              <a:gd name="connsiteY69" fmla="*/ 3715408 h 5118708"/>
              <a:gd name="connsiteX70" fmla="*/ 2370769 w 3484560"/>
              <a:gd name="connsiteY70" fmla="*/ 3713251 h 5118708"/>
              <a:gd name="connsiteX71" fmla="*/ 2393255 w 3484560"/>
              <a:gd name="connsiteY71" fmla="*/ 3711094 h 5118708"/>
              <a:gd name="connsiteX72" fmla="*/ 2448251 w 3484560"/>
              <a:gd name="connsiteY72" fmla="*/ 3706365 h 5118708"/>
              <a:gd name="connsiteX73" fmla="*/ 2502471 w 3484560"/>
              <a:gd name="connsiteY73" fmla="*/ 3704999 h 5118708"/>
              <a:gd name="connsiteX74" fmla="*/ 2565223 w 3484560"/>
              <a:gd name="connsiteY74" fmla="*/ 3735330 h 5118708"/>
              <a:gd name="connsiteX75" fmla="*/ 2550948 w 3484560"/>
              <a:gd name="connsiteY75" fmla="*/ 3798262 h 5118708"/>
              <a:gd name="connsiteX76" fmla="*/ 2508380 w 3484560"/>
              <a:gd name="connsiteY76" fmla="*/ 3804725 h 5118708"/>
              <a:gd name="connsiteX77" fmla="*/ 2470268 w 3484560"/>
              <a:gd name="connsiteY77" fmla="*/ 3811859 h 5118708"/>
              <a:gd name="connsiteX78" fmla="*/ 2401980 w 3484560"/>
              <a:gd name="connsiteY78" fmla="*/ 3826832 h 5118708"/>
              <a:gd name="connsiteX79" fmla="*/ 2332814 w 3484560"/>
              <a:gd name="connsiteY79" fmla="*/ 3844086 h 5118708"/>
              <a:gd name="connsiteX80" fmla="*/ 2317475 w 3484560"/>
              <a:gd name="connsiteY80" fmla="*/ 3968414 h 5118708"/>
              <a:gd name="connsiteX81" fmla="*/ 2324640 w 3484560"/>
              <a:gd name="connsiteY81" fmla="*/ 4130613 h 5118708"/>
              <a:gd name="connsiteX82" fmla="*/ 2357374 w 3484560"/>
              <a:gd name="connsiteY82" fmla="*/ 4267902 h 5118708"/>
              <a:gd name="connsiteX83" fmla="*/ 2487453 w 3484560"/>
              <a:gd name="connsiteY83" fmla="*/ 4351452 h 5118708"/>
              <a:gd name="connsiteX84" fmla="*/ 2604304 w 3484560"/>
              <a:gd name="connsiteY84" fmla="*/ 4230569 h 5118708"/>
              <a:gd name="connsiteX85" fmla="*/ 2619701 w 3484560"/>
              <a:gd name="connsiteY85" fmla="*/ 4200849 h 5118708"/>
              <a:gd name="connsiteX86" fmla="*/ 2619593 w 3484560"/>
              <a:gd name="connsiteY86" fmla="*/ 4198855 h 5118708"/>
              <a:gd name="connsiteX87" fmla="*/ 2622280 w 3484560"/>
              <a:gd name="connsiteY87" fmla="*/ 4139122 h 5118708"/>
              <a:gd name="connsiteX88" fmla="*/ 2636160 w 3484560"/>
              <a:gd name="connsiteY88" fmla="*/ 4081608 h 5118708"/>
              <a:gd name="connsiteX89" fmla="*/ 2757132 w 3484560"/>
              <a:gd name="connsiteY89" fmla="*/ 3892855 h 5118708"/>
              <a:gd name="connsiteX90" fmla="*/ 2778362 w 3484560"/>
              <a:gd name="connsiteY90" fmla="*/ 3873799 h 5118708"/>
              <a:gd name="connsiteX91" fmla="*/ 2802081 w 3484560"/>
              <a:gd name="connsiteY91" fmla="*/ 3857798 h 5118708"/>
              <a:gd name="connsiteX92" fmla="*/ 2845915 w 3484560"/>
              <a:gd name="connsiteY92" fmla="*/ 3851397 h 5118708"/>
              <a:gd name="connsiteX93" fmla="*/ 2874983 w 3484560"/>
              <a:gd name="connsiteY93" fmla="*/ 3885940 h 5118708"/>
              <a:gd name="connsiteX94" fmla="*/ 2882961 w 3484560"/>
              <a:gd name="connsiteY94" fmla="*/ 3898717 h 5118708"/>
              <a:gd name="connsiteX95" fmla="*/ 2891815 w 3484560"/>
              <a:gd name="connsiteY95" fmla="*/ 3909213 h 5118708"/>
              <a:gd name="connsiteX96" fmla="*/ 2912936 w 3484560"/>
              <a:gd name="connsiteY96" fmla="*/ 4022844 h 5118708"/>
              <a:gd name="connsiteX97" fmla="*/ 2881099 w 3484560"/>
              <a:gd name="connsiteY97" fmla="*/ 4079153 h 5118708"/>
              <a:gd name="connsiteX98" fmla="*/ 2834805 w 3484560"/>
              <a:gd name="connsiteY98" fmla="*/ 4122574 h 5118708"/>
              <a:gd name="connsiteX99" fmla="*/ 2775014 w 3484560"/>
              <a:gd name="connsiteY99" fmla="*/ 4161251 h 5118708"/>
              <a:gd name="connsiteX100" fmla="*/ 2711959 w 3484560"/>
              <a:gd name="connsiteY100" fmla="*/ 4200241 h 5118708"/>
              <a:gd name="connsiteX101" fmla="*/ 2753363 w 3484560"/>
              <a:gd name="connsiteY101" fmla="*/ 4300663 h 5118708"/>
              <a:gd name="connsiteX102" fmla="*/ 2854989 w 3484560"/>
              <a:gd name="connsiteY102" fmla="*/ 4276669 h 5118708"/>
              <a:gd name="connsiteX103" fmla="*/ 2969629 w 3484560"/>
              <a:gd name="connsiteY103" fmla="*/ 4188051 h 5118708"/>
              <a:gd name="connsiteX104" fmla="*/ 3017078 w 3484560"/>
              <a:gd name="connsiteY104" fmla="*/ 4138192 h 5118708"/>
              <a:gd name="connsiteX105" fmla="*/ 3038827 w 3484560"/>
              <a:gd name="connsiteY105" fmla="*/ 4109461 h 5118708"/>
              <a:gd name="connsiteX106" fmla="*/ 3038400 w 3484560"/>
              <a:gd name="connsiteY106" fmla="*/ 4084862 h 5118708"/>
              <a:gd name="connsiteX107" fmla="*/ 3039047 w 3484560"/>
              <a:gd name="connsiteY107" fmla="*/ 4029185 h 5118708"/>
              <a:gd name="connsiteX108" fmla="*/ 3058617 w 3484560"/>
              <a:gd name="connsiteY108" fmla="*/ 3937130 h 5118708"/>
              <a:gd name="connsiteX109" fmla="*/ 3076816 w 3484560"/>
              <a:gd name="connsiteY109" fmla="*/ 3917083 h 5118708"/>
              <a:gd name="connsiteX110" fmla="*/ 3103211 w 3484560"/>
              <a:gd name="connsiteY110" fmla="*/ 3913819 h 5118708"/>
              <a:gd name="connsiteX111" fmla="*/ 3126068 w 3484560"/>
              <a:gd name="connsiteY111" fmla="*/ 3925168 h 5118708"/>
              <a:gd name="connsiteX112" fmla="*/ 3135832 w 3484560"/>
              <a:gd name="connsiteY112" fmla="*/ 3948753 h 5118708"/>
              <a:gd name="connsiteX113" fmla="*/ 3135192 w 3484560"/>
              <a:gd name="connsiteY113" fmla="*/ 3976400 h 5118708"/>
              <a:gd name="connsiteX114" fmla="*/ 3132688 w 3484560"/>
              <a:gd name="connsiteY114" fmla="*/ 4007506 h 5118708"/>
              <a:gd name="connsiteX115" fmla="*/ 3152383 w 3484560"/>
              <a:gd name="connsiteY115" fmla="*/ 3985892 h 5118708"/>
              <a:gd name="connsiteX116" fmla="*/ 3167057 w 3484560"/>
              <a:gd name="connsiteY116" fmla="*/ 3969143 h 5118708"/>
              <a:gd name="connsiteX117" fmla="*/ 3225119 w 3484560"/>
              <a:gd name="connsiteY117" fmla="*/ 3945112 h 5118708"/>
              <a:gd name="connsiteX118" fmla="*/ 3273688 w 3484560"/>
              <a:gd name="connsiteY118" fmla="*/ 3982289 h 5118708"/>
              <a:gd name="connsiteX119" fmla="*/ 3289435 w 3484560"/>
              <a:gd name="connsiteY119" fmla="*/ 4016769 h 5118708"/>
              <a:gd name="connsiteX120" fmla="*/ 3300525 w 3484560"/>
              <a:gd name="connsiteY120" fmla="*/ 4048464 h 5118708"/>
              <a:gd name="connsiteX121" fmla="*/ 3344874 w 3484560"/>
              <a:gd name="connsiteY121" fmla="*/ 4112200 h 5118708"/>
              <a:gd name="connsiteX122" fmla="*/ 3409619 w 3484560"/>
              <a:gd name="connsiteY122" fmla="*/ 4102534 h 5118708"/>
              <a:gd name="connsiteX123" fmla="*/ 3432346 w 3484560"/>
              <a:gd name="connsiteY123" fmla="*/ 4082019 h 5118708"/>
              <a:gd name="connsiteX124" fmla="*/ 3453986 w 3484560"/>
              <a:gd name="connsiteY124" fmla="*/ 4061608 h 5118708"/>
              <a:gd name="connsiteX125" fmla="*/ 3464754 w 3484560"/>
              <a:gd name="connsiteY125" fmla="*/ 4055625 h 5118708"/>
              <a:gd name="connsiteX126" fmla="*/ 3478220 w 3484560"/>
              <a:gd name="connsiteY126" fmla="*/ 4054883 h 5118708"/>
              <a:gd name="connsiteX127" fmla="*/ 3483435 w 3484560"/>
              <a:gd name="connsiteY127" fmla="*/ 4065383 h 5118708"/>
              <a:gd name="connsiteX128" fmla="*/ 3483212 w 3484560"/>
              <a:gd name="connsiteY128" fmla="*/ 4076405 h 5118708"/>
              <a:gd name="connsiteX129" fmla="*/ 3438949 w 3484560"/>
              <a:gd name="connsiteY129" fmla="*/ 4156556 h 5118708"/>
              <a:gd name="connsiteX130" fmla="*/ 3365554 w 3484560"/>
              <a:gd name="connsiteY130" fmla="*/ 4207629 h 5118708"/>
              <a:gd name="connsiteX131" fmla="*/ 3320212 w 3484560"/>
              <a:gd name="connsiteY131" fmla="*/ 4209793 h 5118708"/>
              <a:gd name="connsiteX132" fmla="*/ 3287848 w 3484560"/>
              <a:gd name="connsiteY132" fmla="*/ 4175635 h 5118708"/>
              <a:gd name="connsiteX133" fmla="*/ 3265603 w 3484560"/>
              <a:gd name="connsiteY133" fmla="*/ 4124914 h 5118708"/>
              <a:gd name="connsiteX134" fmla="*/ 3244334 w 3484560"/>
              <a:gd name="connsiteY134" fmla="*/ 4072923 h 5118708"/>
              <a:gd name="connsiteX135" fmla="*/ 3241900 w 3484560"/>
              <a:gd name="connsiteY135" fmla="*/ 4064723 h 5118708"/>
              <a:gd name="connsiteX136" fmla="*/ 3238171 w 3484560"/>
              <a:gd name="connsiteY136" fmla="*/ 4054447 h 5118708"/>
              <a:gd name="connsiteX137" fmla="*/ 3217135 w 3484560"/>
              <a:gd name="connsiteY137" fmla="*/ 4035398 h 5118708"/>
              <a:gd name="connsiteX138" fmla="*/ 3193691 w 3484560"/>
              <a:gd name="connsiteY138" fmla="*/ 4048448 h 5118708"/>
              <a:gd name="connsiteX139" fmla="*/ 3179187 w 3484560"/>
              <a:gd name="connsiteY139" fmla="*/ 4065057 h 5118708"/>
              <a:gd name="connsiteX140" fmla="*/ 3169346 w 3484560"/>
              <a:gd name="connsiteY140" fmla="*/ 4084519 h 5118708"/>
              <a:gd name="connsiteX141" fmla="*/ 3144490 w 3484560"/>
              <a:gd name="connsiteY141" fmla="*/ 4197244 h 5118708"/>
              <a:gd name="connsiteX142" fmla="*/ 3143198 w 3484560"/>
              <a:gd name="connsiteY142" fmla="*/ 4315332 h 5118708"/>
              <a:gd name="connsiteX143" fmla="*/ 3128368 w 3484560"/>
              <a:gd name="connsiteY143" fmla="*/ 4385747 h 5118708"/>
              <a:gd name="connsiteX144" fmla="*/ 3097756 w 3484560"/>
              <a:gd name="connsiteY144" fmla="*/ 4406069 h 5118708"/>
              <a:gd name="connsiteX145" fmla="*/ 3059463 w 3484560"/>
              <a:gd name="connsiteY145" fmla="*/ 4402423 h 5118708"/>
              <a:gd name="connsiteX146" fmla="*/ 3033253 w 3484560"/>
              <a:gd name="connsiteY146" fmla="*/ 4365409 h 5118708"/>
              <a:gd name="connsiteX147" fmla="*/ 3033003 w 3484560"/>
              <a:gd name="connsiteY147" fmla="*/ 4249776 h 5118708"/>
              <a:gd name="connsiteX148" fmla="*/ 3037292 w 3484560"/>
              <a:gd name="connsiteY148" fmla="*/ 4211286 h 5118708"/>
              <a:gd name="connsiteX149" fmla="*/ 3011544 w 3484560"/>
              <a:gd name="connsiteY149" fmla="*/ 4243917 h 5118708"/>
              <a:gd name="connsiteX150" fmla="*/ 2865084 w 3484560"/>
              <a:gd name="connsiteY150" fmla="*/ 4362810 h 5118708"/>
              <a:gd name="connsiteX151" fmla="*/ 2712790 w 3484560"/>
              <a:gd name="connsiteY151" fmla="*/ 4398024 h 5118708"/>
              <a:gd name="connsiteX152" fmla="*/ 2622142 w 3484560"/>
              <a:gd name="connsiteY152" fmla="*/ 4286452 h 5118708"/>
              <a:gd name="connsiteX153" fmla="*/ 2622134 w 3484560"/>
              <a:gd name="connsiteY153" fmla="*/ 4284570 h 5118708"/>
              <a:gd name="connsiteX154" fmla="*/ 2600310 w 3484560"/>
              <a:gd name="connsiteY154" fmla="*/ 4317086 h 5118708"/>
              <a:gd name="connsiteX155" fmla="*/ 2558402 w 3484560"/>
              <a:gd name="connsiteY155" fmla="*/ 4368045 h 5118708"/>
              <a:gd name="connsiteX156" fmla="*/ 2461983 w 3484560"/>
              <a:gd name="connsiteY156" fmla="*/ 4441238 h 5118708"/>
              <a:gd name="connsiteX157" fmla="*/ 2359141 w 3484560"/>
              <a:gd name="connsiteY157" fmla="*/ 4438910 h 5118708"/>
              <a:gd name="connsiteX158" fmla="*/ 2296529 w 3484560"/>
              <a:gd name="connsiteY158" fmla="*/ 4374171 h 5118708"/>
              <a:gd name="connsiteX159" fmla="*/ 2273228 w 3484560"/>
              <a:gd name="connsiteY159" fmla="*/ 4327921 h 5118708"/>
              <a:gd name="connsiteX160" fmla="*/ 2261258 w 3484560"/>
              <a:gd name="connsiteY160" fmla="*/ 4294681 h 5118708"/>
              <a:gd name="connsiteX161" fmla="*/ 2253384 w 3484560"/>
              <a:gd name="connsiteY161" fmla="*/ 4320162 h 5118708"/>
              <a:gd name="connsiteX162" fmla="*/ 2220216 w 3484560"/>
              <a:gd name="connsiteY162" fmla="*/ 4387881 h 5118708"/>
              <a:gd name="connsiteX163" fmla="*/ 2180457 w 3484560"/>
              <a:gd name="connsiteY163" fmla="*/ 4433167 h 5118708"/>
              <a:gd name="connsiteX164" fmla="*/ 2123532 w 3484560"/>
              <a:gd name="connsiteY164" fmla="*/ 4448302 h 5118708"/>
              <a:gd name="connsiteX165" fmla="*/ 2069652 w 3484560"/>
              <a:gd name="connsiteY165" fmla="*/ 4424611 h 5118708"/>
              <a:gd name="connsiteX166" fmla="*/ 2037416 w 3484560"/>
              <a:gd name="connsiteY166" fmla="*/ 4374732 h 5118708"/>
              <a:gd name="connsiteX167" fmla="*/ 2007234 w 3484560"/>
              <a:gd name="connsiteY167" fmla="*/ 4292860 h 5118708"/>
              <a:gd name="connsiteX168" fmla="*/ 1979330 w 3484560"/>
              <a:gd name="connsiteY168" fmla="*/ 4211835 h 5118708"/>
              <a:gd name="connsiteX169" fmla="*/ 1949799 w 3484560"/>
              <a:gd name="connsiteY169" fmla="*/ 4171085 h 5118708"/>
              <a:gd name="connsiteX170" fmla="*/ 1903314 w 3484560"/>
              <a:gd name="connsiteY170" fmla="*/ 4182494 h 5118708"/>
              <a:gd name="connsiteX171" fmla="*/ 1882019 w 3484560"/>
              <a:gd name="connsiteY171" fmla="*/ 4204686 h 5118708"/>
              <a:gd name="connsiteX172" fmla="*/ 1865284 w 3484560"/>
              <a:gd name="connsiteY172" fmla="*/ 4228638 h 5118708"/>
              <a:gd name="connsiteX173" fmla="*/ 1826877 w 3484560"/>
              <a:gd name="connsiteY173" fmla="*/ 4310881 h 5118708"/>
              <a:gd name="connsiteX174" fmla="*/ 1810077 w 3484560"/>
              <a:gd name="connsiteY174" fmla="*/ 4400809 h 5118708"/>
              <a:gd name="connsiteX175" fmla="*/ 1808297 w 3484560"/>
              <a:gd name="connsiteY175" fmla="*/ 4448917 h 5118708"/>
              <a:gd name="connsiteX176" fmla="*/ 1793941 w 3484560"/>
              <a:gd name="connsiteY176" fmla="*/ 4491644 h 5118708"/>
              <a:gd name="connsiteX177" fmla="*/ 1782609 w 3484560"/>
              <a:gd name="connsiteY177" fmla="*/ 4510662 h 5118708"/>
              <a:gd name="connsiteX178" fmla="*/ 1771069 w 3484560"/>
              <a:gd name="connsiteY178" fmla="*/ 4527505 h 5118708"/>
              <a:gd name="connsiteX179" fmla="*/ 1719086 w 3484560"/>
              <a:gd name="connsiteY179" fmla="*/ 4497981 h 5118708"/>
              <a:gd name="connsiteX180" fmla="*/ 1696175 w 3484560"/>
              <a:gd name="connsiteY180" fmla="*/ 4415579 h 5118708"/>
              <a:gd name="connsiteX181" fmla="*/ 1693928 w 3484560"/>
              <a:gd name="connsiteY181" fmla="*/ 4389068 h 5118708"/>
              <a:gd name="connsiteX182" fmla="*/ 1684737 w 3484560"/>
              <a:gd name="connsiteY182" fmla="*/ 4404781 h 5118708"/>
              <a:gd name="connsiteX183" fmla="*/ 1626672 w 3484560"/>
              <a:gd name="connsiteY183" fmla="*/ 4481517 h 5118708"/>
              <a:gd name="connsiteX184" fmla="*/ 1611811 w 3484560"/>
              <a:gd name="connsiteY184" fmla="*/ 4510028 h 5118708"/>
              <a:gd name="connsiteX185" fmla="*/ 1610444 w 3484560"/>
              <a:gd name="connsiteY185" fmla="*/ 4541635 h 5118708"/>
              <a:gd name="connsiteX186" fmla="*/ 1616666 w 3484560"/>
              <a:gd name="connsiteY186" fmla="*/ 4694028 h 5118708"/>
              <a:gd name="connsiteX187" fmla="*/ 1598587 w 3484560"/>
              <a:gd name="connsiteY187" fmla="*/ 4844360 h 5118708"/>
              <a:gd name="connsiteX188" fmla="*/ 1579599 w 3484560"/>
              <a:gd name="connsiteY188" fmla="*/ 4912975 h 5118708"/>
              <a:gd name="connsiteX189" fmla="*/ 1551568 w 3484560"/>
              <a:gd name="connsiteY189" fmla="*/ 4979144 h 5118708"/>
              <a:gd name="connsiteX190" fmla="*/ 1419145 w 3484560"/>
              <a:gd name="connsiteY190" fmla="*/ 5102614 h 5118708"/>
              <a:gd name="connsiteX191" fmla="*/ 1244790 w 3484560"/>
              <a:gd name="connsiteY191" fmla="*/ 5109461 h 5118708"/>
              <a:gd name="connsiteX192" fmla="*/ 1201879 w 3484560"/>
              <a:gd name="connsiteY192" fmla="*/ 5089271 h 5118708"/>
              <a:gd name="connsiteX193" fmla="*/ 1174629 w 3484560"/>
              <a:gd name="connsiteY193" fmla="*/ 5048938 h 5118708"/>
              <a:gd name="connsiteX194" fmla="*/ 1170733 w 3484560"/>
              <a:gd name="connsiteY194" fmla="*/ 5036884 h 5118708"/>
              <a:gd name="connsiteX195" fmla="*/ 1163582 w 3484560"/>
              <a:gd name="connsiteY195" fmla="*/ 5025142 h 5118708"/>
              <a:gd name="connsiteX196" fmla="*/ 1131267 w 3484560"/>
              <a:gd name="connsiteY196" fmla="*/ 4960564 h 5118708"/>
              <a:gd name="connsiteX197" fmla="*/ 1138924 w 3484560"/>
              <a:gd name="connsiteY197" fmla="*/ 4889928 h 5118708"/>
              <a:gd name="connsiteX198" fmla="*/ 1164587 w 3484560"/>
              <a:gd name="connsiteY198" fmla="*/ 4820487 h 5118708"/>
              <a:gd name="connsiteX199" fmla="*/ 1209808 w 3484560"/>
              <a:gd name="connsiteY199" fmla="*/ 4760149 h 5118708"/>
              <a:gd name="connsiteX200" fmla="*/ 1260123 w 3484560"/>
              <a:gd name="connsiteY200" fmla="*/ 4703898 h 5118708"/>
              <a:gd name="connsiteX201" fmla="*/ 1315027 w 3484560"/>
              <a:gd name="connsiteY201" fmla="*/ 4650500 h 5118708"/>
              <a:gd name="connsiteX202" fmla="*/ 1404718 w 3484560"/>
              <a:gd name="connsiteY202" fmla="*/ 4571073 h 5118708"/>
              <a:gd name="connsiteX203" fmla="*/ 1494638 w 3484560"/>
              <a:gd name="connsiteY203" fmla="*/ 4492722 h 5118708"/>
              <a:gd name="connsiteX204" fmla="*/ 1516805 w 3484560"/>
              <a:gd name="connsiteY204" fmla="*/ 4466072 h 5118708"/>
              <a:gd name="connsiteX205" fmla="*/ 1519420 w 3484560"/>
              <a:gd name="connsiteY205" fmla="*/ 4430319 h 5118708"/>
              <a:gd name="connsiteX206" fmla="*/ 1513870 w 3484560"/>
              <a:gd name="connsiteY206" fmla="*/ 4391506 h 5118708"/>
              <a:gd name="connsiteX207" fmla="*/ 1510595 w 3484560"/>
              <a:gd name="connsiteY207" fmla="*/ 4353573 h 5118708"/>
              <a:gd name="connsiteX208" fmla="*/ 1507443 w 3484560"/>
              <a:gd name="connsiteY208" fmla="*/ 4353143 h 5118708"/>
              <a:gd name="connsiteX209" fmla="*/ 1503199 w 3484560"/>
              <a:gd name="connsiteY209" fmla="*/ 4352819 h 5118708"/>
              <a:gd name="connsiteX210" fmla="*/ 1477170 w 3484560"/>
              <a:gd name="connsiteY210" fmla="*/ 4394661 h 5118708"/>
              <a:gd name="connsiteX211" fmla="*/ 1451036 w 3484560"/>
              <a:gd name="connsiteY211" fmla="*/ 4435416 h 5118708"/>
              <a:gd name="connsiteX212" fmla="*/ 1418305 w 3484560"/>
              <a:gd name="connsiteY212" fmla="*/ 4474242 h 5118708"/>
              <a:gd name="connsiteX213" fmla="*/ 1381785 w 3484560"/>
              <a:gd name="connsiteY213" fmla="*/ 4507942 h 5118708"/>
              <a:gd name="connsiteX214" fmla="*/ 1326035 w 3484560"/>
              <a:gd name="connsiteY214" fmla="*/ 4521526 h 5118708"/>
              <a:gd name="connsiteX215" fmla="*/ 1291089 w 3484560"/>
              <a:gd name="connsiteY215" fmla="*/ 4477115 h 5118708"/>
              <a:gd name="connsiteX216" fmla="*/ 1285720 w 3484560"/>
              <a:gd name="connsiteY216" fmla="*/ 4457317 h 5118708"/>
              <a:gd name="connsiteX217" fmla="*/ 1277200 w 3484560"/>
              <a:gd name="connsiteY217" fmla="*/ 4438919 h 5118708"/>
              <a:gd name="connsiteX218" fmla="*/ 1269165 w 3484560"/>
              <a:gd name="connsiteY218" fmla="*/ 4418207 h 5118708"/>
              <a:gd name="connsiteX219" fmla="*/ 1262302 w 3484560"/>
              <a:gd name="connsiteY219" fmla="*/ 4432813 h 5118708"/>
              <a:gd name="connsiteX220" fmla="*/ 1192327 w 3484560"/>
              <a:gd name="connsiteY220" fmla="*/ 4531842 h 5118708"/>
              <a:gd name="connsiteX221" fmla="*/ 1163920 w 3484560"/>
              <a:gd name="connsiteY221" fmla="*/ 4556492 h 5118708"/>
              <a:gd name="connsiteX222" fmla="*/ 1080312 w 3484560"/>
              <a:gd name="connsiteY222" fmla="*/ 4547418 h 5118708"/>
              <a:gd name="connsiteX223" fmla="*/ 1026683 w 3484560"/>
              <a:gd name="connsiteY223" fmla="*/ 4454179 h 5118708"/>
              <a:gd name="connsiteX224" fmla="*/ 1012837 w 3484560"/>
              <a:gd name="connsiteY224" fmla="*/ 4400410 h 5118708"/>
              <a:gd name="connsiteX225" fmla="*/ 1009867 w 3484560"/>
              <a:gd name="connsiteY225" fmla="*/ 4379226 h 5118708"/>
              <a:gd name="connsiteX226" fmla="*/ 1002214 w 3484560"/>
              <a:gd name="connsiteY226" fmla="*/ 4390353 h 5118708"/>
              <a:gd name="connsiteX227" fmla="*/ 928819 w 3484560"/>
              <a:gd name="connsiteY227" fmla="*/ 4441427 h 5118708"/>
              <a:gd name="connsiteX228" fmla="*/ 883477 w 3484560"/>
              <a:gd name="connsiteY228" fmla="*/ 4443591 h 5118708"/>
              <a:gd name="connsiteX229" fmla="*/ 851113 w 3484560"/>
              <a:gd name="connsiteY229" fmla="*/ 4409432 h 5118708"/>
              <a:gd name="connsiteX230" fmla="*/ 828868 w 3484560"/>
              <a:gd name="connsiteY230" fmla="*/ 4358711 h 5118708"/>
              <a:gd name="connsiteX231" fmla="*/ 807599 w 3484560"/>
              <a:gd name="connsiteY231" fmla="*/ 4306721 h 5118708"/>
              <a:gd name="connsiteX232" fmla="*/ 805165 w 3484560"/>
              <a:gd name="connsiteY232" fmla="*/ 4298521 h 5118708"/>
              <a:gd name="connsiteX233" fmla="*/ 801435 w 3484560"/>
              <a:gd name="connsiteY233" fmla="*/ 4288245 h 5118708"/>
              <a:gd name="connsiteX234" fmla="*/ 780400 w 3484560"/>
              <a:gd name="connsiteY234" fmla="*/ 4269195 h 5118708"/>
              <a:gd name="connsiteX235" fmla="*/ 756956 w 3484560"/>
              <a:gd name="connsiteY235" fmla="*/ 4282245 h 5118708"/>
              <a:gd name="connsiteX236" fmla="*/ 742452 w 3484560"/>
              <a:gd name="connsiteY236" fmla="*/ 4298854 h 5118708"/>
              <a:gd name="connsiteX237" fmla="*/ 732611 w 3484560"/>
              <a:gd name="connsiteY237" fmla="*/ 4318316 h 5118708"/>
              <a:gd name="connsiteX238" fmla="*/ 707755 w 3484560"/>
              <a:gd name="connsiteY238" fmla="*/ 4431041 h 5118708"/>
              <a:gd name="connsiteX239" fmla="*/ 706463 w 3484560"/>
              <a:gd name="connsiteY239" fmla="*/ 4549129 h 5118708"/>
              <a:gd name="connsiteX240" fmla="*/ 691633 w 3484560"/>
              <a:gd name="connsiteY240" fmla="*/ 4619544 h 5118708"/>
              <a:gd name="connsiteX241" fmla="*/ 661021 w 3484560"/>
              <a:gd name="connsiteY241" fmla="*/ 4639866 h 5118708"/>
              <a:gd name="connsiteX242" fmla="*/ 622728 w 3484560"/>
              <a:gd name="connsiteY242" fmla="*/ 4636221 h 5118708"/>
              <a:gd name="connsiteX243" fmla="*/ 596518 w 3484560"/>
              <a:gd name="connsiteY243" fmla="*/ 4599207 h 5118708"/>
              <a:gd name="connsiteX244" fmla="*/ 596267 w 3484560"/>
              <a:gd name="connsiteY244" fmla="*/ 4483573 h 5118708"/>
              <a:gd name="connsiteX245" fmla="*/ 601976 w 3484560"/>
              <a:gd name="connsiteY245" fmla="*/ 4432348 h 5118708"/>
              <a:gd name="connsiteX246" fmla="*/ 602222 w 3484560"/>
              <a:gd name="connsiteY246" fmla="*/ 4412263 h 5118708"/>
              <a:gd name="connsiteX247" fmla="*/ 590701 w 3484560"/>
              <a:gd name="connsiteY247" fmla="*/ 4420894 h 5118708"/>
              <a:gd name="connsiteX248" fmla="*/ 565669 w 3484560"/>
              <a:gd name="connsiteY248" fmla="*/ 4429415 h 5118708"/>
              <a:gd name="connsiteX249" fmla="*/ 490415 w 3484560"/>
              <a:gd name="connsiteY249" fmla="*/ 4438097 h 5118708"/>
              <a:gd name="connsiteX250" fmla="*/ 482686 w 3484560"/>
              <a:gd name="connsiteY250" fmla="*/ 4454610 h 5118708"/>
              <a:gd name="connsiteX251" fmla="*/ 476252 w 3484560"/>
              <a:gd name="connsiteY251" fmla="*/ 4473199 h 5118708"/>
              <a:gd name="connsiteX252" fmla="*/ 444666 w 3484560"/>
              <a:gd name="connsiteY252" fmla="*/ 4547661 h 5118708"/>
              <a:gd name="connsiteX253" fmla="*/ 399336 w 3484560"/>
              <a:gd name="connsiteY253" fmla="*/ 4616740 h 5118708"/>
              <a:gd name="connsiteX254" fmla="*/ 272418 w 3484560"/>
              <a:gd name="connsiteY254" fmla="*/ 4690894 h 5118708"/>
              <a:gd name="connsiteX255" fmla="*/ 148029 w 3484560"/>
              <a:gd name="connsiteY255" fmla="*/ 4654011 h 5118708"/>
              <a:gd name="connsiteX256" fmla="*/ 154499 w 3484560"/>
              <a:gd name="connsiteY256" fmla="*/ 4711901 h 5118708"/>
              <a:gd name="connsiteX257" fmla="*/ 144226 w 3484560"/>
              <a:gd name="connsiteY257" fmla="*/ 4767044 h 5118708"/>
              <a:gd name="connsiteX258" fmla="*/ 111603 w 3484560"/>
              <a:gd name="connsiteY258" fmla="*/ 4803360 h 5118708"/>
              <a:gd name="connsiteX259" fmla="*/ 71902 w 3484560"/>
              <a:gd name="connsiteY259" fmla="*/ 4769109 h 5118708"/>
              <a:gd name="connsiteX260" fmla="*/ 48395 w 3484560"/>
              <a:gd name="connsiteY260" fmla="*/ 4697201 h 5118708"/>
              <a:gd name="connsiteX261" fmla="*/ 30582 w 3484560"/>
              <a:gd name="connsiteY261" fmla="*/ 4559594 h 5118708"/>
              <a:gd name="connsiteX262" fmla="*/ 12079 w 3484560"/>
              <a:gd name="connsiteY262" fmla="*/ 4448689 h 5118708"/>
              <a:gd name="connsiteX263" fmla="*/ 1221 w 3484560"/>
              <a:gd name="connsiteY263" fmla="*/ 4312340 h 5118708"/>
              <a:gd name="connsiteX264" fmla="*/ 3236 w 3484560"/>
              <a:gd name="connsiteY264" fmla="*/ 4074347 h 5118708"/>
              <a:gd name="connsiteX265" fmla="*/ 27350 w 3484560"/>
              <a:gd name="connsiteY265" fmla="*/ 3838542 h 5118708"/>
              <a:gd name="connsiteX266" fmla="*/ 35114 w 3484560"/>
              <a:gd name="connsiteY266" fmla="*/ 3812909 h 5118708"/>
              <a:gd name="connsiteX267" fmla="*/ 45219 w 3484560"/>
              <a:gd name="connsiteY267" fmla="*/ 3796201 h 5118708"/>
              <a:gd name="connsiteX268" fmla="*/ 61149 w 3484560"/>
              <a:gd name="connsiteY268" fmla="*/ 3794307 h 5118708"/>
              <a:gd name="connsiteX269" fmla="*/ 73605 w 3484560"/>
              <a:gd name="connsiteY269" fmla="*/ 3803908 h 5118708"/>
              <a:gd name="connsiteX270" fmla="*/ 80933 w 3484560"/>
              <a:gd name="connsiteY270" fmla="*/ 3817297 h 5118708"/>
              <a:gd name="connsiteX271" fmla="*/ 79946 w 3484560"/>
              <a:gd name="connsiteY271" fmla="*/ 3868083 h 5118708"/>
              <a:gd name="connsiteX272" fmla="*/ 79064 w 3484560"/>
              <a:gd name="connsiteY272" fmla="*/ 3919957 h 5118708"/>
              <a:gd name="connsiteX273" fmla="*/ 79318 w 3484560"/>
              <a:gd name="connsiteY273" fmla="*/ 4075283 h 5118708"/>
              <a:gd name="connsiteX274" fmla="*/ 79667 w 3484560"/>
              <a:gd name="connsiteY274" fmla="*/ 4231583 h 5118708"/>
              <a:gd name="connsiteX275" fmla="*/ 92760 w 3484560"/>
              <a:gd name="connsiteY275" fmla="*/ 4368047 h 5118708"/>
              <a:gd name="connsiteX276" fmla="*/ 97413 w 3484560"/>
              <a:gd name="connsiteY276" fmla="*/ 4351661 h 5118708"/>
              <a:gd name="connsiteX277" fmla="*/ 104348 w 3484560"/>
              <a:gd name="connsiteY277" fmla="*/ 4336156 h 5118708"/>
              <a:gd name="connsiteX278" fmla="*/ 128730 w 3484560"/>
              <a:gd name="connsiteY278" fmla="*/ 4275383 h 5118708"/>
              <a:gd name="connsiteX279" fmla="*/ 158664 w 3484560"/>
              <a:gd name="connsiteY279" fmla="*/ 4215233 h 5118708"/>
              <a:gd name="connsiteX280" fmla="*/ 186183 w 3484560"/>
              <a:gd name="connsiteY280" fmla="*/ 4179522 h 5118708"/>
              <a:gd name="connsiteX281" fmla="*/ 219874 w 3484560"/>
              <a:gd name="connsiteY281" fmla="*/ 4150893 h 5118708"/>
              <a:gd name="connsiteX282" fmla="*/ 381194 w 3484560"/>
              <a:gd name="connsiteY282" fmla="*/ 4121334 h 5118708"/>
              <a:gd name="connsiteX283" fmla="*/ 487969 w 3484560"/>
              <a:gd name="connsiteY283" fmla="*/ 4245119 h 5118708"/>
              <a:gd name="connsiteX284" fmla="*/ 494124 w 3484560"/>
              <a:gd name="connsiteY284" fmla="*/ 4282636 h 5118708"/>
              <a:gd name="connsiteX285" fmla="*/ 498109 w 3484560"/>
              <a:gd name="connsiteY285" fmla="*/ 4320361 h 5118708"/>
              <a:gd name="connsiteX286" fmla="*/ 501591 w 3484560"/>
              <a:gd name="connsiteY286" fmla="*/ 4356654 h 5118708"/>
              <a:gd name="connsiteX287" fmla="*/ 565621 w 3484560"/>
              <a:gd name="connsiteY287" fmla="*/ 4337359 h 5118708"/>
              <a:gd name="connsiteX288" fmla="*/ 585126 w 3484560"/>
              <a:gd name="connsiteY288" fmla="*/ 4332747 h 5118708"/>
              <a:gd name="connsiteX289" fmla="*/ 601471 w 3484560"/>
              <a:gd name="connsiteY289" fmla="*/ 4329535 h 5118708"/>
              <a:gd name="connsiteX290" fmla="*/ 601854 w 3484560"/>
              <a:gd name="connsiteY290" fmla="*/ 4329582 h 5118708"/>
              <a:gd name="connsiteX291" fmla="*/ 601665 w 3484560"/>
              <a:gd name="connsiteY291" fmla="*/ 4318659 h 5118708"/>
              <a:gd name="connsiteX292" fmla="*/ 602312 w 3484560"/>
              <a:gd name="connsiteY292" fmla="*/ 4262982 h 5118708"/>
              <a:gd name="connsiteX293" fmla="*/ 621881 w 3484560"/>
              <a:gd name="connsiteY293" fmla="*/ 4170927 h 5118708"/>
              <a:gd name="connsiteX294" fmla="*/ 640081 w 3484560"/>
              <a:gd name="connsiteY294" fmla="*/ 4150881 h 5118708"/>
              <a:gd name="connsiteX295" fmla="*/ 666476 w 3484560"/>
              <a:gd name="connsiteY295" fmla="*/ 4147616 h 5118708"/>
              <a:gd name="connsiteX296" fmla="*/ 689333 w 3484560"/>
              <a:gd name="connsiteY296" fmla="*/ 4158965 h 5118708"/>
              <a:gd name="connsiteX297" fmla="*/ 699097 w 3484560"/>
              <a:gd name="connsiteY297" fmla="*/ 4182551 h 5118708"/>
              <a:gd name="connsiteX298" fmla="*/ 698456 w 3484560"/>
              <a:gd name="connsiteY298" fmla="*/ 4210197 h 5118708"/>
              <a:gd name="connsiteX299" fmla="*/ 695953 w 3484560"/>
              <a:gd name="connsiteY299" fmla="*/ 4241304 h 5118708"/>
              <a:gd name="connsiteX300" fmla="*/ 715648 w 3484560"/>
              <a:gd name="connsiteY300" fmla="*/ 4219690 h 5118708"/>
              <a:gd name="connsiteX301" fmla="*/ 730322 w 3484560"/>
              <a:gd name="connsiteY301" fmla="*/ 4202941 h 5118708"/>
              <a:gd name="connsiteX302" fmla="*/ 788384 w 3484560"/>
              <a:gd name="connsiteY302" fmla="*/ 4178909 h 5118708"/>
              <a:gd name="connsiteX303" fmla="*/ 836952 w 3484560"/>
              <a:gd name="connsiteY303" fmla="*/ 4216087 h 5118708"/>
              <a:gd name="connsiteX304" fmla="*/ 852700 w 3484560"/>
              <a:gd name="connsiteY304" fmla="*/ 4250567 h 5118708"/>
              <a:gd name="connsiteX305" fmla="*/ 863790 w 3484560"/>
              <a:gd name="connsiteY305" fmla="*/ 4282262 h 5118708"/>
              <a:gd name="connsiteX306" fmla="*/ 908138 w 3484560"/>
              <a:gd name="connsiteY306" fmla="*/ 4345997 h 5118708"/>
              <a:gd name="connsiteX307" fmla="*/ 972884 w 3484560"/>
              <a:gd name="connsiteY307" fmla="*/ 4336331 h 5118708"/>
              <a:gd name="connsiteX308" fmla="*/ 995611 w 3484560"/>
              <a:gd name="connsiteY308" fmla="*/ 4315816 h 5118708"/>
              <a:gd name="connsiteX309" fmla="*/ 1010375 w 3484560"/>
              <a:gd name="connsiteY309" fmla="*/ 4301892 h 5118708"/>
              <a:gd name="connsiteX310" fmla="*/ 1012788 w 3484560"/>
              <a:gd name="connsiteY310" fmla="*/ 4231510 h 5118708"/>
              <a:gd name="connsiteX311" fmla="*/ 1014819 w 3484560"/>
              <a:gd name="connsiteY311" fmla="*/ 4220335 h 5118708"/>
              <a:gd name="connsiteX312" fmla="*/ 1017937 w 3484560"/>
              <a:gd name="connsiteY312" fmla="*/ 4209056 h 5118708"/>
              <a:gd name="connsiteX313" fmla="*/ 1030459 w 3484560"/>
              <a:gd name="connsiteY313" fmla="*/ 4193031 h 5118708"/>
              <a:gd name="connsiteX314" fmla="*/ 1049558 w 3484560"/>
              <a:gd name="connsiteY314" fmla="*/ 4188454 h 5118708"/>
              <a:gd name="connsiteX315" fmla="*/ 1063705 w 3484560"/>
              <a:gd name="connsiteY315" fmla="*/ 4196978 h 5118708"/>
              <a:gd name="connsiteX316" fmla="*/ 1074804 w 3484560"/>
              <a:gd name="connsiteY316" fmla="*/ 4207992 h 5118708"/>
              <a:gd name="connsiteX317" fmla="*/ 1079548 w 3484560"/>
              <a:gd name="connsiteY317" fmla="*/ 4226935 h 5118708"/>
              <a:gd name="connsiteX318" fmla="*/ 1080149 w 3484560"/>
              <a:gd name="connsiteY318" fmla="*/ 4248471 h 5118708"/>
              <a:gd name="connsiteX319" fmla="*/ 1085163 w 3484560"/>
              <a:gd name="connsiteY319" fmla="*/ 4314054 h 5118708"/>
              <a:gd name="connsiteX320" fmla="*/ 1091367 w 3484560"/>
              <a:gd name="connsiteY320" fmla="*/ 4380620 h 5118708"/>
              <a:gd name="connsiteX321" fmla="*/ 1128542 w 3484560"/>
              <a:gd name="connsiteY321" fmla="*/ 4453587 h 5118708"/>
              <a:gd name="connsiteX322" fmla="*/ 1188689 w 3484560"/>
              <a:gd name="connsiteY322" fmla="*/ 4425201 h 5118708"/>
              <a:gd name="connsiteX323" fmla="*/ 1248473 w 3484560"/>
              <a:gd name="connsiteY323" fmla="*/ 4347198 h 5118708"/>
              <a:gd name="connsiteX324" fmla="*/ 1267869 w 3484560"/>
              <a:gd name="connsiteY324" fmla="*/ 4311416 h 5118708"/>
              <a:gd name="connsiteX325" fmla="*/ 1270381 w 3484560"/>
              <a:gd name="connsiteY325" fmla="*/ 4294087 h 5118708"/>
              <a:gd name="connsiteX326" fmla="*/ 1291915 w 3484560"/>
              <a:gd name="connsiteY326" fmla="*/ 4226689 h 5118708"/>
              <a:gd name="connsiteX327" fmla="*/ 1369508 w 3484560"/>
              <a:gd name="connsiteY327" fmla="*/ 4105051 h 5118708"/>
              <a:gd name="connsiteX328" fmla="*/ 1425502 w 3484560"/>
              <a:gd name="connsiteY328" fmla="*/ 4060516 h 5118708"/>
              <a:gd name="connsiteX329" fmla="*/ 1492739 w 3484560"/>
              <a:gd name="connsiteY329" fmla="*/ 4030274 h 5118708"/>
              <a:gd name="connsiteX330" fmla="*/ 1507616 w 3484560"/>
              <a:gd name="connsiteY330" fmla="*/ 4025370 h 5118708"/>
              <a:gd name="connsiteX331" fmla="*/ 1522180 w 3484560"/>
              <a:gd name="connsiteY331" fmla="*/ 4017201 h 5118708"/>
              <a:gd name="connsiteX332" fmla="*/ 1567354 w 3484560"/>
              <a:gd name="connsiteY332" fmla="*/ 4002436 h 5118708"/>
              <a:gd name="connsiteX333" fmla="*/ 1598556 w 3484560"/>
              <a:gd name="connsiteY333" fmla="*/ 4036226 h 5118708"/>
              <a:gd name="connsiteX334" fmla="*/ 1603088 w 3484560"/>
              <a:gd name="connsiteY334" fmla="*/ 4064339 h 5118708"/>
              <a:gd name="connsiteX335" fmla="*/ 1601082 w 3484560"/>
              <a:gd name="connsiteY335" fmla="*/ 4093080 h 5118708"/>
              <a:gd name="connsiteX336" fmla="*/ 1597376 w 3484560"/>
              <a:gd name="connsiteY336" fmla="*/ 4115396 h 5118708"/>
              <a:gd name="connsiteX337" fmla="*/ 1589326 w 3484560"/>
              <a:gd name="connsiteY337" fmla="*/ 4138129 h 5118708"/>
              <a:gd name="connsiteX338" fmla="*/ 1577717 w 3484560"/>
              <a:gd name="connsiteY338" fmla="*/ 4231313 h 5118708"/>
              <a:gd name="connsiteX339" fmla="*/ 1588346 w 3484560"/>
              <a:gd name="connsiteY339" fmla="*/ 4336027 h 5118708"/>
              <a:gd name="connsiteX340" fmla="*/ 1598001 w 3484560"/>
              <a:gd name="connsiteY340" fmla="*/ 4427172 h 5118708"/>
              <a:gd name="connsiteX341" fmla="*/ 1639912 w 3484560"/>
              <a:gd name="connsiteY341" fmla="*/ 4374404 h 5118708"/>
              <a:gd name="connsiteX342" fmla="*/ 1680417 w 3484560"/>
              <a:gd name="connsiteY342" fmla="*/ 4303552 h 5118708"/>
              <a:gd name="connsiteX343" fmla="*/ 1691397 w 3484560"/>
              <a:gd name="connsiteY343" fmla="*/ 4271206 h 5118708"/>
              <a:gd name="connsiteX344" fmla="*/ 1691520 w 3484560"/>
              <a:gd name="connsiteY344" fmla="*/ 4262909 h 5118708"/>
              <a:gd name="connsiteX345" fmla="*/ 1691787 w 3484560"/>
              <a:gd name="connsiteY345" fmla="*/ 4249681 h 5118708"/>
              <a:gd name="connsiteX346" fmla="*/ 1692770 w 3484560"/>
              <a:gd name="connsiteY346" fmla="*/ 4044721 h 5118708"/>
              <a:gd name="connsiteX347" fmla="*/ 1712633 w 3484560"/>
              <a:gd name="connsiteY347" fmla="*/ 3842278 h 5118708"/>
              <a:gd name="connsiteX348" fmla="*/ 1738194 w 3484560"/>
              <a:gd name="connsiteY348" fmla="*/ 3739174 h 5118708"/>
              <a:gd name="connsiteX349" fmla="*/ 1766161 w 3484560"/>
              <a:gd name="connsiteY349" fmla="*/ 3638036 h 5118708"/>
              <a:gd name="connsiteX350" fmla="*/ 1800040 w 3484560"/>
              <a:gd name="connsiteY350" fmla="*/ 3579152 h 5118708"/>
              <a:gd name="connsiteX351" fmla="*/ 1819892 w 3484560"/>
              <a:gd name="connsiteY351" fmla="*/ 3564804 h 5118708"/>
              <a:gd name="connsiteX352" fmla="*/ 1845765 w 3484560"/>
              <a:gd name="connsiteY352" fmla="*/ 3567445 h 5118708"/>
              <a:gd name="connsiteX353" fmla="*/ 1862703 w 3484560"/>
              <a:gd name="connsiteY353" fmla="*/ 3583754 h 5118708"/>
              <a:gd name="connsiteX354" fmla="*/ 1867210 w 3484560"/>
              <a:gd name="connsiteY354" fmla="*/ 3607844 h 5118708"/>
              <a:gd name="connsiteX355" fmla="*/ 1864692 w 3484560"/>
              <a:gd name="connsiteY355" fmla="*/ 3625471 h 5118708"/>
              <a:gd name="connsiteX356" fmla="*/ 1858806 w 3484560"/>
              <a:gd name="connsiteY356" fmla="*/ 3642323 h 5118708"/>
              <a:gd name="connsiteX357" fmla="*/ 1818836 w 3484560"/>
              <a:gd name="connsiteY357" fmla="*/ 3782678 h 5118708"/>
              <a:gd name="connsiteX358" fmla="*/ 1801252 w 3484560"/>
              <a:gd name="connsiteY358" fmla="*/ 3927472 h 5118708"/>
              <a:gd name="connsiteX359" fmla="*/ 1795568 w 3484560"/>
              <a:gd name="connsiteY359" fmla="*/ 4037986 h 5118708"/>
              <a:gd name="connsiteX360" fmla="*/ 1793244 w 3484560"/>
              <a:gd name="connsiteY360" fmla="*/ 4149181 h 5118708"/>
              <a:gd name="connsiteX361" fmla="*/ 1794190 w 3484560"/>
              <a:gd name="connsiteY361" fmla="*/ 4157129 h 5118708"/>
              <a:gd name="connsiteX362" fmla="*/ 1796640 w 3484560"/>
              <a:gd name="connsiteY362" fmla="*/ 4169317 h 5118708"/>
              <a:gd name="connsiteX363" fmla="*/ 1815814 w 3484560"/>
              <a:gd name="connsiteY363" fmla="*/ 4144093 h 5118708"/>
              <a:gd name="connsiteX364" fmla="*/ 1833229 w 3484560"/>
              <a:gd name="connsiteY364" fmla="*/ 4123422 h 5118708"/>
              <a:gd name="connsiteX365" fmla="*/ 1869814 w 3484560"/>
              <a:gd name="connsiteY365" fmla="*/ 4087027 h 5118708"/>
              <a:gd name="connsiteX366" fmla="*/ 1915266 w 3484560"/>
              <a:gd name="connsiteY366" fmla="*/ 4062935 h 5118708"/>
              <a:gd name="connsiteX367" fmla="*/ 1972043 w 3484560"/>
              <a:gd name="connsiteY367" fmla="*/ 4061500 h 5118708"/>
              <a:gd name="connsiteX368" fmla="*/ 2013868 w 3484560"/>
              <a:gd name="connsiteY368" fmla="*/ 4098783 h 5118708"/>
              <a:gd name="connsiteX369" fmla="*/ 2036533 w 3484560"/>
              <a:gd name="connsiteY369" fmla="*/ 4140464 h 5118708"/>
              <a:gd name="connsiteX370" fmla="*/ 2053093 w 3484560"/>
              <a:gd name="connsiteY370" fmla="*/ 4187173 h 5118708"/>
              <a:gd name="connsiteX371" fmla="*/ 2070250 w 3484560"/>
              <a:gd name="connsiteY371" fmla="*/ 4240111 h 5118708"/>
              <a:gd name="connsiteX372" fmla="*/ 2089375 w 3484560"/>
              <a:gd name="connsiteY372" fmla="*/ 4290663 h 5118708"/>
              <a:gd name="connsiteX373" fmla="*/ 2139697 w 3484560"/>
              <a:gd name="connsiteY373" fmla="*/ 4348087 h 5118708"/>
              <a:gd name="connsiteX374" fmla="*/ 2186716 w 3484560"/>
              <a:gd name="connsiteY374" fmla="*/ 4315289 h 5118708"/>
              <a:gd name="connsiteX375" fmla="*/ 2224109 w 3484560"/>
              <a:gd name="connsiteY375" fmla="*/ 4242253 h 5118708"/>
              <a:gd name="connsiteX376" fmla="*/ 2237220 w 3484560"/>
              <a:gd name="connsiteY376" fmla="*/ 4206266 h 5118708"/>
              <a:gd name="connsiteX377" fmla="*/ 2237461 w 3484560"/>
              <a:gd name="connsiteY377" fmla="*/ 4205522 h 5118708"/>
              <a:gd name="connsiteX378" fmla="*/ 2231338 w 3484560"/>
              <a:gd name="connsiteY378" fmla="*/ 4173086 h 5118708"/>
              <a:gd name="connsiteX379" fmla="*/ 2225883 w 3484560"/>
              <a:gd name="connsiteY379" fmla="*/ 4036311 h 5118708"/>
              <a:gd name="connsiteX380" fmla="*/ 2231503 w 3484560"/>
              <a:gd name="connsiteY380" fmla="*/ 3900671 h 5118708"/>
              <a:gd name="connsiteX381" fmla="*/ 2232338 w 3484560"/>
              <a:gd name="connsiteY381" fmla="*/ 3880820 h 5118708"/>
              <a:gd name="connsiteX382" fmla="*/ 2232088 w 3484560"/>
              <a:gd name="connsiteY382" fmla="*/ 3861073 h 5118708"/>
              <a:gd name="connsiteX383" fmla="*/ 2181909 w 3484560"/>
              <a:gd name="connsiteY383" fmla="*/ 3865888 h 5118708"/>
              <a:gd name="connsiteX384" fmla="*/ 2134951 w 3484560"/>
              <a:gd name="connsiteY384" fmla="*/ 3870393 h 5118708"/>
              <a:gd name="connsiteX385" fmla="*/ 2120388 w 3484560"/>
              <a:gd name="connsiteY385" fmla="*/ 3840682 h 5118708"/>
              <a:gd name="connsiteX386" fmla="*/ 2106454 w 3484560"/>
              <a:gd name="connsiteY386" fmla="*/ 3817527 h 5118708"/>
              <a:gd name="connsiteX387" fmla="*/ 2117487 w 3484560"/>
              <a:gd name="connsiteY387" fmla="*/ 3779933 h 5118708"/>
              <a:gd name="connsiteX388" fmla="*/ 2159757 w 3484560"/>
              <a:gd name="connsiteY388" fmla="*/ 3762725 h 5118708"/>
              <a:gd name="connsiteX389" fmla="*/ 2203644 w 3484560"/>
              <a:gd name="connsiteY389" fmla="*/ 3749380 h 5118708"/>
              <a:gd name="connsiteX390" fmla="*/ 2246195 w 3484560"/>
              <a:gd name="connsiteY390" fmla="*/ 3733972 h 5118708"/>
              <a:gd name="connsiteX391" fmla="*/ 2252357 w 3484560"/>
              <a:gd name="connsiteY391" fmla="*/ 3712532 h 5118708"/>
              <a:gd name="connsiteX392" fmla="*/ 2259396 w 3484560"/>
              <a:gd name="connsiteY392" fmla="*/ 3688801 h 5118708"/>
              <a:gd name="connsiteX393" fmla="*/ 2291220 w 3484560"/>
              <a:gd name="connsiteY393" fmla="*/ 3517385 h 5118708"/>
              <a:gd name="connsiteX394" fmla="*/ 2305514 w 3484560"/>
              <a:gd name="connsiteY394" fmla="*/ 3483256 h 5118708"/>
              <a:gd name="connsiteX395" fmla="*/ 2316527 w 3484560"/>
              <a:gd name="connsiteY395" fmla="*/ 3476458 h 5118708"/>
              <a:gd name="connsiteX396" fmla="*/ 2331121 w 3484560"/>
              <a:gd name="connsiteY396" fmla="*/ 3475492 h 5118708"/>
              <a:gd name="connsiteX397" fmla="*/ 1954514 w 3484560"/>
              <a:gd name="connsiteY397" fmla="*/ 0 h 5118708"/>
              <a:gd name="connsiteX398" fmla="*/ 2202918 w 3484560"/>
              <a:gd name="connsiteY398" fmla="*/ 0 h 5118708"/>
              <a:gd name="connsiteX399" fmla="*/ 2202918 w 3484560"/>
              <a:gd name="connsiteY399" fmla="*/ 155899 h 5118708"/>
              <a:gd name="connsiteX400" fmla="*/ 1954514 w 3484560"/>
              <a:gd name="connsiteY400" fmla="*/ 155899 h 5118708"/>
              <a:gd name="connsiteX401" fmla="*/ 1954514 w 3484560"/>
              <a:gd name="connsiteY401" fmla="*/ 0 h 5118708"/>
              <a:gd name="connsiteX0" fmla="*/ 1532253 w 3484560"/>
              <a:gd name="connsiteY0" fmla="*/ 4594522 h 5118708"/>
              <a:gd name="connsiteX1" fmla="*/ 1517777 w 3484560"/>
              <a:gd name="connsiteY1" fmla="*/ 4602133 h 5118708"/>
              <a:gd name="connsiteX2" fmla="*/ 1508539 w 3484560"/>
              <a:gd name="connsiteY2" fmla="*/ 4607045 h 5118708"/>
              <a:gd name="connsiteX3" fmla="*/ 1428467 w 3484560"/>
              <a:gd name="connsiteY3" fmla="*/ 4679328 h 5118708"/>
              <a:gd name="connsiteX4" fmla="*/ 1349652 w 3484560"/>
              <a:gd name="connsiteY4" fmla="*/ 4752588 h 5118708"/>
              <a:gd name="connsiteX5" fmla="*/ 1250623 w 3484560"/>
              <a:gd name="connsiteY5" fmla="*/ 4864570 h 5118708"/>
              <a:gd name="connsiteX6" fmla="*/ 1227614 w 3484560"/>
              <a:gd name="connsiteY6" fmla="*/ 4896058 h 5118708"/>
              <a:gd name="connsiteX7" fmla="*/ 1211562 w 3484560"/>
              <a:gd name="connsiteY7" fmla="*/ 4931271 h 5118708"/>
              <a:gd name="connsiteX8" fmla="*/ 1212064 w 3484560"/>
              <a:gd name="connsiteY8" fmla="*/ 4965078 h 5118708"/>
              <a:gd name="connsiteX9" fmla="*/ 1242589 w 3484560"/>
              <a:gd name="connsiteY9" fmla="*/ 4979535 h 5118708"/>
              <a:gd name="connsiteX10" fmla="*/ 1291409 w 3484560"/>
              <a:gd name="connsiteY10" fmla="*/ 4982170 h 5118708"/>
              <a:gd name="connsiteX11" fmla="*/ 1340834 w 3484560"/>
              <a:gd name="connsiteY11" fmla="*/ 4980356 h 5118708"/>
              <a:gd name="connsiteX12" fmla="*/ 1397898 w 3484560"/>
              <a:gd name="connsiteY12" fmla="*/ 4967560 h 5118708"/>
              <a:gd name="connsiteX13" fmla="*/ 1443176 w 3484560"/>
              <a:gd name="connsiteY13" fmla="*/ 4933937 h 5118708"/>
              <a:gd name="connsiteX14" fmla="*/ 1469148 w 3484560"/>
              <a:gd name="connsiteY14" fmla="*/ 4897223 h 5118708"/>
              <a:gd name="connsiteX15" fmla="*/ 1491539 w 3484560"/>
              <a:gd name="connsiteY15" fmla="*/ 4857559 h 5118708"/>
              <a:gd name="connsiteX16" fmla="*/ 1520534 w 3484560"/>
              <a:gd name="connsiteY16" fmla="*/ 4774073 h 5118708"/>
              <a:gd name="connsiteX17" fmla="*/ 1529403 w 3484560"/>
              <a:gd name="connsiteY17" fmla="*/ 4687028 h 5118708"/>
              <a:gd name="connsiteX18" fmla="*/ 1530984 w 3484560"/>
              <a:gd name="connsiteY18" fmla="*/ 4642407 h 5118708"/>
              <a:gd name="connsiteX19" fmla="*/ 1532253 w 3484560"/>
              <a:gd name="connsiteY19" fmla="*/ 4594522 h 5118708"/>
              <a:gd name="connsiteX20" fmla="*/ 361411 w 3484560"/>
              <a:gd name="connsiteY20" fmla="*/ 4450482 h 5118708"/>
              <a:gd name="connsiteX21" fmla="*/ 147149 w 3484560"/>
              <a:gd name="connsiteY21" fmla="*/ 4476895 h 5118708"/>
              <a:gd name="connsiteX22" fmla="*/ 153420 w 3484560"/>
              <a:gd name="connsiteY22" fmla="*/ 4525078 h 5118708"/>
              <a:gd name="connsiteX23" fmla="*/ 188959 w 3484560"/>
              <a:gd name="connsiteY23" fmla="*/ 4546245 h 5118708"/>
              <a:gd name="connsiteX24" fmla="*/ 286695 w 3484560"/>
              <a:gd name="connsiteY24" fmla="*/ 4532447 h 5118708"/>
              <a:gd name="connsiteX25" fmla="*/ 361411 w 3484560"/>
              <a:gd name="connsiteY25" fmla="*/ 4450482 h 5118708"/>
              <a:gd name="connsiteX26" fmla="*/ 330542 w 3484560"/>
              <a:gd name="connsiteY26" fmla="*/ 4227988 h 5118708"/>
              <a:gd name="connsiteX27" fmla="*/ 314567 w 3484560"/>
              <a:gd name="connsiteY27" fmla="*/ 4228114 h 5118708"/>
              <a:gd name="connsiteX28" fmla="*/ 266786 w 3484560"/>
              <a:gd name="connsiteY28" fmla="*/ 4242890 h 5118708"/>
              <a:gd name="connsiteX29" fmla="*/ 196672 w 3484560"/>
              <a:gd name="connsiteY29" fmla="*/ 4315570 h 5118708"/>
              <a:gd name="connsiteX30" fmla="*/ 158458 w 3484560"/>
              <a:gd name="connsiteY30" fmla="*/ 4411554 h 5118708"/>
              <a:gd name="connsiteX31" fmla="*/ 401054 w 3484560"/>
              <a:gd name="connsiteY31" fmla="*/ 4375109 h 5118708"/>
              <a:gd name="connsiteX32" fmla="*/ 406584 w 3484560"/>
              <a:gd name="connsiteY32" fmla="*/ 4329692 h 5118708"/>
              <a:gd name="connsiteX33" fmla="*/ 410250 w 3484560"/>
              <a:gd name="connsiteY33" fmla="*/ 4287752 h 5118708"/>
              <a:gd name="connsiteX34" fmla="*/ 404928 w 3484560"/>
              <a:gd name="connsiteY34" fmla="*/ 4266644 h 5118708"/>
              <a:gd name="connsiteX35" fmla="*/ 388932 w 3484560"/>
              <a:gd name="connsiteY35" fmla="*/ 4248759 h 5118708"/>
              <a:gd name="connsiteX36" fmla="*/ 330542 w 3484560"/>
              <a:gd name="connsiteY36" fmla="*/ 4227988 h 5118708"/>
              <a:gd name="connsiteX37" fmla="*/ 1491787 w 3484560"/>
              <a:gd name="connsiteY37" fmla="*/ 4126991 h 5118708"/>
              <a:gd name="connsiteX38" fmla="*/ 1407804 w 3484560"/>
              <a:gd name="connsiteY38" fmla="*/ 4199194 h 5118708"/>
              <a:gd name="connsiteX39" fmla="*/ 1351855 w 3484560"/>
              <a:gd name="connsiteY39" fmla="*/ 4302218 h 5118708"/>
              <a:gd name="connsiteX40" fmla="*/ 1341268 w 3484560"/>
              <a:gd name="connsiteY40" fmla="*/ 4406420 h 5118708"/>
              <a:gd name="connsiteX41" fmla="*/ 1369911 w 3484560"/>
              <a:gd name="connsiteY41" fmla="*/ 4399462 h 5118708"/>
              <a:gd name="connsiteX42" fmla="*/ 1388693 w 3484560"/>
              <a:gd name="connsiteY42" fmla="*/ 4381373 h 5118708"/>
              <a:gd name="connsiteX43" fmla="*/ 1448201 w 3484560"/>
              <a:gd name="connsiteY43" fmla="*/ 4297312 h 5118708"/>
              <a:gd name="connsiteX44" fmla="*/ 1487092 w 3484560"/>
              <a:gd name="connsiteY44" fmla="*/ 4222385 h 5118708"/>
              <a:gd name="connsiteX45" fmla="*/ 1491787 w 3484560"/>
              <a:gd name="connsiteY45" fmla="*/ 4126991 h 5118708"/>
              <a:gd name="connsiteX46" fmla="*/ 1018013 w 3484560"/>
              <a:gd name="connsiteY46" fmla="*/ 3980636 h 5118708"/>
              <a:gd name="connsiteX47" fmla="*/ 1086068 w 3484560"/>
              <a:gd name="connsiteY47" fmla="*/ 4052537 h 5118708"/>
              <a:gd name="connsiteX48" fmla="*/ 1078595 w 3484560"/>
              <a:gd name="connsiteY48" fmla="*/ 4125470 h 5118708"/>
              <a:gd name="connsiteX49" fmla="*/ 1067444 w 3484560"/>
              <a:gd name="connsiteY49" fmla="*/ 4136599 h 5118708"/>
              <a:gd name="connsiteX50" fmla="*/ 1051267 w 3484560"/>
              <a:gd name="connsiteY50" fmla="*/ 4129554 h 5118708"/>
              <a:gd name="connsiteX51" fmla="*/ 1021284 w 3484560"/>
              <a:gd name="connsiteY51" fmla="*/ 4058570 h 5118708"/>
              <a:gd name="connsiteX52" fmla="*/ 1018013 w 3484560"/>
              <a:gd name="connsiteY52" fmla="*/ 3980636 h 5118708"/>
              <a:gd name="connsiteX53" fmla="*/ 2829151 w 3484560"/>
              <a:gd name="connsiteY53" fmla="*/ 3941578 h 5118708"/>
              <a:gd name="connsiteX54" fmla="*/ 2771886 w 3484560"/>
              <a:gd name="connsiteY54" fmla="*/ 4010391 h 5118708"/>
              <a:gd name="connsiteX55" fmla="*/ 2731984 w 3484560"/>
              <a:gd name="connsiteY55" fmla="*/ 4088519 h 5118708"/>
              <a:gd name="connsiteX56" fmla="*/ 2736011 w 3484560"/>
              <a:gd name="connsiteY56" fmla="*/ 4092341 h 5118708"/>
              <a:gd name="connsiteX57" fmla="*/ 2739934 w 3484560"/>
              <a:gd name="connsiteY57" fmla="*/ 4095076 h 5118708"/>
              <a:gd name="connsiteX58" fmla="*/ 2790335 w 3484560"/>
              <a:gd name="connsiteY58" fmla="*/ 4051993 h 5118708"/>
              <a:gd name="connsiteX59" fmla="*/ 2838455 w 3484560"/>
              <a:gd name="connsiteY59" fmla="*/ 4008030 h 5118708"/>
              <a:gd name="connsiteX60" fmla="*/ 2858318 w 3484560"/>
              <a:gd name="connsiteY60" fmla="*/ 3973001 h 5118708"/>
              <a:gd name="connsiteX61" fmla="*/ 2829151 w 3484560"/>
              <a:gd name="connsiteY61" fmla="*/ 3941578 h 5118708"/>
              <a:gd name="connsiteX62" fmla="*/ 2331121 w 3484560"/>
              <a:gd name="connsiteY62" fmla="*/ 3475492 h 5118708"/>
              <a:gd name="connsiteX63" fmla="*/ 2354178 w 3484560"/>
              <a:gd name="connsiteY63" fmla="*/ 3488835 h 5118708"/>
              <a:gd name="connsiteX64" fmla="*/ 2360514 w 3484560"/>
              <a:gd name="connsiteY64" fmla="*/ 3522449 h 5118708"/>
              <a:gd name="connsiteX65" fmla="*/ 2355136 w 3484560"/>
              <a:gd name="connsiteY65" fmla="*/ 3597996 h 5118708"/>
              <a:gd name="connsiteX66" fmla="*/ 2348460 w 3484560"/>
              <a:gd name="connsiteY66" fmla="*/ 3671471 h 5118708"/>
              <a:gd name="connsiteX67" fmla="*/ 2348760 w 3484560"/>
              <a:gd name="connsiteY67" fmla="*/ 3691756 h 5118708"/>
              <a:gd name="connsiteX68" fmla="*/ 2348284 w 3484560"/>
              <a:gd name="connsiteY68" fmla="*/ 3715408 h 5118708"/>
              <a:gd name="connsiteX69" fmla="*/ 2370769 w 3484560"/>
              <a:gd name="connsiteY69" fmla="*/ 3713251 h 5118708"/>
              <a:gd name="connsiteX70" fmla="*/ 2393255 w 3484560"/>
              <a:gd name="connsiteY70" fmla="*/ 3711094 h 5118708"/>
              <a:gd name="connsiteX71" fmla="*/ 2448251 w 3484560"/>
              <a:gd name="connsiteY71" fmla="*/ 3706365 h 5118708"/>
              <a:gd name="connsiteX72" fmla="*/ 2502471 w 3484560"/>
              <a:gd name="connsiteY72" fmla="*/ 3704999 h 5118708"/>
              <a:gd name="connsiteX73" fmla="*/ 2565223 w 3484560"/>
              <a:gd name="connsiteY73" fmla="*/ 3735330 h 5118708"/>
              <a:gd name="connsiteX74" fmla="*/ 2550948 w 3484560"/>
              <a:gd name="connsiteY74" fmla="*/ 3798262 h 5118708"/>
              <a:gd name="connsiteX75" fmla="*/ 2508380 w 3484560"/>
              <a:gd name="connsiteY75" fmla="*/ 3804725 h 5118708"/>
              <a:gd name="connsiteX76" fmla="*/ 2470268 w 3484560"/>
              <a:gd name="connsiteY76" fmla="*/ 3811859 h 5118708"/>
              <a:gd name="connsiteX77" fmla="*/ 2401980 w 3484560"/>
              <a:gd name="connsiteY77" fmla="*/ 3826832 h 5118708"/>
              <a:gd name="connsiteX78" fmla="*/ 2332814 w 3484560"/>
              <a:gd name="connsiteY78" fmla="*/ 3844086 h 5118708"/>
              <a:gd name="connsiteX79" fmla="*/ 2317475 w 3484560"/>
              <a:gd name="connsiteY79" fmla="*/ 3968414 h 5118708"/>
              <a:gd name="connsiteX80" fmla="*/ 2324640 w 3484560"/>
              <a:gd name="connsiteY80" fmla="*/ 4130613 h 5118708"/>
              <a:gd name="connsiteX81" fmla="*/ 2357374 w 3484560"/>
              <a:gd name="connsiteY81" fmla="*/ 4267902 h 5118708"/>
              <a:gd name="connsiteX82" fmla="*/ 2487453 w 3484560"/>
              <a:gd name="connsiteY82" fmla="*/ 4351452 h 5118708"/>
              <a:gd name="connsiteX83" fmla="*/ 2604304 w 3484560"/>
              <a:gd name="connsiteY83" fmla="*/ 4230569 h 5118708"/>
              <a:gd name="connsiteX84" fmla="*/ 2619701 w 3484560"/>
              <a:gd name="connsiteY84" fmla="*/ 4200849 h 5118708"/>
              <a:gd name="connsiteX85" fmla="*/ 2619593 w 3484560"/>
              <a:gd name="connsiteY85" fmla="*/ 4198855 h 5118708"/>
              <a:gd name="connsiteX86" fmla="*/ 2622280 w 3484560"/>
              <a:gd name="connsiteY86" fmla="*/ 4139122 h 5118708"/>
              <a:gd name="connsiteX87" fmla="*/ 2636160 w 3484560"/>
              <a:gd name="connsiteY87" fmla="*/ 4081608 h 5118708"/>
              <a:gd name="connsiteX88" fmla="*/ 2757132 w 3484560"/>
              <a:gd name="connsiteY88" fmla="*/ 3892855 h 5118708"/>
              <a:gd name="connsiteX89" fmla="*/ 2778362 w 3484560"/>
              <a:gd name="connsiteY89" fmla="*/ 3873799 h 5118708"/>
              <a:gd name="connsiteX90" fmla="*/ 2802081 w 3484560"/>
              <a:gd name="connsiteY90" fmla="*/ 3857798 h 5118708"/>
              <a:gd name="connsiteX91" fmla="*/ 2845915 w 3484560"/>
              <a:gd name="connsiteY91" fmla="*/ 3851397 h 5118708"/>
              <a:gd name="connsiteX92" fmla="*/ 2874983 w 3484560"/>
              <a:gd name="connsiteY92" fmla="*/ 3885940 h 5118708"/>
              <a:gd name="connsiteX93" fmla="*/ 2882961 w 3484560"/>
              <a:gd name="connsiteY93" fmla="*/ 3898717 h 5118708"/>
              <a:gd name="connsiteX94" fmla="*/ 2891815 w 3484560"/>
              <a:gd name="connsiteY94" fmla="*/ 3909213 h 5118708"/>
              <a:gd name="connsiteX95" fmla="*/ 2912936 w 3484560"/>
              <a:gd name="connsiteY95" fmla="*/ 4022844 h 5118708"/>
              <a:gd name="connsiteX96" fmla="*/ 2881099 w 3484560"/>
              <a:gd name="connsiteY96" fmla="*/ 4079153 h 5118708"/>
              <a:gd name="connsiteX97" fmla="*/ 2834805 w 3484560"/>
              <a:gd name="connsiteY97" fmla="*/ 4122574 h 5118708"/>
              <a:gd name="connsiteX98" fmla="*/ 2775014 w 3484560"/>
              <a:gd name="connsiteY98" fmla="*/ 4161251 h 5118708"/>
              <a:gd name="connsiteX99" fmla="*/ 2711959 w 3484560"/>
              <a:gd name="connsiteY99" fmla="*/ 4200241 h 5118708"/>
              <a:gd name="connsiteX100" fmla="*/ 2753363 w 3484560"/>
              <a:gd name="connsiteY100" fmla="*/ 4300663 h 5118708"/>
              <a:gd name="connsiteX101" fmla="*/ 2854989 w 3484560"/>
              <a:gd name="connsiteY101" fmla="*/ 4276669 h 5118708"/>
              <a:gd name="connsiteX102" fmla="*/ 2969629 w 3484560"/>
              <a:gd name="connsiteY102" fmla="*/ 4188051 h 5118708"/>
              <a:gd name="connsiteX103" fmla="*/ 3017078 w 3484560"/>
              <a:gd name="connsiteY103" fmla="*/ 4138192 h 5118708"/>
              <a:gd name="connsiteX104" fmla="*/ 3038827 w 3484560"/>
              <a:gd name="connsiteY104" fmla="*/ 4109461 h 5118708"/>
              <a:gd name="connsiteX105" fmla="*/ 3038400 w 3484560"/>
              <a:gd name="connsiteY105" fmla="*/ 4084862 h 5118708"/>
              <a:gd name="connsiteX106" fmla="*/ 3039047 w 3484560"/>
              <a:gd name="connsiteY106" fmla="*/ 4029185 h 5118708"/>
              <a:gd name="connsiteX107" fmla="*/ 3058617 w 3484560"/>
              <a:gd name="connsiteY107" fmla="*/ 3937130 h 5118708"/>
              <a:gd name="connsiteX108" fmla="*/ 3076816 w 3484560"/>
              <a:gd name="connsiteY108" fmla="*/ 3917083 h 5118708"/>
              <a:gd name="connsiteX109" fmla="*/ 3103211 w 3484560"/>
              <a:gd name="connsiteY109" fmla="*/ 3913819 h 5118708"/>
              <a:gd name="connsiteX110" fmla="*/ 3126068 w 3484560"/>
              <a:gd name="connsiteY110" fmla="*/ 3925168 h 5118708"/>
              <a:gd name="connsiteX111" fmla="*/ 3135832 w 3484560"/>
              <a:gd name="connsiteY111" fmla="*/ 3948753 h 5118708"/>
              <a:gd name="connsiteX112" fmla="*/ 3135192 w 3484560"/>
              <a:gd name="connsiteY112" fmla="*/ 3976400 h 5118708"/>
              <a:gd name="connsiteX113" fmla="*/ 3132688 w 3484560"/>
              <a:gd name="connsiteY113" fmla="*/ 4007506 h 5118708"/>
              <a:gd name="connsiteX114" fmla="*/ 3152383 w 3484560"/>
              <a:gd name="connsiteY114" fmla="*/ 3985892 h 5118708"/>
              <a:gd name="connsiteX115" fmla="*/ 3167057 w 3484560"/>
              <a:gd name="connsiteY115" fmla="*/ 3969143 h 5118708"/>
              <a:gd name="connsiteX116" fmla="*/ 3225119 w 3484560"/>
              <a:gd name="connsiteY116" fmla="*/ 3945112 h 5118708"/>
              <a:gd name="connsiteX117" fmla="*/ 3273688 w 3484560"/>
              <a:gd name="connsiteY117" fmla="*/ 3982289 h 5118708"/>
              <a:gd name="connsiteX118" fmla="*/ 3289435 w 3484560"/>
              <a:gd name="connsiteY118" fmla="*/ 4016769 h 5118708"/>
              <a:gd name="connsiteX119" fmla="*/ 3300525 w 3484560"/>
              <a:gd name="connsiteY119" fmla="*/ 4048464 h 5118708"/>
              <a:gd name="connsiteX120" fmla="*/ 3344874 w 3484560"/>
              <a:gd name="connsiteY120" fmla="*/ 4112200 h 5118708"/>
              <a:gd name="connsiteX121" fmla="*/ 3409619 w 3484560"/>
              <a:gd name="connsiteY121" fmla="*/ 4102534 h 5118708"/>
              <a:gd name="connsiteX122" fmla="*/ 3432346 w 3484560"/>
              <a:gd name="connsiteY122" fmla="*/ 4082019 h 5118708"/>
              <a:gd name="connsiteX123" fmla="*/ 3453986 w 3484560"/>
              <a:gd name="connsiteY123" fmla="*/ 4061608 h 5118708"/>
              <a:gd name="connsiteX124" fmla="*/ 3464754 w 3484560"/>
              <a:gd name="connsiteY124" fmla="*/ 4055625 h 5118708"/>
              <a:gd name="connsiteX125" fmla="*/ 3478220 w 3484560"/>
              <a:gd name="connsiteY125" fmla="*/ 4054883 h 5118708"/>
              <a:gd name="connsiteX126" fmla="*/ 3483435 w 3484560"/>
              <a:gd name="connsiteY126" fmla="*/ 4065383 h 5118708"/>
              <a:gd name="connsiteX127" fmla="*/ 3483212 w 3484560"/>
              <a:gd name="connsiteY127" fmla="*/ 4076405 h 5118708"/>
              <a:gd name="connsiteX128" fmla="*/ 3438949 w 3484560"/>
              <a:gd name="connsiteY128" fmla="*/ 4156556 h 5118708"/>
              <a:gd name="connsiteX129" fmla="*/ 3365554 w 3484560"/>
              <a:gd name="connsiteY129" fmla="*/ 4207629 h 5118708"/>
              <a:gd name="connsiteX130" fmla="*/ 3320212 w 3484560"/>
              <a:gd name="connsiteY130" fmla="*/ 4209793 h 5118708"/>
              <a:gd name="connsiteX131" fmla="*/ 3287848 w 3484560"/>
              <a:gd name="connsiteY131" fmla="*/ 4175635 h 5118708"/>
              <a:gd name="connsiteX132" fmla="*/ 3265603 w 3484560"/>
              <a:gd name="connsiteY132" fmla="*/ 4124914 h 5118708"/>
              <a:gd name="connsiteX133" fmla="*/ 3244334 w 3484560"/>
              <a:gd name="connsiteY133" fmla="*/ 4072923 h 5118708"/>
              <a:gd name="connsiteX134" fmla="*/ 3241900 w 3484560"/>
              <a:gd name="connsiteY134" fmla="*/ 4064723 h 5118708"/>
              <a:gd name="connsiteX135" fmla="*/ 3238171 w 3484560"/>
              <a:gd name="connsiteY135" fmla="*/ 4054447 h 5118708"/>
              <a:gd name="connsiteX136" fmla="*/ 3217135 w 3484560"/>
              <a:gd name="connsiteY136" fmla="*/ 4035398 h 5118708"/>
              <a:gd name="connsiteX137" fmla="*/ 3193691 w 3484560"/>
              <a:gd name="connsiteY137" fmla="*/ 4048448 h 5118708"/>
              <a:gd name="connsiteX138" fmla="*/ 3179187 w 3484560"/>
              <a:gd name="connsiteY138" fmla="*/ 4065057 h 5118708"/>
              <a:gd name="connsiteX139" fmla="*/ 3169346 w 3484560"/>
              <a:gd name="connsiteY139" fmla="*/ 4084519 h 5118708"/>
              <a:gd name="connsiteX140" fmla="*/ 3144490 w 3484560"/>
              <a:gd name="connsiteY140" fmla="*/ 4197244 h 5118708"/>
              <a:gd name="connsiteX141" fmla="*/ 3143198 w 3484560"/>
              <a:gd name="connsiteY141" fmla="*/ 4315332 h 5118708"/>
              <a:gd name="connsiteX142" fmla="*/ 3128368 w 3484560"/>
              <a:gd name="connsiteY142" fmla="*/ 4385747 h 5118708"/>
              <a:gd name="connsiteX143" fmla="*/ 3097756 w 3484560"/>
              <a:gd name="connsiteY143" fmla="*/ 4406069 h 5118708"/>
              <a:gd name="connsiteX144" fmla="*/ 3059463 w 3484560"/>
              <a:gd name="connsiteY144" fmla="*/ 4402423 h 5118708"/>
              <a:gd name="connsiteX145" fmla="*/ 3033253 w 3484560"/>
              <a:gd name="connsiteY145" fmla="*/ 4365409 h 5118708"/>
              <a:gd name="connsiteX146" fmla="*/ 3033003 w 3484560"/>
              <a:gd name="connsiteY146" fmla="*/ 4249776 h 5118708"/>
              <a:gd name="connsiteX147" fmla="*/ 3037292 w 3484560"/>
              <a:gd name="connsiteY147" fmla="*/ 4211286 h 5118708"/>
              <a:gd name="connsiteX148" fmla="*/ 3011544 w 3484560"/>
              <a:gd name="connsiteY148" fmla="*/ 4243917 h 5118708"/>
              <a:gd name="connsiteX149" fmla="*/ 2865084 w 3484560"/>
              <a:gd name="connsiteY149" fmla="*/ 4362810 h 5118708"/>
              <a:gd name="connsiteX150" fmla="*/ 2712790 w 3484560"/>
              <a:gd name="connsiteY150" fmla="*/ 4398024 h 5118708"/>
              <a:gd name="connsiteX151" fmla="*/ 2622142 w 3484560"/>
              <a:gd name="connsiteY151" fmla="*/ 4286452 h 5118708"/>
              <a:gd name="connsiteX152" fmla="*/ 2622134 w 3484560"/>
              <a:gd name="connsiteY152" fmla="*/ 4284570 h 5118708"/>
              <a:gd name="connsiteX153" fmla="*/ 2600310 w 3484560"/>
              <a:gd name="connsiteY153" fmla="*/ 4317086 h 5118708"/>
              <a:gd name="connsiteX154" fmla="*/ 2558402 w 3484560"/>
              <a:gd name="connsiteY154" fmla="*/ 4368045 h 5118708"/>
              <a:gd name="connsiteX155" fmla="*/ 2461983 w 3484560"/>
              <a:gd name="connsiteY155" fmla="*/ 4441238 h 5118708"/>
              <a:gd name="connsiteX156" fmla="*/ 2359141 w 3484560"/>
              <a:gd name="connsiteY156" fmla="*/ 4438910 h 5118708"/>
              <a:gd name="connsiteX157" fmla="*/ 2296529 w 3484560"/>
              <a:gd name="connsiteY157" fmla="*/ 4374171 h 5118708"/>
              <a:gd name="connsiteX158" fmla="*/ 2273228 w 3484560"/>
              <a:gd name="connsiteY158" fmla="*/ 4327921 h 5118708"/>
              <a:gd name="connsiteX159" fmla="*/ 2261258 w 3484560"/>
              <a:gd name="connsiteY159" fmla="*/ 4294681 h 5118708"/>
              <a:gd name="connsiteX160" fmla="*/ 2253384 w 3484560"/>
              <a:gd name="connsiteY160" fmla="*/ 4320162 h 5118708"/>
              <a:gd name="connsiteX161" fmla="*/ 2220216 w 3484560"/>
              <a:gd name="connsiteY161" fmla="*/ 4387881 h 5118708"/>
              <a:gd name="connsiteX162" fmla="*/ 2180457 w 3484560"/>
              <a:gd name="connsiteY162" fmla="*/ 4433167 h 5118708"/>
              <a:gd name="connsiteX163" fmla="*/ 2123532 w 3484560"/>
              <a:gd name="connsiteY163" fmla="*/ 4448302 h 5118708"/>
              <a:gd name="connsiteX164" fmla="*/ 2069652 w 3484560"/>
              <a:gd name="connsiteY164" fmla="*/ 4424611 h 5118708"/>
              <a:gd name="connsiteX165" fmla="*/ 2037416 w 3484560"/>
              <a:gd name="connsiteY165" fmla="*/ 4374732 h 5118708"/>
              <a:gd name="connsiteX166" fmla="*/ 2007234 w 3484560"/>
              <a:gd name="connsiteY166" fmla="*/ 4292860 h 5118708"/>
              <a:gd name="connsiteX167" fmla="*/ 1979330 w 3484560"/>
              <a:gd name="connsiteY167" fmla="*/ 4211835 h 5118708"/>
              <a:gd name="connsiteX168" fmla="*/ 1949799 w 3484560"/>
              <a:gd name="connsiteY168" fmla="*/ 4171085 h 5118708"/>
              <a:gd name="connsiteX169" fmla="*/ 1903314 w 3484560"/>
              <a:gd name="connsiteY169" fmla="*/ 4182494 h 5118708"/>
              <a:gd name="connsiteX170" fmla="*/ 1882019 w 3484560"/>
              <a:gd name="connsiteY170" fmla="*/ 4204686 h 5118708"/>
              <a:gd name="connsiteX171" fmla="*/ 1865284 w 3484560"/>
              <a:gd name="connsiteY171" fmla="*/ 4228638 h 5118708"/>
              <a:gd name="connsiteX172" fmla="*/ 1826877 w 3484560"/>
              <a:gd name="connsiteY172" fmla="*/ 4310881 h 5118708"/>
              <a:gd name="connsiteX173" fmla="*/ 1810077 w 3484560"/>
              <a:gd name="connsiteY173" fmla="*/ 4400809 h 5118708"/>
              <a:gd name="connsiteX174" fmla="*/ 1808297 w 3484560"/>
              <a:gd name="connsiteY174" fmla="*/ 4448917 h 5118708"/>
              <a:gd name="connsiteX175" fmla="*/ 1793941 w 3484560"/>
              <a:gd name="connsiteY175" fmla="*/ 4491644 h 5118708"/>
              <a:gd name="connsiteX176" fmla="*/ 1782609 w 3484560"/>
              <a:gd name="connsiteY176" fmla="*/ 4510662 h 5118708"/>
              <a:gd name="connsiteX177" fmla="*/ 1771069 w 3484560"/>
              <a:gd name="connsiteY177" fmla="*/ 4527505 h 5118708"/>
              <a:gd name="connsiteX178" fmla="*/ 1719086 w 3484560"/>
              <a:gd name="connsiteY178" fmla="*/ 4497981 h 5118708"/>
              <a:gd name="connsiteX179" fmla="*/ 1696175 w 3484560"/>
              <a:gd name="connsiteY179" fmla="*/ 4415579 h 5118708"/>
              <a:gd name="connsiteX180" fmla="*/ 1693928 w 3484560"/>
              <a:gd name="connsiteY180" fmla="*/ 4389068 h 5118708"/>
              <a:gd name="connsiteX181" fmla="*/ 1684737 w 3484560"/>
              <a:gd name="connsiteY181" fmla="*/ 4404781 h 5118708"/>
              <a:gd name="connsiteX182" fmla="*/ 1626672 w 3484560"/>
              <a:gd name="connsiteY182" fmla="*/ 4481517 h 5118708"/>
              <a:gd name="connsiteX183" fmla="*/ 1611811 w 3484560"/>
              <a:gd name="connsiteY183" fmla="*/ 4510028 h 5118708"/>
              <a:gd name="connsiteX184" fmla="*/ 1610444 w 3484560"/>
              <a:gd name="connsiteY184" fmla="*/ 4541635 h 5118708"/>
              <a:gd name="connsiteX185" fmla="*/ 1616666 w 3484560"/>
              <a:gd name="connsiteY185" fmla="*/ 4694028 h 5118708"/>
              <a:gd name="connsiteX186" fmla="*/ 1598587 w 3484560"/>
              <a:gd name="connsiteY186" fmla="*/ 4844360 h 5118708"/>
              <a:gd name="connsiteX187" fmla="*/ 1579599 w 3484560"/>
              <a:gd name="connsiteY187" fmla="*/ 4912975 h 5118708"/>
              <a:gd name="connsiteX188" fmla="*/ 1551568 w 3484560"/>
              <a:gd name="connsiteY188" fmla="*/ 4979144 h 5118708"/>
              <a:gd name="connsiteX189" fmla="*/ 1419145 w 3484560"/>
              <a:gd name="connsiteY189" fmla="*/ 5102614 h 5118708"/>
              <a:gd name="connsiteX190" fmla="*/ 1244790 w 3484560"/>
              <a:gd name="connsiteY190" fmla="*/ 5109461 h 5118708"/>
              <a:gd name="connsiteX191" fmla="*/ 1201879 w 3484560"/>
              <a:gd name="connsiteY191" fmla="*/ 5089271 h 5118708"/>
              <a:gd name="connsiteX192" fmla="*/ 1174629 w 3484560"/>
              <a:gd name="connsiteY192" fmla="*/ 5048938 h 5118708"/>
              <a:gd name="connsiteX193" fmla="*/ 1170733 w 3484560"/>
              <a:gd name="connsiteY193" fmla="*/ 5036884 h 5118708"/>
              <a:gd name="connsiteX194" fmla="*/ 1163582 w 3484560"/>
              <a:gd name="connsiteY194" fmla="*/ 5025142 h 5118708"/>
              <a:gd name="connsiteX195" fmla="*/ 1131267 w 3484560"/>
              <a:gd name="connsiteY195" fmla="*/ 4960564 h 5118708"/>
              <a:gd name="connsiteX196" fmla="*/ 1138924 w 3484560"/>
              <a:gd name="connsiteY196" fmla="*/ 4889928 h 5118708"/>
              <a:gd name="connsiteX197" fmla="*/ 1164587 w 3484560"/>
              <a:gd name="connsiteY197" fmla="*/ 4820487 h 5118708"/>
              <a:gd name="connsiteX198" fmla="*/ 1209808 w 3484560"/>
              <a:gd name="connsiteY198" fmla="*/ 4760149 h 5118708"/>
              <a:gd name="connsiteX199" fmla="*/ 1260123 w 3484560"/>
              <a:gd name="connsiteY199" fmla="*/ 4703898 h 5118708"/>
              <a:gd name="connsiteX200" fmla="*/ 1315027 w 3484560"/>
              <a:gd name="connsiteY200" fmla="*/ 4650500 h 5118708"/>
              <a:gd name="connsiteX201" fmla="*/ 1404718 w 3484560"/>
              <a:gd name="connsiteY201" fmla="*/ 4571073 h 5118708"/>
              <a:gd name="connsiteX202" fmla="*/ 1494638 w 3484560"/>
              <a:gd name="connsiteY202" fmla="*/ 4492722 h 5118708"/>
              <a:gd name="connsiteX203" fmla="*/ 1516805 w 3484560"/>
              <a:gd name="connsiteY203" fmla="*/ 4466072 h 5118708"/>
              <a:gd name="connsiteX204" fmla="*/ 1519420 w 3484560"/>
              <a:gd name="connsiteY204" fmla="*/ 4430319 h 5118708"/>
              <a:gd name="connsiteX205" fmla="*/ 1513870 w 3484560"/>
              <a:gd name="connsiteY205" fmla="*/ 4391506 h 5118708"/>
              <a:gd name="connsiteX206" fmla="*/ 1510595 w 3484560"/>
              <a:gd name="connsiteY206" fmla="*/ 4353573 h 5118708"/>
              <a:gd name="connsiteX207" fmla="*/ 1507443 w 3484560"/>
              <a:gd name="connsiteY207" fmla="*/ 4353143 h 5118708"/>
              <a:gd name="connsiteX208" fmla="*/ 1503199 w 3484560"/>
              <a:gd name="connsiteY208" fmla="*/ 4352819 h 5118708"/>
              <a:gd name="connsiteX209" fmla="*/ 1477170 w 3484560"/>
              <a:gd name="connsiteY209" fmla="*/ 4394661 h 5118708"/>
              <a:gd name="connsiteX210" fmla="*/ 1451036 w 3484560"/>
              <a:gd name="connsiteY210" fmla="*/ 4435416 h 5118708"/>
              <a:gd name="connsiteX211" fmla="*/ 1418305 w 3484560"/>
              <a:gd name="connsiteY211" fmla="*/ 4474242 h 5118708"/>
              <a:gd name="connsiteX212" fmla="*/ 1381785 w 3484560"/>
              <a:gd name="connsiteY212" fmla="*/ 4507942 h 5118708"/>
              <a:gd name="connsiteX213" fmla="*/ 1326035 w 3484560"/>
              <a:gd name="connsiteY213" fmla="*/ 4521526 h 5118708"/>
              <a:gd name="connsiteX214" fmla="*/ 1291089 w 3484560"/>
              <a:gd name="connsiteY214" fmla="*/ 4477115 h 5118708"/>
              <a:gd name="connsiteX215" fmla="*/ 1285720 w 3484560"/>
              <a:gd name="connsiteY215" fmla="*/ 4457317 h 5118708"/>
              <a:gd name="connsiteX216" fmla="*/ 1277200 w 3484560"/>
              <a:gd name="connsiteY216" fmla="*/ 4438919 h 5118708"/>
              <a:gd name="connsiteX217" fmla="*/ 1269165 w 3484560"/>
              <a:gd name="connsiteY217" fmla="*/ 4418207 h 5118708"/>
              <a:gd name="connsiteX218" fmla="*/ 1262302 w 3484560"/>
              <a:gd name="connsiteY218" fmla="*/ 4432813 h 5118708"/>
              <a:gd name="connsiteX219" fmla="*/ 1192327 w 3484560"/>
              <a:gd name="connsiteY219" fmla="*/ 4531842 h 5118708"/>
              <a:gd name="connsiteX220" fmla="*/ 1163920 w 3484560"/>
              <a:gd name="connsiteY220" fmla="*/ 4556492 h 5118708"/>
              <a:gd name="connsiteX221" fmla="*/ 1080312 w 3484560"/>
              <a:gd name="connsiteY221" fmla="*/ 4547418 h 5118708"/>
              <a:gd name="connsiteX222" fmla="*/ 1026683 w 3484560"/>
              <a:gd name="connsiteY222" fmla="*/ 4454179 h 5118708"/>
              <a:gd name="connsiteX223" fmla="*/ 1012837 w 3484560"/>
              <a:gd name="connsiteY223" fmla="*/ 4400410 h 5118708"/>
              <a:gd name="connsiteX224" fmla="*/ 1009867 w 3484560"/>
              <a:gd name="connsiteY224" fmla="*/ 4379226 h 5118708"/>
              <a:gd name="connsiteX225" fmla="*/ 1002214 w 3484560"/>
              <a:gd name="connsiteY225" fmla="*/ 4390353 h 5118708"/>
              <a:gd name="connsiteX226" fmla="*/ 928819 w 3484560"/>
              <a:gd name="connsiteY226" fmla="*/ 4441427 h 5118708"/>
              <a:gd name="connsiteX227" fmla="*/ 883477 w 3484560"/>
              <a:gd name="connsiteY227" fmla="*/ 4443591 h 5118708"/>
              <a:gd name="connsiteX228" fmla="*/ 851113 w 3484560"/>
              <a:gd name="connsiteY228" fmla="*/ 4409432 h 5118708"/>
              <a:gd name="connsiteX229" fmla="*/ 828868 w 3484560"/>
              <a:gd name="connsiteY229" fmla="*/ 4358711 h 5118708"/>
              <a:gd name="connsiteX230" fmla="*/ 807599 w 3484560"/>
              <a:gd name="connsiteY230" fmla="*/ 4306721 h 5118708"/>
              <a:gd name="connsiteX231" fmla="*/ 805165 w 3484560"/>
              <a:gd name="connsiteY231" fmla="*/ 4298521 h 5118708"/>
              <a:gd name="connsiteX232" fmla="*/ 801435 w 3484560"/>
              <a:gd name="connsiteY232" fmla="*/ 4288245 h 5118708"/>
              <a:gd name="connsiteX233" fmla="*/ 780400 w 3484560"/>
              <a:gd name="connsiteY233" fmla="*/ 4269195 h 5118708"/>
              <a:gd name="connsiteX234" fmla="*/ 756956 w 3484560"/>
              <a:gd name="connsiteY234" fmla="*/ 4282245 h 5118708"/>
              <a:gd name="connsiteX235" fmla="*/ 742452 w 3484560"/>
              <a:gd name="connsiteY235" fmla="*/ 4298854 h 5118708"/>
              <a:gd name="connsiteX236" fmla="*/ 732611 w 3484560"/>
              <a:gd name="connsiteY236" fmla="*/ 4318316 h 5118708"/>
              <a:gd name="connsiteX237" fmla="*/ 707755 w 3484560"/>
              <a:gd name="connsiteY237" fmla="*/ 4431041 h 5118708"/>
              <a:gd name="connsiteX238" fmla="*/ 706463 w 3484560"/>
              <a:gd name="connsiteY238" fmla="*/ 4549129 h 5118708"/>
              <a:gd name="connsiteX239" fmla="*/ 691633 w 3484560"/>
              <a:gd name="connsiteY239" fmla="*/ 4619544 h 5118708"/>
              <a:gd name="connsiteX240" fmla="*/ 661021 w 3484560"/>
              <a:gd name="connsiteY240" fmla="*/ 4639866 h 5118708"/>
              <a:gd name="connsiteX241" fmla="*/ 622728 w 3484560"/>
              <a:gd name="connsiteY241" fmla="*/ 4636221 h 5118708"/>
              <a:gd name="connsiteX242" fmla="*/ 596518 w 3484560"/>
              <a:gd name="connsiteY242" fmla="*/ 4599207 h 5118708"/>
              <a:gd name="connsiteX243" fmla="*/ 596267 w 3484560"/>
              <a:gd name="connsiteY243" fmla="*/ 4483573 h 5118708"/>
              <a:gd name="connsiteX244" fmla="*/ 601976 w 3484560"/>
              <a:gd name="connsiteY244" fmla="*/ 4432348 h 5118708"/>
              <a:gd name="connsiteX245" fmla="*/ 602222 w 3484560"/>
              <a:gd name="connsiteY245" fmla="*/ 4412263 h 5118708"/>
              <a:gd name="connsiteX246" fmla="*/ 590701 w 3484560"/>
              <a:gd name="connsiteY246" fmla="*/ 4420894 h 5118708"/>
              <a:gd name="connsiteX247" fmla="*/ 565669 w 3484560"/>
              <a:gd name="connsiteY247" fmla="*/ 4429415 h 5118708"/>
              <a:gd name="connsiteX248" fmla="*/ 490415 w 3484560"/>
              <a:gd name="connsiteY248" fmla="*/ 4438097 h 5118708"/>
              <a:gd name="connsiteX249" fmla="*/ 482686 w 3484560"/>
              <a:gd name="connsiteY249" fmla="*/ 4454610 h 5118708"/>
              <a:gd name="connsiteX250" fmla="*/ 476252 w 3484560"/>
              <a:gd name="connsiteY250" fmla="*/ 4473199 h 5118708"/>
              <a:gd name="connsiteX251" fmla="*/ 444666 w 3484560"/>
              <a:gd name="connsiteY251" fmla="*/ 4547661 h 5118708"/>
              <a:gd name="connsiteX252" fmla="*/ 399336 w 3484560"/>
              <a:gd name="connsiteY252" fmla="*/ 4616740 h 5118708"/>
              <a:gd name="connsiteX253" fmla="*/ 272418 w 3484560"/>
              <a:gd name="connsiteY253" fmla="*/ 4690894 h 5118708"/>
              <a:gd name="connsiteX254" fmla="*/ 148029 w 3484560"/>
              <a:gd name="connsiteY254" fmla="*/ 4654011 h 5118708"/>
              <a:gd name="connsiteX255" fmla="*/ 154499 w 3484560"/>
              <a:gd name="connsiteY255" fmla="*/ 4711901 h 5118708"/>
              <a:gd name="connsiteX256" fmla="*/ 144226 w 3484560"/>
              <a:gd name="connsiteY256" fmla="*/ 4767044 h 5118708"/>
              <a:gd name="connsiteX257" fmla="*/ 111603 w 3484560"/>
              <a:gd name="connsiteY257" fmla="*/ 4803360 h 5118708"/>
              <a:gd name="connsiteX258" fmla="*/ 71902 w 3484560"/>
              <a:gd name="connsiteY258" fmla="*/ 4769109 h 5118708"/>
              <a:gd name="connsiteX259" fmla="*/ 48395 w 3484560"/>
              <a:gd name="connsiteY259" fmla="*/ 4697201 h 5118708"/>
              <a:gd name="connsiteX260" fmla="*/ 30582 w 3484560"/>
              <a:gd name="connsiteY260" fmla="*/ 4559594 h 5118708"/>
              <a:gd name="connsiteX261" fmla="*/ 12079 w 3484560"/>
              <a:gd name="connsiteY261" fmla="*/ 4448689 h 5118708"/>
              <a:gd name="connsiteX262" fmla="*/ 1221 w 3484560"/>
              <a:gd name="connsiteY262" fmla="*/ 4312340 h 5118708"/>
              <a:gd name="connsiteX263" fmla="*/ 3236 w 3484560"/>
              <a:gd name="connsiteY263" fmla="*/ 4074347 h 5118708"/>
              <a:gd name="connsiteX264" fmla="*/ 27350 w 3484560"/>
              <a:gd name="connsiteY264" fmla="*/ 3838542 h 5118708"/>
              <a:gd name="connsiteX265" fmla="*/ 35114 w 3484560"/>
              <a:gd name="connsiteY265" fmla="*/ 3812909 h 5118708"/>
              <a:gd name="connsiteX266" fmla="*/ 45219 w 3484560"/>
              <a:gd name="connsiteY266" fmla="*/ 3796201 h 5118708"/>
              <a:gd name="connsiteX267" fmla="*/ 61149 w 3484560"/>
              <a:gd name="connsiteY267" fmla="*/ 3794307 h 5118708"/>
              <a:gd name="connsiteX268" fmla="*/ 73605 w 3484560"/>
              <a:gd name="connsiteY268" fmla="*/ 3803908 h 5118708"/>
              <a:gd name="connsiteX269" fmla="*/ 80933 w 3484560"/>
              <a:gd name="connsiteY269" fmla="*/ 3817297 h 5118708"/>
              <a:gd name="connsiteX270" fmla="*/ 79946 w 3484560"/>
              <a:gd name="connsiteY270" fmla="*/ 3868083 h 5118708"/>
              <a:gd name="connsiteX271" fmla="*/ 79064 w 3484560"/>
              <a:gd name="connsiteY271" fmla="*/ 3919957 h 5118708"/>
              <a:gd name="connsiteX272" fmla="*/ 79318 w 3484560"/>
              <a:gd name="connsiteY272" fmla="*/ 4075283 h 5118708"/>
              <a:gd name="connsiteX273" fmla="*/ 79667 w 3484560"/>
              <a:gd name="connsiteY273" fmla="*/ 4231583 h 5118708"/>
              <a:gd name="connsiteX274" fmla="*/ 92760 w 3484560"/>
              <a:gd name="connsiteY274" fmla="*/ 4368047 h 5118708"/>
              <a:gd name="connsiteX275" fmla="*/ 97413 w 3484560"/>
              <a:gd name="connsiteY275" fmla="*/ 4351661 h 5118708"/>
              <a:gd name="connsiteX276" fmla="*/ 104348 w 3484560"/>
              <a:gd name="connsiteY276" fmla="*/ 4336156 h 5118708"/>
              <a:gd name="connsiteX277" fmla="*/ 128730 w 3484560"/>
              <a:gd name="connsiteY277" fmla="*/ 4275383 h 5118708"/>
              <a:gd name="connsiteX278" fmla="*/ 158664 w 3484560"/>
              <a:gd name="connsiteY278" fmla="*/ 4215233 h 5118708"/>
              <a:gd name="connsiteX279" fmla="*/ 186183 w 3484560"/>
              <a:gd name="connsiteY279" fmla="*/ 4179522 h 5118708"/>
              <a:gd name="connsiteX280" fmla="*/ 219874 w 3484560"/>
              <a:gd name="connsiteY280" fmla="*/ 4150893 h 5118708"/>
              <a:gd name="connsiteX281" fmla="*/ 381194 w 3484560"/>
              <a:gd name="connsiteY281" fmla="*/ 4121334 h 5118708"/>
              <a:gd name="connsiteX282" fmla="*/ 487969 w 3484560"/>
              <a:gd name="connsiteY282" fmla="*/ 4245119 h 5118708"/>
              <a:gd name="connsiteX283" fmla="*/ 494124 w 3484560"/>
              <a:gd name="connsiteY283" fmla="*/ 4282636 h 5118708"/>
              <a:gd name="connsiteX284" fmla="*/ 498109 w 3484560"/>
              <a:gd name="connsiteY284" fmla="*/ 4320361 h 5118708"/>
              <a:gd name="connsiteX285" fmla="*/ 501591 w 3484560"/>
              <a:gd name="connsiteY285" fmla="*/ 4356654 h 5118708"/>
              <a:gd name="connsiteX286" fmla="*/ 565621 w 3484560"/>
              <a:gd name="connsiteY286" fmla="*/ 4337359 h 5118708"/>
              <a:gd name="connsiteX287" fmla="*/ 585126 w 3484560"/>
              <a:gd name="connsiteY287" fmla="*/ 4332747 h 5118708"/>
              <a:gd name="connsiteX288" fmla="*/ 601471 w 3484560"/>
              <a:gd name="connsiteY288" fmla="*/ 4329535 h 5118708"/>
              <a:gd name="connsiteX289" fmla="*/ 601854 w 3484560"/>
              <a:gd name="connsiteY289" fmla="*/ 4329582 h 5118708"/>
              <a:gd name="connsiteX290" fmla="*/ 601665 w 3484560"/>
              <a:gd name="connsiteY290" fmla="*/ 4318659 h 5118708"/>
              <a:gd name="connsiteX291" fmla="*/ 602312 w 3484560"/>
              <a:gd name="connsiteY291" fmla="*/ 4262982 h 5118708"/>
              <a:gd name="connsiteX292" fmla="*/ 621881 w 3484560"/>
              <a:gd name="connsiteY292" fmla="*/ 4170927 h 5118708"/>
              <a:gd name="connsiteX293" fmla="*/ 640081 w 3484560"/>
              <a:gd name="connsiteY293" fmla="*/ 4150881 h 5118708"/>
              <a:gd name="connsiteX294" fmla="*/ 666476 w 3484560"/>
              <a:gd name="connsiteY294" fmla="*/ 4147616 h 5118708"/>
              <a:gd name="connsiteX295" fmla="*/ 689333 w 3484560"/>
              <a:gd name="connsiteY295" fmla="*/ 4158965 h 5118708"/>
              <a:gd name="connsiteX296" fmla="*/ 699097 w 3484560"/>
              <a:gd name="connsiteY296" fmla="*/ 4182551 h 5118708"/>
              <a:gd name="connsiteX297" fmla="*/ 698456 w 3484560"/>
              <a:gd name="connsiteY297" fmla="*/ 4210197 h 5118708"/>
              <a:gd name="connsiteX298" fmla="*/ 695953 w 3484560"/>
              <a:gd name="connsiteY298" fmla="*/ 4241304 h 5118708"/>
              <a:gd name="connsiteX299" fmla="*/ 715648 w 3484560"/>
              <a:gd name="connsiteY299" fmla="*/ 4219690 h 5118708"/>
              <a:gd name="connsiteX300" fmla="*/ 730322 w 3484560"/>
              <a:gd name="connsiteY300" fmla="*/ 4202941 h 5118708"/>
              <a:gd name="connsiteX301" fmla="*/ 788384 w 3484560"/>
              <a:gd name="connsiteY301" fmla="*/ 4178909 h 5118708"/>
              <a:gd name="connsiteX302" fmla="*/ 836952 w 3484560"/>
              <a:gd name="connsiteY302" fmla="*/ 4216087 h 5118708"/>
              <a:gd name="connsiteX303" fmla="*/ 852700 w 3484560"/>
              <a:gd name="connsiteY303" fmla="*/ 4250567 h 5118708"/>
              <a:gd name="connsiteX304" fmla="*/ 863790 w 3484560"/>
              <a:gd name="connsiteY304" fmla="*/ 4282262 h 5118708"/>
              <a:gd name="connsiteX305" fmla="*/ 908138 w 3484560"/>
              <a:gd name="connsiteY305" fmla="*/ 4345997 h 5118708"/>
              <a:gd name="connsiteX306" fmla="*/ 972884 w 3484560"/>
              <a:gd name="connsiteY306" fmla="*/ 4336331 h 5118708"/>
              <a:gd name="connsiteX307" fmla="*/ 995611 w 3484560"/>
              <a:gd name="connsiteY307" fmla="*/ 4315816 h 5118708"/>
              <a:gd name="connsiteX308" fmla="*/ 1010375 w 3484560"/>
              <a:gd name="connsiteY308" fmla="*/ 4301892 h 5118708"/>
              <a:gd name="connsiteX309" fmla="*/ 1012788 w 3484560"/>
              <a:gd name="connsiteY309" fmla="*/ 4231510 h 5118708"/>
              <a:gd name="connsiteX310" fmla="*/ 1014819 w 3484560"/>
              <a:gd name="connsiteY310" fmla="*/ 4220335 h 5118708"/>
              <a:gd name="connsiteX311" fmla="*/ 1017937 w 3484560"/>
              <a:gd name="connsiteY311" fmla="*/ 4209056 h 5118708"/>
              <a:gd name="connsiteX312" fmla="*/ 1030459 w 3484560"/>
              <a:gd name="connsiteY312" fmla="*/ 4193031 h 5118708"/>
              <a:gd name="connsiteX313" fmla="*/ 1049558 w 3484560"/>
              <a:gd name="connsiteY313" fmla="*/ 4188454 h 5118708"/>
              <a:gd name="connsiteX314" fmla="*/ 1063705 w 3484560"/>
              <a:gd name="connsiteY314" fmla="*/ 4196978 h 5118708"/>
              <a:gd name="connsiteX315" fmla="*/ 1074804 w 3484560"/>
              <a:gd name="connsiteY315" fmla="*/ 4207992 h 5118708"/>
              <a:gd name="connsiteX316" fmla="*/ 1079548 w 3484560"/>
              <a:gd name="connsiteY316" fmla="*/ 4226935 h 5118708"/>
              <a:gd name="connsiteX317" fmla="*/ 1080149 w 3484560"/>
              <a:gd name="connsiteY317" fmla="*/ 4248471 h 5118708"/>
              <a:gd name="connsiteX318" fmla="*/ 1085163 w 3484560"/>
              <a:gd name="connsiteY318" fmla="*/ 4314054 h 5118708"/>
              <a:gd name="connsiteX319" fmla="*/ 1091367 w 3484560"/>
              <a:gd name="connsiteY319" fmla="*/ 4380620 h 5118708"/>
              <a:gd name="connsiteX320" fmla="*/ 1128542 w 3484560"/>
              <a:gd name="connsiteY320" fmla="*/ 4453587 h 5118708"/>
              <a:gd name="connsiteX321" fmla="*/ 1188689 w 3484560"/>
              <a:gd name="connsiteY321" fmla="*/ 4425201 h 5118708"/>
              <a:gd name="connsiteX322" fmla="*/ 1248473 w 3484560"/>
              <a:gd name="connsiteY322" fmla="*/ 4347198 h 5118708"/>
              <a:gd name="connsiteX323" fmla="*/ 1267869 w 3484560"/>
              <a:gd name="connsiteY323" fmla="*/ 4311416 h 5118708"/>
              <a:gd name="connsiteX324" fmla="*/ 1270381 w 3484560"/>
              <a:gd name="connsiteY324" fmla="*/ 4294087 h 5118708"/>
              <a:gd name="connsiteX325" fmla="*/ 1291915 w 3484560"/>
              <a:gd name="connsiteY325" fmla="*/ 4226689 h 5118708"/>
              <a:gd name="connsiteX326" fmla="*/ 1369508 w 3484560"/>
              <a:gd name="connsiteY326" fmla="*/ 4105051 h 5118708"/>
              <a:gd name="connsiteX327" fmla="*/ 1425502 w 3484560"/>
              <a:gd name="connsiteY327" fmla="*/ 4060516 h 5118708"/>
              <a:gd name="connsiteX328" fmla="*/ 1492739 w 3484560"/>
              <a:gd name="connsiteY328" fmla="*/ 4030274 h 5118708"/>
              <a:gd name="connsiteX329" fmla="*/ 1507616 w 3484560"/>
              <a:gd name="connsiteY329" fmla="*/ 4025370 h 5118708"/>
              <a:gd name="connsiteX330" fmla="*/ 1522180 w 3484560"/>
              <a:gd name="connsiteY330" fmla="*/ 4017201 h 5118708"/>
              <a:gd name="connsiteX331" fmla="*/ 1567354 w 3484560"/>
              <a:gd name="connsiteY331" fmla="*/ 4002436 h 5118708"/>
              <a:gd name="connsiteX332" fmla="*/ 1598556 w 3484560"/>
              <a:gd name="connsiteY332" fmla="*/ 4036226 h 5118708"/>
              <a:gd name="connsiteX333" fmla="*/ 1603088 w 3484560"/>
              <a:gd name="connsiteY333" fmla="*/ 4064339 h 5118708"/>
              <a:gd name="connsiteX334" fmla="*/ 1601082 w 3484560"/>
              <a:gd name="connsiteY334" fmla="*/ 4093080 h 5118708"/>
              <a:gd name="connsiteX335" fmla="*/ 1597376 w 3484560"/>
              <a:gd name="connsiteY335" fmla="*/ 4115396 h 5118708"/>
              <a:gd name="connsiteX336" fmla="*/ 1589326 w 3484560"/>
              <a:gd name="connsiteY336" fmla="*/ 4138129 h 5118708"/>
              <a:gd name="connsiteX337" fmla="*/ 1577717 w 3484560"/>
              <a:gd name="connsiteY337" fmla="*/ 4231313 h 5118708"/>
              <a:gd name="connsiteX338" fmla="*/ 1588346 w 3484560"/>
              <a:gd name="connsiteY338" fmla="*/ 4336027 h 5118708"/>
              <a:gd name="connsiteX339" fmla="*/ 1598001 w 3484560"/>
              <a:gd name="connsiteY339" fmla="*/ 4427172 h 5118708"/>
              <a:gd name="connsiteX340" fmla="*/ 1639912 w 3484560"/>
              <a:gd name="connsiteY340" fmla="*/ 4374404 h 5118708"/>
              <a:gd name="connsiteX341" fmla="*/ 1680417 w 3484560"/>
              <a:gd name="connsiteY341" fmla="*/ 4303552 h 5118708"/>
              <a:gd name="connsiteX342" fmla="*/ 1691397 w 3484560"/>
              <a:gd name="connsiteY342" fmla="*/ 4271206 h 5118708"/>
              <a:gd name="connsiteX343" fmla="*/ 1691520 w 3484560"/>
              <a:gd name="connsiteY343" fmla="*/ 4262909 h 5118708"/>
              <a:gd name="connsiteX344" fmla="*/ 1691787 w 3484560"/>
              <a:gd name="connsiteY344" fmla="*/ 4249681 h 5118708"/>
              <a:gd name="connsiteX345" fmla="*/ 1692770 w 3484560"/>
              <a:gd name="connsiteY345" fmla="*/ 4044721 h 5118708"/>
              <a:gd name="connsiteX346" fmla="*/ 1712633 w 3484560"/>
              <a:gd name="connsiteY346" fmla="*/ 3842278 h 5118708"/>
              <a:gd name="connsiteX347" fmla="*/ 1738194 w 3484560"/>
              <a:gd name="connsiteY347" fmla="*/ 3739174 h 5118708"/>
              <a:gd name="connsiteX348" fmla="*/ 1766161 w 3484560"/>
              <a:gd name="connsiteY348" fmla="*/ 3638036 h 5118708"/>
              <a:gd name="connsiteX349" fmla="*/ 1800040 w 3484560"/>
              <a:gd name="connsiteY349" fmla="*/ 3579152 h 5118708"/>
              <a:gd name="connsiteX350" fmla="*/ 1819892 w 3484560"/>
              <a:gd name="connsiteY350" fmla="*/ 3564804 h 5118708"/>
              <a:gd name="connsiteX351" fmla="*/ 1845765 w 3484560"/>
              <a:gd name="connsiteY351" fmla="*/ 3567445 h 5118708"/>
              <a:gd name="connsiteX352" fmla="*/ 1862703 w 3484560"/>
              <a:gd name="connsiteY352" fmla="*/ 3583754 h 5118708"/>
              <a:gd name="connsiteX353" fmla="*/ 1867210 w 3484560"/>
              <a:gd name="connsiteY353" fmla="*/ 3607844 h 5118708"/>
              <a:gd name="connsiteX354" fmla="*/ 1864692 w 3484560"/>
              <a:gd name="connsiteY354" fmla="*/ 3625471 h 5118708"/>
              <a:gd name="connsiteX355" fmla="*/ 1858806 w 3484560"/>
              <a:gd name="connsiteY355" fmla="*/ 3642323 h 5118708"/>
              <a:gd name="connsiteX356" fmla="*/ 1818836 w 3484560"/>
              <a:gd name="connsiteY356" fmla="*/ 3782678 h 5118708"/>
              <a:gd name="connsiteX357" fmla="*/ 1801252 w 3484560"/>
              <a:gd name="connsiteY357" fmla="*/ 3927472 h 5118708"/>
              <a:gd name="connsiteX358" fmla="*/ 1795568 w 3484560"/>
              <a:gd name="connsiteY358" fmla="*/ 4037986 h 5118708"/>
              <a:gd name="connsiteX359" fmla="*/ 1793244 w 3484560"/>
              <a:gd name="connsiteY359" fmla="*/ 4149181 h 5118708"/>
              <a:gd name="connsiteX360" fmla="*/ 1794190 w 3484560"/>
              <a:gd name="connsiteY360" fmla="*/ 4157129 h 5118708"/>
              <a:gd name="connsiteX361" fmla="*/ 1796640 w 3484560"/>
              <a:gd name="connsiteY361" fmla="*/ 4169317 h 5118708"/>
              <a:gd name="connsiteX362" fmla="*/ 1815814 w 3484560"/>
              <a:gd name="connsiteY362" fmla="*/ 4144093 h 5118708"/>
              <a:gd name="connsiteX363" fmla="*/ 1833229 w 3484560"/>
              <a:gd name="connsiteY363" fmla="*/ 4123422 h 5118708"/>
              <a:gd name="connsiteX364" fmla="*/ 1869814 w 3484560"/>
              <a:gd name="connsiteY364" fmla="*/ 4087027 h 5118708"/>
              <a:gd name="connsiteX365" fmla="*/ 1915266 w 3484560"/>
              <a:gd name="connsiteY365" fmla="*/ 4062935 h 5118708"/>
              <a:gd name="connsiteX366" fmla="*/ 1972043 w 3484560"/>
              <a:gd name="connsiteY366" fmla="*/ 4061500 h 5118708"/>
              <a:gd name="connsiteX367" fmla="*/ 2013868 w 3484560"/>
              <a:gd name="connsiteY367" fmla="*/ 4098783 h 5118708"/>
              <a:gd name="connsiteX368" fmla="*/ 2036533 w 3484560"/>
              <a:gd name="connsiteY368" fmla="*/ 4140464 h 5118708"/>
              <a:gd name="connsiteX369" fmla="*/ 2053093 w 3484560"/>
              <a:gd name="connsiteY369" fmla="*/ 4187173 h 5118708"/>
              <a:gd name="connsiteX370" fmla="*/ 2070250 w 3484560"/>
              <a:gd name="connsiteY370" fmla="*/ 4240111 h 5118708"/>
              <a:gd name="connsiteX371" fmla="*/ 2089375 w 3484560"/>
              <a:gd name="connsiteY371" fmla="*/ 4290663 h 5118708"/>
              <a:gd name="connsiteX372" fmla="*/ 2139697 w 3484560"/>
              <a:gd name="connsiteY372" fmla="*/ 4348087 h 5118708"/>
              <a:gd name="connsiteX373" fmla="*/ 2186716 w 3484560"/>
              <a:gd name="connsiteY373" fmla="*/ 4315289 h 5118708"/>
              <a:gd name="connsiteX374" fmla="*/ 2224109 w 3484560"/>
              <a:gd name="connsiteY374" fmla="*/ 4242253 h 5118708"/>
              <a:gd name="connsiteX375" fmla="*/ 2237220 w 3484560"/>
              <a:gd name="connsiteY375" fmla="*/ 4206266 h 5118708"/>
              <a:gd name="connsiteX376" fmla="*/ 2237461 w 3484560"/>
              <a:gd name="connsiteY376" fmla="*/ 4205522 h 5118708"/>
              <a:gd name="connsiteX377" fmla="*/ 2231338 w 3484560"/>
              <a:gd name="connsiteY377" fmla="*/ 4173086 h 5118708"/>
              <a:gd name="connsiteX378" fmla="*/ 2225883 w 3484560"/>
              <a:gd name="connsiteY378" fmla="*/ 4036311 h 5118708"/>
              <a:gd name="connsiteX379" fmla="*/ 2231503 w 3484560"/>
              <a:gd name="connsiteY379" fmla="*/ 3900671 h 5118708"/>
              <a:gd name="connsiteX380" fmla="*/ 2232338 w 3484560"/>
              <a:gd name="connsiteY380" fmla="*/ 3880820 h 5118708"/>
              <a:gd name="connsiteX381" fmla="*/ 2232088 w 3484560"/>
              <a:gd name="connsiteY381" fmla="*/ 3861073 h 5118708"/>
              <a:gd name="connsiteX382" fmla="*/ 2181909 w 3484560"/>
              <a:gd name="connsiteY382" fmla="*/ 3865888 h 5118708"/>
              <a:gd name="connsiteX383" fmla="*/ 2134951 w 3484560"/>
              <a:gd name="connsiteY383" fmla="*/ 3870393 h 5118708"/>
              <a:gd name="connsiteX384" fmla="*/ 2120388 w 3484560"/>
              <a:gd name="connsiteY384" fmla="*/ 3840682 h 5118708"/>
              <a:gd name="connsiteX385" fmla="*/ 2106454 w 3484560"/>
              <a:gd name="connsiteY385" fmla="*/ 3817527 h 5118708"/>
              <a:gd name="connsiteX386" fmla="*/ 2117487 w 3484560"/>
              <a:gd name="connsiteY386" fmla="*/ 3779933 h 5118708"/>
              <a:gd name="connsiteX387" fmla="*/ 2159757 w 3484560"/>
              <a:gd name="connsiteY387" fmla="*/ 3762725 h 5118708"/>
              <a:gd name="connsiteX388" fmla="*/ 2203644 w 3484560"/>
              <a:gd name="connsiteY388" fmla="*/ 3749380 h 5118708"/>
              <a:gd name="connsiteX389" fmla="*/ 2246195 w 3484560"/>
              <a:gd name="connsiteY389" fmla="*/ 3733972 h 5118708"/>
              <a:gd name="connsiteX390" fmla="*/ 2252357 w 3484560"/>
              <a:gd name="connsiteY390" fmla="*/ 3712532 h 5118708"/>
              <a:gd name="connsiteX391" fmla="*/ 2259396 w 3484560"/>
              <a:gd name="connsiteY391" fmla="*/ 3688801 h 5118708"/>
              <a:gd name="connsiteX392" fmla="*/ 2291220 w 3484560"/>
              <a:gd name="connsiteY392" fmla="*/ 3517385 h 5118708"/>
              <a:gd name="connsiteX393" fmla="*/ 2305514 w 3484560"/>
              <a:gd name="connsiteY393" fmla="*/ 3483256 h 5118708"/>
              <a:gd name="connsiteX394" fmla="*/ 2316527 w 3484560"/>
              <a:gd name="connsiteY394" fmla="*/ 3476458 h 5118708"/>
              <a:gd name="connsiteX395" fmla="*/ 2331121 w 3484560"/>
              <a:gd name="connsiteY395" fmla="*/ 3475492 h 5118708"/>
              <a:gd name="connsiteX396" fmla="*/ 1954514 w 3484560"/>
              <a:gd name="connsiteY396" fmla="*/ 0 h 5118708"/>
              <a:gd name="connsiteX397" fmla="*/ 2202918 w 3484560"/>
              <a:gd name="connsiteY397" fmla="*/ 0 h 5118708"/>
              <a:gd name="connsiteX398" fmla="*/ 2202918 w 3484560"/>
              <a:gd name="connsiteY398" fmla="*/ 155899 h 5118708"/>
              <a:gd name="connsiteX399" fmla="*/ 1954514 w 3484560"/>
              <a:gd name="connsiteY399" fmla="*/ 155899 h 5118708"/>
              <a:gd name="connsiteX400" fmla="*/ 1954514 w 3484560"/>
              <a:gd name="connsiteY400" fmla="*/ 0 h 5118708"/>
              <a:gd name="connsiteX0" fmla="*/ 1532253 w 3484560"/>
              <a:gd name="connsiteY0" fmla="*/ 4594522 h 5118708"/>
              <a:gd name="connsiteX1" fmla="*/ 1517777 w 3484560"/>
              <a:gd name="connsiteY1" fmla="*/ 4602133 h 5118708"/>
              <a:gd name="connsiteX2" fmla="*/ 1508539 w 3484560"/>
              <a:gd name="connsiteY2" fmla="*/ 4607045 h 5118708"/>
              <a:gd name="connsiteX3" fmla="*/ 1428467 w 3484560"/>
              <a:gd name="connsiteY3" fmla="*/ 4679328 h 5118708"/>
              <a:gd name="connsiteX4" fmla="*/ 1349652 w 3484560"/>
              <a:gd name="connsiteY4" fmla="*/ 4752588 h 5118708"/>
              <a:gd name="connsiteX5" fmla="*/ 1250623 w 3484560"/>
              <a:gd name="connsiteY5" fmla="*/ 4864570 h 5118708"/>
              <a:gd name="connsiteX6" fmla="*/ 1227614 w 3484560"/>
              <a:gd name="connsiteY6" fmla="*/ 4896058 h 5118708"/>
              <a:gd name="connsiteX7" fmla="*/ 1211562 w 3484560"/>
              <a:gd name="connsiteY7" fmla="*/ 4931271 h 5118708"/>
              <a:gd name="connsiteX8" fmla="*/ 1212064 w 3484560"/>
              <a:gd name="connsiteY8" fmla="*/ 4965078 h 5118708"/>
              <a:gd name="connsiteX9" fmla="*/ 1242589 w 3484560"/>
              <a:gd name="connsiteY9" fmla="*/ 4979535 h 5118708"/>
              <a:gd name="connsiteX10" fmla="*/ 1291409 w 3484560"/>
              <a:gd name="connsiteY10" fmla="*/ 4982170 h 5118708"/>
              <a:gd name="connsiteX11" fmla="*/ 1340834 w 3484560"/>
              <a:gd name="connsiteY11" fmla="*/ 4980356 h 5118708"/>
              <a:gd name="connsiteX12" fmla="*/ 1397898 w 3484560"/>
              <a:gd name="connsiteY12" fmla="*/ 4967560 h 5118708"/>
              <a:gd name="connsiteX13" fmla="*/ 1443176 w 3484560"/>
              <a:gd name="connsiteY13" fmla="*/ 4933937 h 5118708"/>
              <a:gd name="connsiteX14" fmla="*/ 1469148 w 3484560"/>
              <a:gd name="connsiteY14" fmla="*/ 4897223 h 5118708"/>
              <a:gd name="connsiteX15" fmla="*/ 1491539 w 3484560"/>
              <a:gd name="connsiteY15" fmla="*/ 4857559 h 5118708"/>
              <a:gd name="connsiteX16" fmla="*/ 1520534 w 3484560"/>
              <a:gd name="connsiteY16" fmla="*/ 4774073 h 5118708"/>
              <a:gd name="connsiteX17" fmla="*/ 1529403 w 3484560"/>
              <a:gd name="connsiteY17" fmla="*/ 4687028 h 5118708"/>
              <a:gd name="connsiteX18" fmla="*/ 1530984 w 3484560"/>
              <a:gd name="connsiteY18" fmla="*/ 4642407 h 5118708"/>
              <a:gd name="connsiteX19" fmla="*/ 1532253 w 3484560"/>
              <a:gd name="connsiteY19" fmla="*/ 4594522 h 5118708"/>
              <a:gd name="connsiteX20" fmla="*/ 361411 w 3484560"/>
              <a:gd name="connsiteY20" fmla="*/ 4450482 h 5118708"/>
              <a:gd name="connsiteX21" fmla="*/ 147149 w 3484560"/>
              <a:gd name="connsiteY21" fmla="*/ 4476895 h 5118708"/>
              <a:gd name="connsiteX22" fmla="*/ 153420 w 3484560"/>
              <a:gd name="connsiteY22" fmla="*/ 4525078 h 5118708"/>
              <a:gd name="connsiteX23" fmla="*/ 188959 w 3484560"/>
              <a:gd name="connsiteY23" fmla="*/ 4546245 h 5118708"/>
              <a:gd name="connsiteX24" fmla="*/ 286695 w 3484560"/>
              <a:gd name="connsiteY24" fmla="*/ 4532447 h 5118708"/>
              <a:gd name="connsiteX25" fmla="*/ 361411 w 3484560"/>
              <a:gd name="connsiteY25" fmla="*/ 4450482 h 5118708"/>
              <a:gd name="connsiteX26" fmla="*/ 330542 w 3484560"/>
              <a:gd name="connsiteY26" fmla="*/ 4227988 h 5118708"/>
              <a:gd name="connsiteX27" fmla="*/ 314567 w 3484560"/>
              <a:gd name="connsiteY27" fmla="*/ 4228114 h 5118708"/>
              <a:gd name="connsiteX28" fmla="*/ 266786 w 3484560"/>
              <a:gd name="connsiteY28" fmla="*/ 4242890 h 5118708"/>
              <a:gd name="connsiteX29" fmla="*/ 196672 w 3484560"/>
              <a:gd name="connsiteY29" fmla="*/ 4315570 h 5118708"/>
              <a:gd name="connsiteX30" fmla="*/ 158458 w 3484560"/>
              <a:gd name="connsiteY30" fmla="*/ 4411554 h 5118708"/>
              <a:gd name="connsiteX31" fmla="*/ 401054 w 3484560"/>
              <a:gd name="connsiteY31" fmla="*/ 4375109 h 5118708"/>
              <a:gd name="connsiteX32" fmla="*/ 406584 w 3484560"/>
              <a:gd name="connsiteY32" fmla="*/ 4329692 h 5118708"/>
              <a:gd name="connsiteX33" fmla="*/ 410250 w 3484560"/>
              <a:gd name="connsiteY33" fmla="*/ 4287752 h 5118708"/>
              <a:gd name="connsiteX34" fmla="*/ 404928 w 3484560"/>
              <a:gd name="connsiteY34" fmla="*/ 4266644 h 5118708"/>
              <a:gd name="connsiteX35" fmla="*/ 388932 w 3484560"/>
              <a:gd name="connsiteY35" fmla="*/ 4248759 h 5118708"/>
              <a:gd name="connsiteX36" fmla="*/ 330542 w 3484560"/>
              <a:gd name="connsiteY36" fmla="*/ 4227988 h 5118708"/>
              <a:gd name="connsiteX37" fmla="*/ 1491787 w 3484560"/>
              <a:gd name="connsiteY37" fmla="*/ 4126991 h 5118708"/>
              <a:gd name="connsiteX38" fmla="*/ 1407804 w 3484560"/>
              <a:gd name="connsiteY38" fmla="*/ 4199194 h 5118708"/>
              <a:gd name="connsiteX39" fmla="*/ 1351855 w 3484560"/>
              <a:gd name="connsiteY39" fmla="*/ 4302218 h 5118708"/>
              <a:gd name="connsiteX40" fmla="*/ 1341268 w 3484560"/>
              <a:gd name="connsiteY40" fmla="*/ 4406420 h 5118708"/>
              <a:gd name="connsiteX41" fmla="*/ 1369911 w 3484560"/>
              <a:gd name="connsiteY41" fmla="*/ 4399462 h 5118708"/>
              <a:gd name="connsiteX42" fmla="*/ 1388693 w 3484560"/>
              <a:gd name="connsiteY42" fmla="*/ 4381373 h 5118708"/>
              <a:gd name="connsiteX43" fmla="*/ 1448201 w 3484560"/>
              <a:gd name="connsiteY43" fmla="*/ 4297312 h 5118708"/>
              <a:gd name="connsiteX44" fmla="*/ 1487092 w 3484560"/>
              <a:gd name="connsiteY44" fmla="*/ 4222385 h 5118708"/>
              <a:gd name="connsiteX45" fmla="*/ 1491787 w 3484560"/>
              <a:gd name="connsiteY45" fmla="*/ 4126991 h 5118708"/>
              <a:gd name="connsiteX46" fmla="*/ 1018013 w 3484560"/>
              <a:gd name="connsiteY46" fmla="*/ 3980636 h 5118708"/>
              <a:gd name="connsiteX47" fmla="*/ 1078595 w 3484560"/>
              <a:gd name="connsiteY47" fmla="*/ 4125470 h 5118708"/>
              <a:gd name="connsiteX48" fmla="*/ 1067444 w 3484560"/>
              <a:gd name="connsiteY48" fmla="*/ 4136599 h 5118708"/>
              <a:gd name="connsiteX49" fmla="*/ 1051267 w 3484560"/>
              <a:gd name="connsiteY49" fmla="*/ 4129554 h 5118708"/>
              <a:gd name="connsiteX50" fmla="*/ 1021284 w 3484560"/>
              <a:gd name="connsiteY50" fmla="*/ 4058570 h 5118708"/>
              <a:gd name="connsiteX51" fmla="*/ 1018013 w 3484560"/>
              <a:gd name="connsiteY51" fmla="*/ 3980636 h 5118708"/>
              <a:gd name="connsiteX52" fmla="*/ 2829151 w 3484560"/>
              <a:gd name="connsiteY52" fmla="*/ 3941578 h 5118708"/>
              <a:gd name="connsiteX53" fmla="*/ 2771886 w 3484560"/>
              <a:gd name="connsiteY53" fmla="*/ 4010391 h 5118708"/>
              <a:gd name="connsiteX54" fmla="*/ 2731984 w 3484560"/>
              <a:gd name="connsiteY54" fmla="*/ 4088519 h 5118708"/>
              <a:gd name="connsiteX55" fmla="*/ 2736011 w 3484560"/>
              <a:gd name="connsiteY55" fmla="*/ 4092341 h 5118708"/>
              <a:gd name="connsiteX56" fmla="*/ 2739934 w 3484560"/>
              <a:gd name="connsiteY56" fmla="*/ 4095076 h 5118708"/>
              <a:gd name="connsiteX57" fmla="*/ 2790335 w 3484560"/>
              <a:gd name="connsiteY57" fmla="*/ 4051993 h 5118708"/>
              <a:gd name="connsiteX58" fmla="*/ 2838455 w 3484560"/>
              <a:gd name="connsiteY58" fmla="*/ 4008030 h 5118708"/>
              <a:gd name="connsiteX59" fmla="*/ 2858318 w 3484560"/>
              <a:gd name="connsiteY59" fmla="*/ 3973001 h 5118708"/>
              <a:gd name="connsiteX60" fmla="*/ 2829151 w 3484560"/>
              <a:gd name="connsiteY60" fmla="*/ 3941578 h 5118708"/>
              <a:gd name="connsiteX61" fmla="*/ 2331121 w 3484560"/>
              <a:gd name="connsiteY61" fmla="*/ 3475492 h 5118708"/>
              <a:gd name="connsiteX62" fmla="*/ 2354178 w 3484560"/>
              <a:gd name="connsiteY62" fmla="*/ 3488835 h 5118708"/>
              <a:gd name="connsiteX63" fmla="*/ 2360514 w 3484560"/>
              <a:gd name="connsiteY63" fmla="*/ 3522449 h 5118708"/>
              <a:gd name="connsiteX64" fmla="*/ 2355136 w 3484560"/>
              <a:gd name="connsiteY64" fmla="*/ 3597996 h 5118708"/>
              <a:gd name="connsiteX65" fmla="*/ 2348460 w 3484560"/>
              <a:gd name="connsiteY65" fmla="*/ 3671471 h 5118708"/>
              <a:gd name="connsiteX66" fmla="*/ 2348760 w 3484560"/>
              <a:gd name="connsiteY66" fmla="*/ 3691756 h 5118708"/>
              <a:gd name="connsiteX67" fmla="*/ 2348284 w 3484560"/>
              <a:gd name="connsiteY67" fmla="*/ 3715408 h 5118708"/>
              <a:gd name="connsiteX68" fmla="*/ 2370769 w 3484560"/>
              <a:gd name="connsiteY68" fmla="*/ 3713251 h 5118708"/>
              <a:gd name="connsiteX69" fmla="*/ 2393255 w 3484560"/>
              <a:gd name="connsiteY69" fmla="*/ 3711094 h 5118708"/>
              <a:gd name="connsiteX70" fmla="*/ 2448251 w 3484560"/>
              <a:gd name="connsiteY70" fmla="*/ 3706365 h 5118708"/>
              <a:gd name="connsiteX71" fmla="*/ 2502471 w 3484560"/>
              <a:gd name="connsiteY71" fmla="*/ 3704999 h 5118708"/>
              <a:gd name="connsiteX72" fmla="*/ 2565223 w 3484560"/>
              <a:gd name="connsiteY72" fmla="*/ 3735330 h 5118708"/>
              <a:gd name="connsiteX73" fmla="*/ 2550948 w 3484560"/>
              <a:gd name="connsiteY73" fmla="*/ 3798262 h 5118708"/>
              <a:gd name="connsiteX74" fmla="*/ 2508380 w 3484560"/>
              <a:gd name="connsiteY74" fmla="*/ 3804725 h 5118708"/>
              <a:gd name="connsiteX75" fmla="*/ 2470268 w 3484560"/>
              <a:gd name="connsiteY75" fmla="*/ 3811859 h 5118708"/>
              <a:gd name="connsiteX76" fmla="*/ 2401980 w 3484560"/>
              <a:gd name="connsiteY76" fmla="*/ 3826832 h 5118708"/>
              <a:gd name="connsiteX77" fmla="*/ 2332814 w 3484560"/>
              <a:gd name="connsiteY77" fmla="*/ 3844086 h 5118708"/>
              <a:gd name="connsiteX78" fmla="*/ 2317475 w 3484560"/>
              <a:gd name="connsiteY78" fmla="*/ 3968414 h 5118708"/>
              <a:gd name="connsiteX79" fmla="*/ 2324640 w 3484560"/>
              <a:gd name="connsiteY79" fmla="*/ 4130613 h 5118708"/>
              <a:gd name="connsiteX80" fmla="*/ 2357374 w 3484560"/>
              <a:gd name="connsiteY80" fmla="*/ 4267902 h 5118708"/>
              <a:gd name="connsiteX81" fmla="*/ 2487453 w 3484560"/>
              <a:gd name="connsiteY81" fmla="*/ 4351452 h 5118708"/>
              <a:gd name="connsiteX82" fmla="*/ 2604304 w 3484560"/>
              <a:gd name="connsiteY82" fmla="*/ 4230569 h 5118708"/>
              <a:gd name="connsiteX83" fmla="*/ 2619701 w 3484560"/>
              <a:gd name="connsiteY83" fmla="*/ 4200849 h 5118708"/>
              <a:gd name="connsiteX84" fmla="*/ 2619593 w 3484560"/>
              <a:gd name="connsiteY84" fmla="*/ 4198855 h 5118708"/>
              <a:gd name="connsiteX85" fmla="*/ 2622280 w 3484560"/>
              <a:gd name="connsiteY85" fmla="*/ 4139122 h 5118708"/>
              <a:gd name="connsiteX86" fmla="*/ 2636160 w 3484560"/>
              <a:gd name="connsiteY86" fmla="*/ 4081608 h 5118708"/>
              <a:gd name="connsiteX87" fmla="*/ 2757132 w 3484560"/>
              <a:gd name="connsiteY87" fmla="*/ 3892855 h 5118708"/>
              <a:gd name="connsiteX88" fmla="*/ 2778362 w 3484560"/>
              <a:gd name="connsiteY88" fmla="*/ 3873799 h 5118708"/>
              <a:gd name="connsiteX89" fmla="*/ 2802081 w 3484560"/>
              <a:gd name="connsiteY89" fmla="*/ 3857798 h 5118708"/>
              <a:gd name="connsiteX90" fmla="*/ 2845915 w 3484560"/>
              <a:gd name="connsiteY90" fmla="*/ 3851397 h 5118708"/>
              <a:gd name="connsiteX91" fmla="*/ 2874983 w 3484560"/>
              <a:gd name="connsiteY91" fmla="*/ 3885940 h 5118708"/>
              <a:gd name="connsiteX92" fmla="*/ 2882961 w 3484560"/>
              <a:gd name="connsiteY92" fmla="*/ 3898717 h 5118708"/>
              <a:gd name="connsiteX93" fmla="*/ 2891815 w 3484560"/>
              <a:gd name="connsiteY93" fmla="*/ 3909213 h 5118708"/>
              <a:gd name="connsiteX94" fmla="*/ 2912936 w 3484560"/>
              <a:gd name="connsiteY94" fmla="*/ 4022844 h 5118708"/>
              <a:gd name="connsiteX95" fmla="*/ 2881099 w 3484560"/>
              <a:gd name="connsiteY95" fmla="*/ 4079153 h 5118708"/>
              <a:gd name="connsiteX96" fmla="*/ 2834805 w 3484560"/>
              <a:gd name="connsiteY96" fmla="*/ 4122574 h 5118708"/>
              <a:gd name="connsiteX97" fmla="*/ 2775014 w 3484560"/>
              <a:gd name="connsiteY97" fmla="*/ 4161251 h 5118708"/>
              <a:gd name="connsiteX98" fmla="*/ 2711959 w 3484560"/>
              <a:gd name="connsiteY98" fmla="*/ 4200241 h 5118708"/>
              <a:gd name="connsiteX99" fmla="*/ 2753363 w 3484560"/>
              <a:gd name="connsiteY99" fmla="*/ 4300663 h 5118708"/>
              <a:gd name="connsiteX100" fmla="*/ 2854989 w 3484560"/>
              <a:gd name="connsiteY100" fmla="*/ 4276669 h 5118708"/>
              <a:gd name="connsiteX101" fmla="*/ 2969629 w 3484560"/>
              <a:gd name="connsiteY101" fmla="*/ 4188051 h 5118708"/>
              <a:gd name="connsiteX102" fmla="*/ 3017078 w 3484560"/>
              <a:gd name="connsiteY102" fmla="*/ 4138192 h 5118708"/>
              <a:gd name="connsiteX103" fmla="*/ 3038827 w 3484560"/>
              <a:gd name="connsiteY103" fmla="*/ 4109461 h 5118708"/>
              <a:gd name="connsiteX104" fmla="*/ 3038400 w 3484560"/>
              <a:gd name="connsiteY104" fmla="*/ 4084862 h 5118708"/>
              <a:gd name="connsiteX105" fmla="*/ 3039047 w 3484560"/>
              <a:gd name="connsiteY105" fmla="*/ 4029185 h 5118708"/>
              <a:gd name="connsiteX106" fmla="*/ 3058617 w 3484560"/>
              <a:gd name="connsiteY106" fmla="*/ 3937130 h 5118708"/>
              <a:gd name="connsiteX107" fmla="*/ 3076816 w 3484560"/>
              <a:gd name="connsiteY107" fmla="*/ 3917083 h 5118708"/>
              <a:gd name="connsiteX108" fmla="*/ 3103211 w 3484560"/>
              <a:gd name="connsiteY108" fmla="*/ 3913819 h 5118708"/>
              <a:gd name="connsiteX109" fmla="*/ 3126068 w 3484560"/>
              <a:gd name="connsiteY109" fmla="*/ 3925168 h 5118708"/>
              <a:gd name="connsiteX110" fmla="*/ 3135832 w 3484560"/>
              <a:gd name="connsiteY110" fmla="*/ 3948753 h 5118708"/>
              <a:gd name="connsiteX111" fmla="*/ 3135192 w 3484560"/>
              <a:gd name="connsiteY111" fmla="*/ 3976400 h 5118708"/>
              <a:gd name="connsiteX112" fmla="*/ 3132688 w 3484560"/>
              <a:gd name="connsiteY112" fmla="*/ 4007506 h 5118708"/>
              <a:gd name="connsiteX113" fmla="*/ 3152383 w 3484560"/>
              <a:gd name="connsiteY113" fmla="*/ 3985892 h 5118708"/>
              <a:gd name="connsiteX114" fmla="*/ 3167057 w 3484560"/>
              <a:gd name="connsiteY114" fmla="*/ 3969143 h 5118708"/>
              <a:gd name="connsiteX115" fmla="*/ 3225119 w 3484560"/>
              <a:gd name="connsiteY115" fmla="*/ 3945112 h 5118708"/>
              <a:gd name="connsiteX116" fmla="*/ 3273688 w 3484560"/>
              <a:gd name="connsiteY116" fmla="*/ 3982289 h 5118708"/>
              <a:gd name="connsiteX117" fmla="*/ 3289435 w 3484560"/>
              <a:gd name="connsiteY117" fmla="*/ 4016769 h 5118708"/>
              <a:gd name="connsiteX118" fmla="*/ 3300525 w 3484560"/>
              <a:gd name="connsiteY118" fmla="*/ 4048464 h 5118708"/>
              <a:gd name="connsiteX119" fmla="*/ 3344874 w 3484560"/>
              <a:gd name="connsiteY119" fmla="*/ 4112200 h 5118708"/>
              <a:gd name="connsiteX120" fmla="*/ 3409619 w 3484560"/>
              <a:gd name="connsiteY120" fmla="*/ 4102534 h 5118708"/>
              <a:gd name="connsiteX121" fmla="*/ 3432346 w 3484560"/>
              <a:gd name="connsiteY121" fmla="*/ 4082019 h 5118708"/>
              <a:gd name="connsiteX122" fmla="*/ 3453986 w 3484560"/>
              <a:gd name="connsiteY122" fmla="*/ 4061608 h 5118708"/>
              <a:gd name="connsiteX123" fmla="*/ 3464754 w 3484560"/>
              <a:gd name="connsiteY123" fmla="*/ 4055625 h 5118708"/>
              <a:gd name="connsiteX124" fmla="*/ 3478220 w 3484560"/>
              <a:gd name="connsiteY124" fmla="*/ 4054883 h 5118708"/>
              <a:gd name="connsiteX125" fmla="*/ 3483435 w 3484560"/>
              <a:gd name="connsiteY125" fmla="*/ 4065383 h 5118708"/>
              <a:gd name="connsiteX126" fmla="*/ 3483212 w 3484560"/>
              <a:gd name="connsiteY126" fmla="*/ 4076405 h 5118708"/>
              <a:gd name="connsiteX127" fmla="*/ 3438949 w 3484560"/>
              <a:gd name="connsiteY127" fmla="*/ 4156556 h 5118708"/>
              <a:gd name="connsiteX128" fmla="*/ 3365554 w 3484560"/>
              <a:gd name="connsiteY128" fmla="*/ 4207629 h 5118708"/>
              <a:gd name="connsiteX129" fmla="*/ 3320212 w 3484560"/>
              <a:gd name="connsiteY129" fmla="*/ 4209793 h 5118708"/>
              <a:gd name="connsiteX130" fmla="*/ 3287848 w 3484560"/>
              <a:gd name="connsiteY130" fmla="*/ 4175635 h 5118708"/>
              <a:gd name="connsiteX131" fmla="*/ 3265603 w 3484560"/>
              <a:gd name="connsiteY131" fmla="*/ 4124914 h 5118708"/>
              <a:gd name="connsiteX132" fmla="*/ 3244334 w 3484560"/>
              <a:gd name="connsiteY132" fmla="*/ 4072923 h 5118708"/>
              <a:gd name="connsiteX133" fmla="*/ 3241900 w 3484560"/>
              <a:gd name="connsiteY133" fmla="*/ 4064723 h 5118708"/>
              <a:gd name="connsiteX134" fmla="*/ 3238171 w 3484560"/>
              <a:gd name="connsiteY134" fmla="*/ 4054447 h 5118708"/>
              <a:gd name="connsiteX135" fmla="*/ 3217135 w 3484560"/>
              <a:gd name="connsiteY135" fmla="*/ 4035398 h 5118708"/>
              <a:gd name="connsiteX136" fmla="*/ 3193691 w 3484560"/>
              <a:gd name="connsiteY136" fmla="*/ 4048448 h 5118708"/>
              <a:gd name="connsiteX137" fmla="*/ 3179187 w 3484560"/>
              <a:gd name="connsiteY137" fmla="*/ 4065057 h 5118708"/>
              <a:gd name="connsiteX138" fmla="*/ 3169346 w 3484560"/>
              <a:gd name="connsiteY138" fmla="*/ 4084519 h 5118708"/>
              <a:gd name="connsiteX139" fmla="*/ 3144490 w 3484560"/>
              <a:gd name="connsiteY139" fmla="*/ 4197244 h 5118708"/>
              <a:gd name="connsiteX140" fmla="*/ 3143198 w 3484560"/>
              <a:gd name="connsiteY140" fmla="*/ 4315332 h 5118708"/>
              <a:gd name="connsiteX141" fmla="*/ 3128368 w 3484560"/>
              <a:gd name="connsiteY141" fmla="*/ 4385747 h 5118708"/>
              <a:gd name="connsiteX142" fmla="*/ 3097756 w 3484560"/>
              <a:gd name="connsiteY142" fmla="*/ 4406069 h 5118708"/>
              <a:gd name="connsiteX143" fmla="*/ 3059463 w 3484560"/>
              <a:gd name="connsiteY143" fmla="*/ 4402423 h 5118708"/>
              <a:gd name="connsiteX144" fmla="*/ 3033253 w 3484560"/>
              <a:gd name="connsiteY144" fmla="*/ 4365409 h 5118708"/>
              <a:gd name="connsiteX145" fmla="*/ 3033003 w 3484560"/>
              <a:gd name="connsiteY145" fmla="*/ 4249776 h 5118708"/>
              <a:gd name="connsiteX146" fmla="*/ 3037292 w 3484560"/>
              <a:gd name="connsiteY146" fmla="*/ 4211286 h 5118708"/>
              <a:gd name="connsiteX147" fmla="*/ 3011544 w 3484560"/>
              <a:gd name="connsiteY147" fmla="*/ 4243917 h 5118708"/>
              <a:gd name="connsiteX148" fmla="*/ 2865084 w 3484560"/>
              <a:gd name="connsiteY148" fmla="*/ 4362810 h 5118708"/>
              <a:gd name="connsiteX149" fmla="*/ 2712790 w 3484560"/>
              <a:gd name="connsiteY149" fmla="*/ 4398024 h 5118708"/>
              <a:gd name="connsiteX150" fmla="*/ 2622142 w 3484560"/>
              <a:gd name="connsiteY150" fmla="*/ 4286452 h 5118708"/>
              <a:gd name="connsiteX151" fmla="*/ 2622134 w 3484560"/>
              <a:gd name="connsiteY151" fmla="*/ 4284570 h 5118708"/>
              <a:gd name="connsiteX152" fmla="*/ 2600310 w 3484560"/>
              <a:gd name="connsiteY152" fmla="*/ 4317086 h 5118708"/>
              <a:gd name="connsiteX153" fmla="*/ 2558402 w 3484560"/>
              <a:gd name="connsiteY153" fmla="*/ 4368045 h 5118708"/>
              <a:gd name="connsiteX154" fmla="*/ 2461983 w 3484560"/>
              <a:gd name="connsiteY154" fmla="*/ 4441238 h 5118708"/>
              <a:gd name="connsiteX155" fmla="*/ 2359141 w 3484560"/>
              <a:gd name="connsiteY155" fmla="*/ 4438910 h 5118708"/>
              <a:gd name="connsiteX156" fmla="*/ 2296529 w 3484560"/>
              <a:gd name="connsiteY156" fmla="*/ 4374171 h 5118708"/>
              <a:gd name="connsiteX157" fmla="*/ 2273228 w 3484560"/>
              <a:gd name="connsiteY157" fmla="*/ 4327921 h 5118708"/>
              <a:gd name="connsiteX158" fmla="*/ 2261258 w 3484560"/>
              <a:gd name="connsiteY158" fmla="*/ 4294681 h 5118708"/>
              <a:gd name="connsiteX159" fmla="*/ 2253384 w 3484560"/>
              <a:gd name="connsiteY159" fmla="*/ 4320162 h 5118708"/>
              <a:gd name="connsiteX160" fmla="*/ 2220216 w 3484560"/>
              <a:gd name="connsiteY160" fmla="*/ 4387881 h 5118708"/>
              <a:gd name="connsiteX161" fmla="*/ 2180457 w 3484560"/>
              <a:gd name="connsiteY161" fmla="*/ 4433167 h 5118708"/>
              <a:gd name="connsiteX162" fmla="*/ 2123532 w 3484560"/>
              <a:gd name="connsiteY162" fmla="*/ 4448302 h 5118708"/>
              <a:gd name="connsiteX163" fmla="*/ 2069652 w 3484560"/>
              <a:gd name="connsiteY163" fmla="*/ 4424611 h 5118708"/>
              <a:gd name="connsiteX164" fmla="*/ 2037416 w 3484560"/>
              <a:gd name="connsiteY164" fmla="*/ 4374732 h 5118708"/>
              <a:gd name="connsiteX165" fmla="*/ 2007234 w 3484560"/>
              <a:gd name="connsiteY165" fmla="*/ 4292860 h 5118708"/>
              <a:gd name="connsiteX166" fmla="*/ 1979330 w 3484560"/>
              <a:gd name="connsiteY166" fmla="*/ 4211835 h 5118708"/>
              <a:gd name="connsiteX167" fmla="*/ 1949799 w 3484560"/>
              <a:gd name="connsiteY167" fmla="*/ 4171085 h 5118708"/>
              <a:gd name="connsiteX168" fmla="*/ 1903314 w 3484560"/>
              <a:gd name="connsiteY168" fmla="*/ 4182494 h 5118708"/>
              <a:gd name="connsiteX169" fmla="*/ 1882019 w 3484560"/>
              <a:gd name="connsiteY169" fmla="*/ 4204686 h 5118708"/>
              <a:gd name="connsiteX170" fmla="*/ 1865284 w 3484560"/>
              <a:gd name="connsiteY170" fmla="*/ 4228638 h 5118708"/>
              <a:gd name="connsiteX171" fmla="*/ 1826877 w 3484560"/>
              <a:gd name="connsiteY171" fmla="*/ 4310881 h 5118708"/>
              <a:gd name="connsiteX172" fmla="*/ 1810077 w 3484560"/>
              <a:gd name="connsiteY172" fmla="*/ 4400809 h 5118708"/>
              <a:gd name="connsiteX173" fmla="*/ 1808297 w 3484560"/>
              <a:gd name="connsiteY173" fmla="*/ 4448917 h 5118708"/>
              <a:gd name="connsiteX174" fmla="*/ 1793941 w 3484560"/>
              <a:gd name="connsiteY174" fmla="*/ 4491644 h 5118708"/>
              <a:gd name="connsiteX175" fmla="*/ 1782609 w 3484560"/>
              <a:gd name="connsiteY175" fmla="*/ 4510662 h 5118708"/>
              <a:gd name="connsiteX176" fmla="*/ 1771069 w 3484560"/>
              <a:gd name="connsiteY176" fmla="*/ 4527505 h 5118708"/>
              <a:gd name="connsiteX177" fmla="*/ 1719086 w 3484560"/>
              <a:gd name="connsiteY177" fmla="*/ 4497981 h 5118708"/>
              <a:gd name="connsiteX178" fmla="*/ 1696175 w 3484560"/>
              <a:gd name="connsiteY178" fmla="*/ 4415579 h 5118708"/>
              <a:gd name="connsiteX179" fmla="*/ 1693928 w 3484560"/>
              <a:gd name="connsiteY179" fmla="*/ 4389068 h 5118708"/>
              <a:gd name="connsiteX180" fmla="*/ 1684737 w 3484560"/>
              <a:gd name="connsiteY180" fmla="*/ 4404781 h 5118708"/>
              <a:gd name="connsiteX181" fmla="*/ 1626672 w 3484560"/>
              <a:gd name="connsiteY181" fmla="*/ 4481517 h 5118708"/>
              <a:gd name="connsiteX182" fmla="*/ 1611811 w 3484560"/>
              <a:gd name="connsiteY182" fmla="*/ 4510028 h 5118708"/>
              <a:gd name="connsiteX183" fmla="*/ 1610444 w 3484560"/>
              <a:gd name="connsiteY183" fmla="*/ 4541635 h 5118708"/>
              <a:gd name="connsiteX184" fmla="*/ 1616666 w 3484560"/>
              <a:gd name="connsiteY184" fmla="*/ 4694028 h 5118708"/>
              <a:gd name="connsiteX185" fmla="*/ 1598587 w 3484560"/>
              <a:gd name="connsiteY185" fmla="*/ 4844360 h 5118708"/>
              <a:gd name="connsiteX186" fmla="*/ 1579599 w 3484560"/>
              <a:gd name="connsiteY186" fmla="*/ 4912975 h 5118708"/>
              <a:gd name="connsiteX187" fmla="*/ 1551568 w 3484560"/>
              <a:gd name="connsiteY187" fmla="*/ 4979144 h 5118708"/>
              <a:gd name="connsiteX188" fmla="*/ 1419145 w 3484560"/>
              <a:gd name="connsiteY188" fmla="*/ 5102614 h 5118708"/>
              <a:gd name="connsiteX189" fmla="*/ 1244790 w 3484560"/>
              <a:gd name="connsiteY189" fmla="*/ 5109461 h 5118708"/>
              <a:gd name="connsiteX190" fmla="*/ 1201879 w 3484560"/>
              <a:gd name="connsiteY190" fmla="*/ 5089271 h 5118708"/>
              <a:gd name="connsiteX191" fmla="*/ 1174629 w 3484560"/>
              <a:gd name="connsiteY191" fmla="*/ 5048938 h 5118708"/>
              <a:gd name="connsiteX192" fmla="*/ 1170733 w 3484560"/>
              <a:gd name="connsiteY192" fmla="*/ 5036884 h 5118708"/>
              <a:gd name="connsiteX193" fmla="*/ 1163582 w 3484560"/>
              <a:gd name="connsiteY193" fmla="*/ 5025142 h 5118708"/>
              <a:gd name="connsiteX194" fmla="*/ 1131267 w 3484560"/>
              <a:gd name="connsiteY194" fmla="*/ 4960564 h 5118708"/>
              <a:gd name="connsiteX195" fmla="*/ 1138924 w 3484560"/>
              <a:gd name="connsiteY195" fmla="*/ 4889928 h 5118708"/>
              <a:gd name="connsiteX196" fmla="*/ 1164587 w 3484560"/>
              <a:gd name="connsiteY196" fmla="*/ 4820487 h 5118708"/>
              <a:gd name="connsiteX197" fmla="*/ 1209808 w 3484560"/>
              <a:gd name="connsiteY197" fmla="*/ 4760149 h 5118708"/>
              <a:gd name="connsiteX198" fmla="*/ 1260123 w 3484560"/>
              <a:gd name="connsiteY198" fmla="*/ 4703898 h 5118708"/>
              <a:gd name="connsiteX199" fmla="*/ 1315027 w 3484560"/>
              <a:gd name="connsiteY199" fmla="*/ 4650500 h 5118708"/>
              <a:gd name="connsiteX200" fmla="*/ 1404718 w 3484560"/>
              <a:gd name="connsiteY200" fmla="*/ 4571073 h 5118708"/>
              <a:gd name="connsiteX201" fmla="*/ 1494638 w 3484560"/>
              <a:gd name="connsiteY201" fmla="*/ 4492722 h 5118708"/>
              <a:gd name="connsiteX202" fmla="*/ 1516805 w 3484560"/>
              <a:gd name="connsiteY202" fmla="*/ 4466072 h 5118708"/>
              <a:gd name="connsiteX203" fmla="*/ 1519420 w 3484560"/>
              <a:gd name="connsiteY203" fmla="*/ 4430319 h 5118708"/>
              <a:gd name="connsiteX204" fmla="*/ 1513870 w 3484560"/>
              <a:gd name="connsiteY204" fmla="*/ 4391506 h 5118708"/>
              <a:gd name="connsiteX205" fmla="*/ 1510595 w 3484560"/>
              <a:gd name="connsiteY205" fmla="*/ 4353573 h 5118708"/>
              <a:gd name="connsiteX206" fmla="*/ 1507443 w 3484560"/>
              <a:gd name="connsiteY206" fmla="*/ 4353143 h 5118708"/>
              <a:gd name="connsiteX207" fmla="*/ 1503199 w 3484560"/>
              <a:gd name="connsiteY207" fmla="*/ 4352819 h 5118708"/>
              <a:gd name="connsiteX208" fmla="*/ 1477170 w 3484560"/>
              <a:gd name="connsiteY208" fmla="*/ 4394661 h 5118708"/>
              <a:gd name="connsiteX209" fmla="*/ 1451036 w 3484560"/>
              <a:gd name="connsiteY209" fmla="*/ 4435416 h 5118708"/>
              <a:gd name="connsiteX210" fmla="*/ 1418305 w 3484560"/>
              <a:gd name="connsiteY210" fmla="*/ 4474242 h 5118708"/>
              <a:gd name="connsiteX211" fmla="*/ 1381785 w 3484560"/>
              <a:gd name="connsiteY211" fmla="*/ 4507942 h 5118708"/>
              <a:gd name="connsiteX212" fmla="*/ 1326035 w 3484560"/>
              <a:gd name="connsiteY212" fmla="*/ 4521526 h 5118708"/>
              <a:gd name="connsiteX213" fmla="*/ 1291089 w 3484560"/>
              <a:gd name="connsiteY213" fmla="*/ 4477115 h 5118708"/>
              <a:gd name="connsiteX214" fmla="*/ 1285720 w 3484560"/>
              <a:gd name="connsiteY214" fmla="*/ 4457317 h 5118708"/>
              <a:gd name="connsiteX215" fmla="*/ 1277200 w 3484560"/>
              <a:gd name="connsiteY215" fmla="*/ 4438919 h 5118708"/>
              <a:gd name="connsiteX216" fmla="*/ 1269165 w 3484560"/>
              <a:gd name="connsiteY216" fmla="*/ 4418207 h 5118708"/>
              <a:gd name="connsiteX217" fmla="*/ 1262302 w 3484560"/>
              <a:gd name="connsiteY217" fmla="*/ 4432813 h 5118708"/>
              <a:gd name="connsiteX218" fmla="*/ 1192327 w 3484560"/>
              <a:gd name="connsiteY218" fmla="*/ 4531842 h 5118708"/>
              <a:gd name="connsiteX219" fmla="*/ 1163920 w 3484560"/>
              <a:gd name="connsiteY219" fmla="*/ 4556492 h 5118708"/>
              <a:gd name="connsiteX220" fmla="*/ 1080312 w 3484560"/>
              <a:gd name="connsiteY220" fmla="*/ 4547418 h 5118708"/>
              <a:gd name="connsiteX221" fmla="*/ 1026683 w 3484560"/>
              <a:gd name="connsiteY221" fmla="*/ 4454179 h 5118708"/>
              <a:gd name="connsiteX222" fmla="*/ 1012837 w 3484560"/>
              <a:gd name="connsiteY222" fmla="*/ 4400410 h 5118708"/>
              <a:gd name="connsiteX223" fmla="*/ 1009867 w 3484560"/>
              <a:gd name="connsiteY223" fmla="*/ 4379226 h 5118708"/>
              <a:gd name="connsiteX224" fmla="*/ 1002214 w 3484560"/>
              <a:gd name="connsiteY224" fmla="*/ 4390353 h 5118708"/>
              <a:gd name="connsiteX225" fmla="*/ 928819 w 3484560"/>
              <a:gd name="connsiteY225" fmla="*/ 4441427 h 5118708"/>
              <a:gd name="connsiteX226" fmla="*/ 883477 w 3484560"/>
              <a:gd name="connsiteY226" fmla="*/ 4443591 h 5118708"/>
              <a:gd name="connsiteX227" fmla="*/ 851113 w 3484560"/>
              <a:gd name="connsiteY227" fmla="*/ 4409432 h 5118708"/>
              <a:gd name="connsiteX228" fmla="*/ 828868 w 3484560"/>
              <a:gd name="connsiteY228" fmla="*/ 4358711 h 5118708"/>
              <a:gd name="connsiteX229" fmla="*/ 807599 w 3484560"/>
              <a:gd name="connsiteY229" fmla="*/ 4306721 h 5118708"/>
              <a:gd name="connsiteX230" fmla="*/ 805165 w 3484560"/>
              <a:gd name="connsiteY230" fmla="*/ 4298521 h 5118708"/>
              <a:gd name="connsiteX231" fmla="*/ 801435 w 3484560"/>
              <a:gd name="connsiteY231" fmla="*/ 4288245 h 5118708"/>
              <a:gd name="connsiteX232" fmla="*/ 780400 w 3484560"/>
              <a:gd name="connsiteY232" fmla="*/ 4269195 h 5118708"/>
              <a:gd name="connsiteX233" fmla="*/ 756956 w 3484560"/>
              <a:gd name="connsiteY233" fmla="*/ 4282245 h 5118708"/>
              <a:gd name="connsiteX234" fmla="*/ 742452 w 3484560"/>
              <a:gd name="connsiteY234" fmla="*/ 4298854 h 5118708"/>
              <a:gd name="connsiteX235" fmla="*/ 732611 w 3484560"/>
              <a:gd name="connsiteY235" fmla="*/ 4318316 h 5118708"/>
              <a:gd name="connsiteX236" fmla="*/ 707755 w 3484560"/>
              <a:gd name="connsiteY236" fmla="*/ 4431041 h 5118708"/>
              <a:gd name="connsiteX237" fmla="*/ 706463 w 3484560"/>
              <a:gd name="connsiteY237" fmla="*/ 4549129 h 5118708"/>
              <a:gd name="connsiteX238" fmla="*/ 691633 w 3484560"/>
              <a:gd name="connsiteY238" fmla="*/ 4619544 h 5118708"/>
              <a:gd name="connsiteX239" fmla="*/ 661021 w 3484560"/>
              <a:gd name="connsiteY239" fmla="*/ 4639866 h 5118708"/>
              <a:gd name="connsiteX240" fmla="*/ 622728 w 3484560"/>
              <a:gd name="connsiteY240" fmla="*/ 4636221 h 5118708"/>
              <a:gd name="connsiteX241" fmla="*/ 596518 w 3484560"/>
              <a:gd name="connsiteY241" fmla="*/ 4599207 h 5118708"/>
              <a:gd name="connsiteX242" fmla="*/ 596267 w 3484560"/>
              <a:gd name="connsiteY242" fmla="*/ 4483573 h 5118708"/>
              <a:gd name="connsiteX243" fmla="*/ 601976 w 3484560"/>
              <a:gd name="connsiteY243" fmla="*/ 4432348 h 5118708"/>
              <a:gd name="connsiteX244" fmla="*/ 602222 w 3484560"/>
              <a:gd name="connsiteY244" fmla="*/ 4412263 h 5118708"/>
              <a:gd name="connsiteX245" fmla="*/ 590701 w 3484560"/>
              <a:gd name="connsiteY245" fmla="*/ 4420894 h 5118708"/>
              <a:gd name="connsiteX246" fmla="*/ 565669 w 3484560"/>
              <a:gd name="connsiteY246" fmla="*/ 4429415 h 5118708"/>
              <a:gd name="connsiteX247" fmla="*/ 490415 w 3484560"/>
              <a:gd name="connsiteY247" fmla="*/ 4438097 h 5118708"/>
              <a:gd name="connsiteX248" fmla="*/ 482686 w 3484560"/>
              <a:gd name="connsiteY248" fmla="*/ 4454610 h 5118708"/>
              <a:gd name="connsiteX249" fmla="*/ 476252 w 3484560"/>
              <a:gd name="connsiteY249" fmla="*/ 4473199 h 5118708"/>
              <a:gd name="connsiteX250" fmla="*/ 444666 w 3484560"/>
              <a:gd name="connsiteY250" fmla="*/ 4547661 h 5118708"/>
              <a:gd name="connsiteX251" fmla="*/ 399336 w 3484560"/>
              <a:gd name="connsiteY251" fmla="*/ 4616740 h 5118708"/>
              <a:gd name="connsiteX252" fmla="*/ 272418 w 3484560"/>
              <a:gd name="connsiteY252" fmla="*/ 4690894 h 5118708"/>
              <a:gd name="connsiteX253" fmla="*/ 148029 w 3484560"/>
              <a:gd name="connsiteY253" fmla="*/ 4654011 h 5118708"/>
              <a:gd name="connsiteX254" fmla="*/ 154499 w 3484560"/>
              <a:gd name="connsiteY254" fmla="*/ 4711901 h 5118708"/>
              <a:gd name="connsiteX255" fmla="*/ 144226 w 3484560"/>
              <a:gd name="connsiteY255" fmla="*/ 4767044 h 5118708"/>
              <a:gd name="connsiteX256" fmla="*/ 111603 w 3484560"/>
              <a:gd name="connsiteY256" fmla="*/ 4803360 h 5118708"/>
              <a:gd name="connsiteX257" fmla="*/ 71902 w 3484560"/>
              <a:gd name="connsiteY257" fmla="*/ 4769109 h 5118708"/>
              <a:gd name="connsiteX258" fmla="*/ 48395 w 3484560"/>
              <a:gd name="connsiteY258" fmla="*/ 4697201 h 5118708"/>
              <a:gd name="connsiteX259" fmla="*/ 30582 w 3484560"/>
              <a:gd name="connsiteY259" fmla="*/ 4559594 h 5118708"/>
              <a:gd name="connsiteX260" fmla="*/ 12079 w 3484560"/>
              <a:gd name="connsiteY260" fmla="*/ 4448689 h 5118708"/>
              <a:gd name="connsiteX261" fmla="*/ 1221 w 3484560"/>
              <a:gd name="connsiteY261" fmla="*/ 4312340 h 5118708"/>
              <a:gd name="connsiteX262" fmla="*/ 3236 w 3484560"/>
              <a:gd name="connsiteY262" fmla="*/ 4074347 h 5118708"/>
              <a:gd name="connsiteX263" fmla="*/ 27350 w 3484560"/>
              <a:gd name="connsiteY263" fmla="*/ 3838542 h 5118708"/>
              <a:gd name="connsiteX264" fmla="*/ 35114 w 3484560"/>
              <a:gd name="connsiteY264" fmla="*/ 3812909 h 5118708"/>
              <a:gd name="connsiteX265" fmla="*/ 45219 w 3484560"/>
              <a:gd name="connsiteY265" fmla="*/ 3796201 h 5118708"/>
              <a:gd name="connsiteX266" fmla="*/ 61149 w 3484560"/>
              <a:gd name="connsiteY266" fmla="*/ 3794307 h 5118708"/>
              <a:gd name="connsiteX267" fmla="*/ 73605 w 3484560"/>
              <a:gd name="connsiteY267" fmla="*/ 3803908 h 5118708"/>
              <a:gd name="connsiteX268" fmla="*/ 80933 w 3484560"/>
              <a:gd name="connsiteY268" fmla="*/ 3817297 h 5118708"/>
              <a:gd name="connsiteX269" fmla="*/ 79946 w 3484560"/>
              <a:gd name="connsiteY269" fmla="*/ 3868083 h 5118708"/>
              <a:gd name="connsiteX270" fmla="*/ 79064 w 3484560"/>
              <a:gd name="connsiteY270" fmla="*/ 3919957 h 5118708"/>
              <a:gd name="connsiteX271" fmla="*/ 79318 w 3484560"/>
              <a:gd name="connsiteY271" fmla="*/ 4075283 h 5118708"/>
              <a:gd name="connsiteX272" fmla="*/ 79667 w 3484560"/>
              <a:gd name="connsiteY272" fmla="*/ 4231583 h 5118708"/>
              <a:gd name="connsiteX273" fmla="*/ 92760 w 3484560"/>
              <a:gd name="connsiteY273" fmla="*/ 4368047 h 5118708"/>
              <a:gd name="connsiteX274" fmla="*/ 97413 w 3484560"/>
              <a:gd name="connsiteY274" fmla="*/ 4351661 h 5118708"/>
              <a:gd name="connsiteX275" fmla="*/ 104348 w 3484560"/>
              <a:gd name="connsiteY275" fmla="*/ 4336156 h 5118708"/>
              <a:gd name="connsiteX276" fmla="*/ 128730 w 3484560"/>
              <a:gd name="connsiteY276" fmla="*/ 4275383 h 5118708"/>
              <a:gd name="connsiteX277" fmla="*/ 158664 w 3484560"/>
              <a:gd name="connsiteY277" fmla="*/ 4215233 h 5118708"/>
              <a:gd name="connsiteX278" fmla="*/ 186183 w 3484560"/>
              <a:gd name="connsiteY278" fmla="*/ 4179522 h 5118708"/>
              <a:gd name="connsiteX279" fmla="*/ 219874 w 3484560"/>
              <a:gd name="connsiteY279" fmla="*/ 4150893 h 5118708"/>
              <a:gd name="connsiteX280" fmla="*/ 381194 w 3484560"/>
              <a:gd name="connsiteY280" fmla="*/ 4121334 h 5118708"/>
              <a:gd name="connsiteX281" fmla="*/ 487969 w 3484560"/>
              <a:gd name="connsiteY281" fmla="*/ 4245119 h 5118708"/>
              <a:gd name="connsiteX282" fmla="*/ 494124 w 3484560"/>
              <a:gd name="connsiteY282" fmla="*/ 4282636 h 5118708"/>
              <a:gd name="connsiteX283" fmla="*/ 498109 w 3484560"/>
              <a:gd name="connsiteY283" fmla="*/ 4320361 h 5118708"/>
              <a:gd name="connsiteX284" fmla="*/ 501591 w 3484560"/>
              <a:gd name="connsiteY284" fmla="*/ 4356654 h 5118708"/>
              <a:gd name="connsiteX285" fmla="*/ 565621 w 3484560"/>
              <a:gd name="connsiteY285" fmla="*/ 4337359 h 5118708"/>
              <a:gd name="connsiteX286" fmla="*/ 585126 w 3484560"/>
              <a:gd name="connsiteY286" fmla="*/ 4332747 h 5118708"/>
              <a:gd name="connsiteX287" fmla="*/ 601471 w 3484560"/>
              <a:gd name="connsiteY287" fmla="*/ 4329535 h 5118708"/>
              <a:gd name="connsiteX288" fmla="*/ 601854 w 3484560"/>
              <a:gd name="connsiteY288" fmla="*/ 4329582 h 5118708"/>
              <a:gd name="connsiteX289" fmla="*/ 601665 w 3484560"/>
              <a:gd name="connsiteY289" fmla="*/ 4318659 h 5118708"/>
              <a:gd name="connsiteX290" fmla="*/ 602312 w 3484560"/>
              <a:gd name="connsiteY290" fmla="*/ 4262982 h 5118708"/>
              <a:gd name="connsiteX291" fmla="*/ 621881 w 3484560"/>
              <a:gd name="connsiteY291" fmla="*/ 4170927 h 5118708"/>
              <a:gd name="connsiteX292" fmla="*/ 640081 w 3484560"/>
              <a:gd name="connsiteY292" fmla="*/ 4150881 h 5118708"/>
              <a:gd name="connsiteX293" fmla="*/ 666476 w 3484560"/>
              <a:gd name="connsiteY293" fmla="*/ 4147616 h 5118708"/>
              <a:gd name="connsiteX294" fmla="*/ 689333 w 3484560"/>
              <a:gd name="connsiteY294" fmla="*/ 4158965 h 5118708"/>
              <a:gd name="connsiteX295" fmla="*/ 699097 w 3484560"/>
              <a:gd name="connsiteY295" fmla="*/ 4182551 h 5118708"/>
              <a:gd name="connsiteX296" fmla="*/ 698456 w 3484560"/>
              <a:gd name="connsiteY296" fmla="*/ 4210197 h 5118708"/>
              <a:gd name="connsiteX297" fmla="*/ 695953 w 3484560"/>
              <a:gd name="connsiteY297" fmla="*/ 4241304 h 5118708"/>
              <a:gd name="connsiteX298" fmla="*/ 715648 w 3484560"/>
              <a:gd name="connsiteY298" fmla="*/ 4219690 h 5118708"/>
              <a:gd name="connsiteX299" fmla="*/ 730322 w 3484560"/>
              <a:gd name="connsiteY299" fmla="*/ 4202941 h 5118708"/>
              <a:gd name="connsiteX300" fmla="*/ 788384 w 3484560"/>
              <a:gd name="connsiteY300" fmla="*/ 4178909 h 5118708"/>
              <a:gd name="connsiteX301" fmla="*/ 836952 w 3484560"/>
              <a:gd name="connsiteY301" fmla="*/ 4216087 h 5118708"/>
              <a:gd name="connsiteX302" fmla="*/ 852700 w 3484560"/>
              <a:gd name="connsiteY302" fmla="*/ 4250567 h 5118708"/>
              <a:gd name="connsiteX303" fmla="*/ 863790 w 3484560"/>
              <a:gd name="connsiteY303" fmla="*/ 4282262 h 5118708"/>
              <a:gd name="connsiteX304" fmla="*/ 908138 w 3484560"/>
              <a:gd name="connsiteY304" fmla="*/ 4345997 h 5118708"/>
              <a:gd name="connsiteX305" fmla="*/ 972884 w 3484560"/>
              <a:gd name="connsiteY305" fmla="*/ 4336331 h 5118708"/>
              <a:gd name="connsiteX306" fmla="*/ 995611 w 3484560"/>
              <a:gd name="connsiteY306" fmla="*/ 4315816 h 5118708"/>
              <a:gd name="connsiteX307" fmla="*/ 1010375 w 3484560"/>
              <a:gd name="connsiteY307" fmla="*/ 4301892 h 5118708"/>
              <a:gd name="connsiteX308" fmla="*/ 1012788 w 3484560"/>
              <a:gd name="connsiteY308" fmla="*/ 4231510 h 5118708"/>
              <a:gd name="connsiteX309" fmla="*/ 1014819 w 3484560"/>
              <a:gd name="connsiteY309" fmla="*/ 4220335 h 5118708"/>
              <a:gd name="connsiteX310" fmla="*/ 1017937 w 3484560"/>
              <a:gd name="connsiteY310" fmla="*/ 4209056 h 5118708"/>
              <a:gd name="connsiteX311" fmla="*/ 1030459 w 3484560"/>
              <a:gd name="connsiteY311" fmla="*/ 4193031 h 5118708"/>
              <a:gd name="connsiteX312" fmla="*/ 1049558 w 3484560"/>
              <a:gd name="connsiteY312" fmla="*/ 4188454 h 5118708"/>
              <a:gd name="connsiteX313" fmla="*/ 1063705 w 3484560"/>
              <a:gd name="connsiteY313" fmla="*/ 4196978 h 5118708"/>
              <a:gd name="connsiteX314" fmla="*/ 1074804 w 3484560"/>
              <a:gd name="connsiteY314" fmla="*/ 4207992 h 5118708"/>
              <a:gd name="connsiteX315" fmla="*/ 1079548 w 3484560"/>
              <a:gd name="connsiteY315" fmla="*/ 4226935 h 5118708"/>
              <a:gd name="connsiteX316" fmla="*/ 1080149 w 3484560"/>
              <a:gd name="connsiteY316" fmla="*/ 4248471 h 5118708"/>
              <a:gd name="connsiteX317" fmla="*/ 1085163 w 3484560"/>
              <a:gd name="connsiteY317" fmla="*/ 4314054 h 5118708"/>
              <a:gd name="connsiteX318" fmla="*/ 1091367 w 3484560"/>
              <a:gd name="connsiteY318" fmla="*/ 4380620 h 5118708"/>
              <a:gd name="connsiteX319" fmla="*/ 1128542 w 3484560"/>
              <a:gd name="connsiteY319" fmla="*/ 4453587 h 5118708"/>
              <a:gd name="connsiteX320" fmla="*/ 1188689 w 3484560"/>
              <a:gd name="connsiteY320" fmla="*/ 4425201 h 5118708"/>
              <a:gd name="connsiteX321" fmla="*/ 1248473 w 3484560"/>
              <a:gd name="connsiteY321" fmla="*/ 4347198 h 5118708"/>
              <a:gd name="connsiteX322" fmla="*/ 1267869 w 3484560"/>
              <a:gd name="connsiteY322" fmla="*/ 4311416 h 5118708"/>
              <a:gd name="connsiteX323" fmla="*/ 1270381 w 3484560"/>
              <a:gd name="connsiteY323" fmla="*/ 4294087 h 5118708"/>
              <a:gd name="connsiteX324" fmla="*/ 1291915 w 3484560"/>
              <a:gd name="connsiteY324" fmla="*/ 4226689 h 5118708"/>
              <a:gd name="connsiteX325" fmla="*/ 1369508 w 3484560"/>
              <a:gd name="connsiteY325" fmla="*/ 4105051 h 5118708"/>
              <a:gd name="connsiteX326" fmla="*/ 1425502 w 3484560"/>
              <a:gd name="connsiteY326" fmla="*/ 4060516 h 5118708"/>
              <a:gd name="connsiteX327" fmla="*/ 1492739 w 3484560"/>
              <a:gd name="connsiteY327" fmla="*/ 4030274 h 5118708"/>
              <a:gd name="connsiteX328" fmla="*/ 1507616 w 3484560"/>
              <a:gd name="connsiteY328" fmla="*/ 4025370 h 5118708"/>
              <a:gd name="connsiteX329" fmla="*/ 1522180 w 3484560"/>
              <a:gd name="connsiteY329" fmla="*/ 4017201 h 5118708"/>
              <a:gd name="connsiteX330" fmla="*/ 1567354 w 3484560"/>
              <a:gd name="connsiteY330" fmla="*/ 4002436 h 5118708"/>
              <a:gd name="connsiteX331" fmla="*/ 1598556 w 3484560"/>
              <a:gd name="connsiteY331" fmla="*/ 4036226 h 5118708"/>
              <a:gd name="connsiteX332" fmla="*/ 1603088 w 3484560"/>
              <a:gd name="connsiteY332" fmla="*/ 4064339 h 5118708"/>
              <a:gd name="connsiteX333" fmla="*/ 1601082 w 3484560"/>
              <a:gd name="connsiteY333" fmla="*/ 4093080 h 5118708"/>
              <a:gd name="connsiteX334" fmla="*/ 1597376 w 3484560"/>
              <a:gd name="connsiteY334" fmla="*/ 4115396 h 5118708"/>
              <a:gd name="connsiteX335" fmla="*/ 1589326 w 3484560"/>
              <a:gd name="connsiteY335" fmla="*/ 4138129 h 5118708"/>
              <a:gd name="connsiteX336" fmla="*/ 1577717 w 3484560"/>
              <a:gd name="connsiteY336" fmla="*/ 4231313 h 5118708"/>
              <a:gd name="connsiteX337" fmla="*/ 1588346 w 3484560"/>
              <a:gd name="connsiteY337" fmla="*/ 4336027 h 5118708"/>
              <a:gd name="connsiteX338" fmla="*/ 1598001 w 3484560"/>
              <a:gd name="connsiteY338" fmla="*/ 4427172 h 5118708"/>
              <a:gd name="connsiteX339" fmla="*/ 1639912 w 3484560"/>
              <a:gd name="connsiteY339" fmla="*/ 4374404 h 5118708"/>
              <a:gd name="connsiteX340" fmla="*/ 1680417 w 3484560"/>
              <a:gd name="connsiteY340" fmla="*/ 4303552 h 5118708"/>
              <a:gd name="connsiteX341" fmla="*/ 1691397 w 3484560"/>
              <a:gd name="connsiteY341" fmla="*/ 4271206 h 5118708"/>
              <a:gd name="connsiteX342" fmla="*/ 1691520 w 3484560"/>
              <a:gd name="connsiteY342" fmla="*/ 4262909 h 5118708"/>
              <a:gd name="connsiteX343" fmla="*/ 1691787 w 3484560"/>
              <a:gd name="connsiteY343" fmla="*/ 4249681 h 5118708"/>
              <a:gd name="connsiteX344" fmla="*/ 1692770 w 3484560"/>
              <a:gd name="connsiteY344" fmla="*/ 4044721 h 5118708"/>
              <a:gd name="connsiteX345" fmla="*/ 1712633 w 3484560"/>
              <a:gd name="connsiteY345" fmla="*/ 3842278 h 5118708"/>
              <a:gd name="connsiteX346" fmla="*/ 1738194 w 3484560"/>
              <a:gd name="connsiteY346" fmla="*/ 3739174 h 5118708"/>
              <a:gd name="connsiteX347" fmla="*/ 1766161 w 3484560"/>
              <a:gd name="connsiteY347" fmla="*/ 3638036 h 5118708"/>
              <a:gd name="connsiteX348" fmla="*/ 1800040 w 3484560"/>
              <a:gd name="connsiteY348" fmla="*/ 3579152 h 5118708"/>
              <a:gd name="connsiteX349" fmla="*/ 1819892 w 3484560"/>
              <a:gd name="connsiteY349" fmla="*/ 3564804 h 5118708"/>
              <a:gd name="connsiteX350" fmla="*/ 1845765 w 3484560"/>
              <a:gd name="connsiteY350" fmla="*/ 3567445 h 5118708"/>
              <a:gd name="connsiteX351" fmla="*/ 1862703 w 3484560"/>
              <a:gd name="connsiteY351" fmla="*/ 3583754 h 5118708"/>
              <a:gd name="connsiteX352" fmla="*/ 1867210 w 3484560"/>
              <a:gd name="connsiteY352" fmla="*/ 3607844 h 5118708"/>
              <a:gd name="connsiteX353" fmla="*/ 1864692 w 3484560"/>
              <a:gd name="connsiteY353" fmla="*/ 3625471 h 5118708"/>
              <a:gd name="connsiteX354" fmla="*/ 1858806 w 3484560"/>
              <a:gd name="connsiteY354" fmla="*/ 3642323 h 5118708"/>
              <a:gd name="connsiteX355" fmla="*/ 1818836 w 3484560"/>
              <a:gd name="connsiteY355" fmla="*/ 3782678 h 5118708"/>
              <a:gd name="connsiteX356" fmla="*/ 1801252 w 3484560"/>
              <a:gd name="connsiteY356" fmla="*/ 3927472 h 5118708"/>
              <a:gd name="connsiteX357" fmla="*/ 1795568 w 3484560"/>
              <a:gd name="connsiteY357" fmla="*/ 4037986 h 5118708"/>
              <a:gd name="connsiteX358" fmla="*/ 1793244 w 3484560"/>
              <a:gd name="connsiteY358" fmla="*/ 4149181 h 5118708"/>
              <a:gd name="connsiteX359" fmla="*/ 1794190 w 3484560"/>
              <a:gd name="connsiteY359" fmla="*/ 4157129 h 5118708"/>
              <a:gd name="connsiteX360" fmla="*/ 1796640 w 3484560"/>
              <a:gd name="connsiteY360" fmla="*/ 4169317 h 5118708"/>
              <a:gd name="connsiteX361" fmla="*/ 1815814 w 3484560"/>
              <a:gd name="connsiteY361" fmla="*/ 4144093 h 5118708"/>
              <a:gd name="connsiteX362" fmla="*/ 1833229 w 3484560"/>
              <a:gd name="connsiteY362" fmla="*/ 4123422 h 5118708"/>
              <a:gd name="connsiteX363" fmla="*/ 1869814 w 3484560"/>
              <a:gd name="connsiteY363" fmla="*/ 4087027 h 5118708"/>
              <a:gd name="connsiteX364" fmla="*/ 1915266 w 3484560"/>
              <a:gd name="connsiteY364" fmla="*/ 4062935 h 5118708"/>
              <a:gd name="connsiteX365" fmla="*/ 1972043 w 3484560"/>
              <a:gd name="connsiteY365" fmla="*/ 4061500 h 5118708"/>
              <a:gd name="connsiteX366" fmla="*/ 2013868 w 3484560"/>
              <a:gd name="connsiteY366" fmla="*/ 4098783 h 5118708"/>
              <a:gd name="connsiteX367" fmla="*/ 2036533 w 3484560"/>
              <a:gd name="connsiteY367" fmla="*/ 4140464 h 5118708"/>
              <a:gd name="connsiteX368" fmla="*/ 2053093 w 3484560"/>
              <a:gd name="connsiteY368" fmla="*/ 4187173 h 5118708"/>
              <a:gd name="connsiteX369" fmla="*/ 2070250 w 3484560"/>
              <a:gd name="connsiteY369" fmla="*/ 4240111 h 5118708"/>
              <a:gd name="connsiteX370" fmla="*/ 2089375 w 3484560"/>
              <a:gd name="connsiteY370" fmla="*/ 4290663 h 5118708"/>
              <a:gd name="connsiteX371" fmla="*/ 2139697 w 3484560"/>
              <a:gd name="connsiteY371" fmla="*/ 4348087 h 5118708"/>
              <a:gd name="connsiteX372" fmla="*/ 2186716 w 3484560"/>
              <a:gd name="connsiteY372" fmla="*/ 4315289 h 5118708"/>
              <a:gd name="connsiteX373" fmla="*/ 2224109 w 3484560"/>
              <a:gd name="connsiteY373" fmla="*/ 4242253 h 5118708"/>
              <a:gd name="connsiteX374" fmla="*/ 2237220 w 3484560"/>
              <a:gd name="connsiteY374" fmla="*/ 4206266 h 5118708"/>
              <a:gd name="connsiteX375" fmla="*/ 2237461 w 3484560"/>
              <a:gd name="connsiteY375" fmla="*/ 4205522 h 5118708"/>
              <a:gd name="connsiteX376" fmla="*/ 2231338 w 3484560"/>
              <a:gd name="connsiteY376" fmla="*/ 4173086 h 5118708"/>
              <a:gd name="connsiteX377" fmla="*/ 2225883 w 3484560"/>
              <a:gd name="connsiteY377" fmla="*/ 4036311 h 5118708"/>
              <a:gd name="connsiteX378" fmla="*/ 2231503 w 3484560"/>
              <a:gd name="connsiteY378" fmla="*/ 3900671 h 5118708"/>
              <a:gd name="connsiteX379" fmla="*/ 2232338 w 3484560"/>
              <a:gd name="connsiteY379" fmla="*/ 3880820 h 5118708"/>
              <a:gd name="connsiteX380" fmla="*/ 2232088 w 3484560"/>
              <a:gd name="connsiteY380" fmla="*/ 3861073 h 5118708"/>
              <a:gd name="connsiteX381" fmla="*/ 2181909 w 3484560"/>
              <a:gd name="connsiteY381" fmla="*/ 3865888 h 5118708"/>
              <a:gd name="connsiteX382" fmla="*/ 2134951 w 3484560"/>
              <a:gd name="connsiteY382" fmla="*/ 3870393 h 5118708"/>
              <a:gd name="connsiteX383" fmla="*/ 2120388 w 3484560"/>
              <a:gd name="connsiteY383" fmla="*/ 3840682 h 5118708"/>
              <a:gd name="connsiteX384" fmla="*/ 2106454 w 3484560"/>
              <a:gd name="connsiteY384" fmla="*/ 3817527 h 5118708"/>
              <a:gd name="connsiteX385" fmla="*/ 2117487 w 3484560"/>
              <a:gd name="connsiteY385" fmla="*/ 3779933 h 5118708"/>
              <a:gd name="connsiteX386" fmla="*/ 2159757 w 3484560"/>
              <a:gd name="connsiteY386" fmla="*/ 3762725 h 5118708"/>
              <a:gd name="connsiteX387" fmla="*/ 2203644 w 3484560"/>
              <a:gd name="connsiteY387" fmla="*/ 3749380 h 5118708"/>
              <a:gd name="connsiteX388" fmla="*/ 2246195 w 3484560"/>
              <a:gd name="connsiteY388" fmla="*/ 3733972 h 5118708"/>
              <a:gd name="connsiteX389" fmla="*/ 2252357 w 3484560"/>
              <a:gd name="connsiteY389" fmla="*/ 3712532 h 5118708"/>
              <a:gd name="connsiteX390" fmla="*/ 2259396 w 3484560"/>
              <a:gd name="connsiteY390" fmla="*/ 3688801 h 5118708"/>
              <a:gd name="connsiteX391" fmla="*/ 2291220 w 3484560"/>
              <a:gd name="connsiteY391" fmla="*/ 3517385 h 5118708"/>
              <a:gd name="connsiteX392" fmla="*/ 2305514 w 3484560"/>
              <a:gd name="connsiteY392" fmla="*/ 3483256 h 5118708"/>
              <a:gd name="connsiteX393" fmla="*/ 2316527 w 3484560"/>
              <a:gd name="connsiteY393" fmla="*/ 3476458 h 5118708"/>
              <a:gd name="connsiteX394" fmla="*/ 2331121 w 3484560"/>
              <a:gd name="connsiteY394" fmla="*/ 3475492 h 5118708"/>
              <a:gd name="connsiteX395" fmla="*/ 1954514 w 3484560"/>
              <a:gd name="connsiteY395" fmla="*/ 0 h 5118708"/>
              <a:gd name="connsiteX396" fmla="*/ 2202918 w 3484560"/>
              <a:gd name="connsiteY396" fmla="*/ 0 h 5118708"/>
              <a:gd name="connsiteX397" fmla="*/ 2202918 w 3484560"/>
              <a:gd name="connsiteY397" fmla="*/ 155899 h 5118708"/>
              <a:gd name="connsiteX398" fmla="*/ 1954514 w 3484560"/>
              <a:gd name="connsiteY398" fmla="*/ 155899 h 5118708"/>
              <a:gd name="connsiteX399" fmla="*/ 1954514 w 3484560"/>
              <a:gd name="connsiteY399" fmla="*/ 0 h 5118708"/>
              <a:gd name="connsiteX0" fmla="*/ 1532253 w 3484560"/>
              <a:gd name="connsiteY0" fmla="*/ 4594522 h 5118708"/>
              <a:gd name="connsiteX1" fmla="*/ 1517777 w 3484560"/>
              <a:gd name="connsiteY1" fmla="*/ 4602133 h 5118708"/>
              <a:gd name="connsiteX2" fmla="*/ 1508539 w 3484560"/>
              <a:gd name="connsiteY2" fmla="*/ 4607045 h 5118708"/>
              <a:gd name="connsiteX3" fmla="*/ 1428467 w 3484560"/>
              <a:gd name="connsiteY3" fmla="*/ 4679328 h 5118708"/>
              <a:gd name="connsiteX4" fmla="*/ 1349652 w 3484560"/>
              <a:gd name="connsiteY4" fmla="*/ 4752588 h 5118708"/>
              <a:gd name="connsiteX5" fmla="*/ 1250623 w 3484560"/>
              <a:gd name="connsiteY5" fmla="*/ 4864570 h 5118708"/>
              <a:gd name="connsiteX6" fmla="*/ 1227614 w 3484560"/>
              <a:gd name="connsiteY6" fmla="*/ 4896058 h 5118708"/>
              <a:gd name="connsiteX7" fmla="*/ 1211562 w 3484560"/>
              <a:gd name="connsiteY7" fmla="*/ 4931271 h 5118708"/>
              <a:gd name="connsiteX8" fmla="*/ 1212064 w 3484560"/>
              <a:gd name="connsiteY8" fmla="*/ 4965078 h 5118708"/>
              <a:gd name="connsiteX9" fmla="*/ 1242589 w 3484560"/>
              <a:gd name="connsiteY9" fmla="*/ 4979535 h 5118708"/>
              <a:gd name="connsiteX10" fmla="*/ 1291409 w 3484560"/>
              <a:gd name="connsiteY10" fmla="*/ 4982170 h 5118708"/>
              <a:gd name="connsiteX11" fmla="*/ 1340834 w 3484560"/>
              <a:gd name="connsiteY11" fmla="*/ 4980356 h 5118708"/>
              <a:gd name="connsiteX12" fmla="*/ 1397898 w 3484560"/>
              <a:gd name="connsiteY12" fmla="*/ 4967560 h 5118708"/>
              <a:gd name="connsiteX13" fmla="*/ 1443176 w 3484560"/>
              <a:gd name="connsiteY13" fmla="*/ 4933937 h 5118708"/>
              <a:gd name="connsiteX14" fmla="*/ 1469148 w 3484560"/>
              <a:gd name="connsiteY14" fmla="*/ 4897223 h 5118708"/>
              <a:gd name="connsiteX15" fmla="*/ 1491539 w 3484560"/>
              <a:gd name="connsiteY15" fmla="*/ 4857559 h 5118708"/>
              <a:gd name="connsiteX16" fmla="*/ 1520534 w 3484560"/>
              <a:gd name="connsiteY16" fmla="*/ 4774073 h 5118708"/>
              <a:gd name="connsiteX17" fmla="*/ 1529403 w 3484560"/>
              <a:gd name="connsiteY17" fmla="*/ 4687028 h 5118708"/>
              <a:gd name="connsiteX18" fmla="*/ 1530984 w 3484560"/>
              <a:gd name="connsiteY18" fmla="*/ 4642407 h 5118708"/>
              <a:gd name="connsiteX19" fmla="*/ 1532253 w 3484560"/>
              <a:gd name="connsiteY19" fmla="*/ 4594522 h 5118708"/>
              <a:gd name="connsiteX20" fmla="*/ 361411 w 3484560"/>
              <a:gd name="connsiteY20" fmla="*/ 4450482 h 5118708"/>
              <a:gd name="connsiteX21" fmla="*/ 147149 w 3484560"/>
              <a:gd name="connsiteY21" fmla="*/ 4476895 h 5118708"/>
              <a:gd name="connsiteX22" fmla="*/ 153420 w 3484560"/>
              <a:gd name="connsiteY22" fmla="*/ 4525078 h 5118708"/>
              <a:gd name="connsiteX23" fmla="*/ 188959 w 3484560"/>
              <a:gd name="connsiteY23" fmla="*/ 4546245 h 5118708"/>
              <a:gd name="connsiteX24" fmla="*/ 286695 w 3484560"/>
              <a:gd name="connsiteY24" fmla="*/ 4532447 h 5118708"/>
              <a:gd name="connsiteX25" fmla="*/ 361411 w 3484560"/>
              <a:gd name="connsiteY25" fmla="*/ 4450482 h 5118708"/>
              <a:gd name="connsiteX26" fmla="*/ 330542 w 3484560"/>
              <a:gd name="connsiteY26" fmla="*/ 4227988 h 5118708"/>
              <a:gd name="connsiteX27" fmla="*/ 314567 w 3484560"/>
              <a:gd name="connsiteY27" fmla="*/ 4228114 h 5118708"/>
              <a:gd name="connsiteX28" fmla="*/ 266786 w 3484560"/>
              <a:gd name="connsiteY28" fmla="*/ 4242890 h 5118708"/>
              <a:gd name="connsiteX29" fmla="*/ 196672 w 3484560"/>
              <a:gd name="connsiteY29" fmla="*/ 4315570 h 5118708"/>
              <a:gd name="connsiteX30" fmla="*/ 158458 w 3484560"/>
              <a:gd name="connsiteY30" fmla="*/ 4411554 h 5118708"/>
              <a:gd name="connsiteX31" fmla="*/ 401054 w 3484560"/>
              <a:gd name="connsiteY31" fmla="*/ 4375109 h 5118708"/>
              <a:gd name="connsiteX32" fmla="*/ 406584 w 3484560"/>
              <a:gd name="connsiteY32" fmla="*/ 4329692 h 5118708"/>
              <a:gd name="connsiteX33" fmla="*/ 410250 w 3484560"/>
              <a:gd name="connsiteY33" fmla="*/ 4287752 h 5118708"/>
              <a:gd name="connsiteX34" fmla="*/ 404928 w 3484560"/>
              <a:gd name="connsiteY34" fmla="*/ 4266644 h 5118708"/>
              <a:gd name="connsiteX35" fmla="*/ 388932 w 3484560"/>
              <a:gd name="connsiteY35" fmla="*/ 4248759 h 5118708"/>
              <a:gd name="connsiteX36" fmla="*/ 330542 w 3484560"/>
              <a:gd name="connsiteY36" fmla="*/ 4227988 h 5118708"/>
              <a:gd name="connsiteX37" fmla="*/ 1491787 w 3484560"/>
              <a:gd name="connsiteY37" fmla="*/ 4126991 h 5118708"/>
              <a:gd name="connsiteX38" fmla="*/ 1407804 w 3484560"/>
              <a:gd name="connsiteY38" fmla="*/ 4199194 h 5118708"/>
              <a:gd name="connsiteX39" fmla="*/ 1351855 w 3484560"/>
              <a:gd name="connsiteY39" fmla="*/ 4302218 h 5118708"/>
              <a:gd name="connsiteX40" fmla="*/ 1341268 w 3484560"/>
              <a:gd name="connsiteY40" fmla="*/ 4406420 h 5118708"/>
              <a:gd name="connsiteX41" fmla="*/ 1369911 w 3484560"/>
              <a:gd name="connsiteY41" fmla="*/ 4399462 h 5118708"/>
              <a:gd name="connsiteX42" fmla="*/ 1388693 w 3484560"/>
              <a:gd name="connsiteY42" fmla="*/ 4381373 h 5118708"/>
              <a:gd name="connsiteX43" fmla="*/ 1448201 w 3484560"/>
              <a:gd name="connsiteY43" fmla="*/ 4297312 h 5118708"/>
              <a:gd name="connsiteX44" fmla="*/ 1487092 w 3484560"/>
              <a:gd name="connsiteY44" fmla="*/ 4222385 h 5118708"/>
              <a:gd name="connsiteX45" fmla="*/ 1491787 w 3484560"/>
              <a:gd name="connsiteY45" fmla="*/ 4126991 h 5118708"/>
              <a:gd name="connsiteX46" fmla="*/ 1021284 w 3484560"/>
              <a:gd name="connsiteY46" fmla="*/ 4058570 h 5118708"/>
              <a:gd name="connsiteX47" fmla="*/ 1078595 w 3484560"/>
              <a:gd name="connsiteY47" fmla="*/ 4125470 h 5118708"/>
              <a:gd name="connsiteX48" fmla="*/ 1067444 w 3484560"/>
              <a:gd name="connsiteY48" fmla="*/ 4136599 h 5118708"/>
              <a:gd name="connsiteX49" fmla="*/ 1051267 w 3484560"/>
              <a:gd name="connsiteY49" fmla="*/ 4129554 h 5118708"/>
              <a:gd name="connsiteX50" fmla="*/ 1021284 w 3484560"/>
              <a:gd name="connsiteY50" fmla="*/ 4058570 h 5118708"/>
              <a:gd name="connsiteX51" fmla="*/ 2829151 w 3484560"/>
              <a:gd name="connsiteY51" fmla="*/ 3941578 h 5118708"/>
              <a:gd name="connsiteX52" fmla="*/ 2771886 w 3484560"/>
              <a:gd name="connsiteY52" fmla="*/ 4010391 h 5118708"/>
              <a:gd name="connsiteX53" fmla="*/ 2731984 w 3484560"/>
              <a:gd name="connsiteY53" fmla="*/ 4088519 h 5118708"/>
              <a:gd name="connsiteX54" fmla="*/ 2736011 w 3484560"/>
              <a:gd name="connsiteY54" fmla="*/ 4092341 h 5118708"/>
              <a:gd name="connsiteX55" fmla="*/ 2739934 w 3484560"/>
              <a:gd name="connsiteY55" fmla="*/ 4095076 h 5118708"/>
              <a:gd name="connsiteX56" fmla="*/ 2790335 w 3484560"/>
              <a:gd name="connsiteY56" fmla="*/ 4051993 h 5118708"/>
              <a:gd name="connsiteX57" fmla="*/ 2838455 w 3484560"/>
              <a:gd name="connsiteY57" fmla="*/ 4008030 h 5118708"/>
              <a:gd name="connsiteX58" fmla="*/ 2858318 w 3484560"/>
              <a:gd name="connsiteY58" fmla="*/ 3973001 h 5118708"/>
              <a:gd name="connsiteX59" fmla="*/ 2829151 w 3484560"/>
              <a:gd name="connsiteY59" fmla="*/ 3941578 h 5118708"/>
              <a:gd name="connsiteX60" fmla="*/ 2331121 w 3484560"/>
              <a:gd name="connsiteY60" fmla="*/ 3475492 h 5118708"/>
              <a:gd name="connsiteX61" fmla="*/ 2354178 w 3484560"/>
              <a:gd name="connsiteY61" fmla="*/ 3488835 h 5118708"/>
              <a:gd name="connsiteX62" fmla="*/ 2360514 w 3484560"/>
              <a:gd name="connsiteY62" fmla="*/ 3522449 h 5118708"/>
              <a:gd name="connsiteX63" fmla="*/ 2355136 w 3484560"/>
              <a:gd name="connsiteY63" fmla="*/ 3597996 h 5118708"/>
              <a:gd name="connsiteX64" fmla="*/ 2348460 w 3484560"/>
              <a:gd name="connsiteY64" fmla="*/ 3671471 h 5118708"/>
              <a:gd name="connsiteX65" fmla="*/ 2348760 w 3484560"/>
              <a:gd name="connsiteY65" fmla="*/ 3691756 h 5118708"/>
              <a:gd name="connsiteX66" fmla="*/ 2348284 w 3484560"/>
              <a:gd name="connsiteY66" fmla="*/ 3715408 h 5118708"/>
              <a:gd name="connsiteX67" fmla="*/ 2370769 w 3484560"/>
              <a:gd name="connsiteY67" fmla="*/ 3713251 h 5118708"/>
              <a:gd name="connsiteX68" fmla="*/ 2393255 w 3484560"/>
              <a:gd name="connsiteY68" fmla="*/ 3711094 h 5118708"/>
              <a:gd name="connsiteX69" fmla="*/ 2448251 w 3484560"/>
              <a:gd name="connsiteY69" fmla="*/ 3706365 h 5118708"/>
              <a:gd name="connsiteX70" fmla="*/ 2502471 w 3484560"/>
              <a:gd name="connsiteY70" fmla="*/ 3704999 h 5118708"/>
              <a:gd name="connsiteX71" fmla="*/ 2565223 w 3484560"/>
              <a:gd name="connsiteY71" fmla="*/ 3735330 h 5118708"/>
              <a:gd name="connsiteX72" fmla="*/ 2550948 w 3484560"/>
              <a:gd name="connsiteY72" fmla="*/ 3798262 h 5118708"/>
              <a:gd name="connsiteX73" fmla="*/ 2508380 w 3484560"/>
              <a:gd name="connsiteY73" fmla="*/ 3804725 h 5118708"/>
              <a:gd name="connsiteX74" fmla="*/ 2470268 w 3484560"/>
              <a:gd name="connsiteY74" fmla="*/ 3811859 h 5118708"/>
              <a:gd name="connsiteX75" fmla="*/ 2401980 w 3484560"/>
              <a:gd name="connsiteY75" fmla="*/ 3826832 h 5118708"/>
              <a:gd name="connsiteX76" fmla="*/ 2332814 w 3484560"/>
              <a:gd name="connsiteY76" fmla="*/ 3844086 h 5118708"/>
              <a:gd name="connsiteX77" fmla="*/ 2317475 w 3484560"/>
              <a:gd name="connsiteY77" fmla="*/ 3968414 h 5118708"/>
              <a:gd name="connsiteX78" fmla="*/ 2324640 w 3484560"/>
              <a:gd name="connsiteY78" fmla="*/ 4130613 h 5118708"/>
              <a:gd name="connsiteX79" fmla="*/ 2357374 w 3484560"/>
              <a:gd name="connsiteY79" fmla="*/ 4267902 h 5118708"/>
              <a:gd name="connsiteX80" fmla="*/ 2487453 w 3484560"/>
              <a:gd name="connsiteY80" fmla="*/ 4351452 h 5118708"/>
              <a:gd name="connsiteX81" fmla="*/ 2604304 w 3484560"/>
              <a:gd name="connsiteY81" fmla="*/ 4230569 h 5118708"/>
              <a:gd name="connsiteX82" fmla="*/ 2619701 w 3484560"/>
              <a:gd name="connsiteY82" fmla="*/ 4200849 h 5118708"/>
              <a:gd name="connsiteX83" fmla="*/ 2619593 w 3484560"/>
              <a:gd name="connsiteY83" fmla="*/ 4198855 h 5118708"/>
              <a:gd name="connsiteX84" fmla="*/ 2622280 w 3484560"/>
              <a:gd name="connsiteY84" fmla="*/ 4139122 h 5118708"/>
              <a:gd name="connsiteX85" fmla="*/ 2636160 w 3484560"/>
              <a:gd name="connsiteY85" fmla="*/ 4081608 h 5118708"/>
              <a:gd name="connsiteX86" fmla="*/ 2757132 w 3484560"/>
              <a:gd name="connsiteY86" fmla="*/ 3892855 h 5118708"/>
              <a:gd name="connsiteX87" fmla="*/ 2778362 w 3484560"/>
              <a:gd name="connsiteY87" fmla="*/ 3873799 h 5118708"/>
              <a:gd name="connsiteX88" fmla="*/ 2802081 w 3484560"/>
              <a:gd name="connsiteY88" fmla="*/ 3857798 h 5118708"/>
              <a:gd name="connsiteX89" fmla="*/ 2845915 w 3484560"/>
              <a:gd name="connsiteY89" fmla="*/ 3851397 h 5118708"/>
              <a:gd name="connsiteX90" fmla="*/ 2874983 w 3484560"/>
              <a:gd name="connsiteY90" fmla="*/ 3885940 h 5118708"/>
              <a:gd name="connsiteX91" fmla="*/ 2882961 w 3484560"/>
              <a:gd name="connsiteY91" fmla="*/ 3898717 h 5118708"/>
              <a:gd name="connsiteX92" fmla="*/ 2891815 w 3484560"/>
              <a:gd name="connsiteY92" fmla="*/ 3909213 h 5118708"/>
              <a:gd name="connsiteX93" fmla="*/ 2912936 w 3484560"/>
              <a:gd name="connsiteY93" fmla="*/ 4022844 h 5118708"/>
              <a:gd name="connsiteX94" fmla="*/ 2881099 w 3484560"/>
              <a:gd name="connsiteY94" fmla="*/ 4079153 h 5118708"/>
              <a:gd name="connsiteX95" fmla="*/ 2834805 w 3484560"/>
              <a:gd name="connsiteY95" fmla="*/ 4122574 h 5118708"/>
              <a:gd name="connsiteX96" fmla="*/ 2775014 w 3484560"/>
              <a:gd name="connsiteY96" fmla="*/ 4161251 h 5118708"/>
              <a:gd name="connsiteX97" fmla="*/ 2711959 w 3484560"/>
              <a:gd name="connsiteY97" fmla="*/ 4200241 h 5118708"/>
              <a:gd name="connsiteX98" fmla="*/ 2753363 w 3484560"/>
              <a:gd name="connsiteY98" fmla="*/ 4300663 h 5118708"/>
              <a:gd name="connsiteX99" fmla="*/ 2854989 w 3484560"/>
              <a:gd name="connsiteY99" fmla="*/ 4276669 h 5118708"/>
              <a:gd name="connsiteX100" fmla="*/ 2969629 w 3484560"/>
              <a:gd name="connsiteY100" fmla="*/ 4188051 h 5118708"/>
              <a:gd name="connsiteX101" fmla="*/ 3017078 w 3484560"/>
              <a:gd name="connsiteY101" fmla="*/ 4138192 h 5118708"/>
              <a:gd name="connsiteX102" fmla="*/ 3038827 w 3484560"/>
              <a:gd name="connsiteY102" fmla="*/ 4109461 h 5118708"/>
              <a:gd name="connsiteX103" fmla="*/ 3038400 w 3484560"/>
              <a:gd name="connsiteY103" fmla="*/ 4084862 h 5118708"/>
              <a:gd name="connsiteX104" fmla="*/ 3039047 w 3484560"/>
              <a:gd name="connsiteY104" fmla="*/ 4029185 h 5118708"/>
              <a:gd name="connsiteX105" fmla="*/ 3058617 w 3484560"/>
              <a:gd name="connsiteY105" fmla="*/ 3937130 h 5118708"/>
              <a:gd name="connsiteX106" fmla="*/ 3076816 w 3484560"/>
              <a:gd name="connsiteY106" fmla="*/ 3917083 h 5118708"/>
              <a:gd name="connsiteX107" fmla="*/ 3103211 w 3484560"/>
              <a:gd name="connsiteY107" fmla="*/ 3913819 h 5118708"/>
              <a:gd name="connsiteX108" fmla="*/ 3126068 w 3484560"/>
              <a:gd name="connsiteY108" fmla="*/ 3925168 h 5118708"/>
              <a:gd name="connsiteX109" fmla="*/ 3135832 w 3484560"/>
              <a:gd name="connsiteY109" fmla="*/ 3948753 h 5118708"/>
              <a:gd name="connsiteX110" fmla="*/ 3135192 w 3484560"/>
              <a:gd name="connsiteY110" fmla="*/ 3976400 h 5118708"/>
              <a:gd name="connsiteX111" fmla="*/ 3132688 w 3484560"/>
              <a:gd name="connsiteY111" fmla="*/ 4007506 h 5118708"/>
              <a:gd name="connsiteX112" fmla="*/ 3152383 w 3484560"/>
              <a:gd name="connsiteY112" fmla="*/ 3985892 h 5118708"/>
              <a:gd name="connsiteX113" fmla="*/ 3167057 w 3484560"/>
              <a:gd name="connsiteY113" fmla="*/ 3969143 h 5118708"/>
              <a:gd name="connsiteX114" fmla="*/ 3225119 w 3484560"/>
              <a:gd name="connsiteY114" fmla="*/ 3945112 h 5118708"/>
              <a:gd name="connsiteX115" fmla="*/ 3273688 w 3484560"/>
              <a:gd name="connsiteY115" fmla="*/ 3982289 h 5118708"/>
              <a:gd name="connsiteX116" fmla="*/ 3289435 w 3484560"/>
              <a:gd name="connsiteY116" fmla="*/ 4016769 h 5118708"/>
              <a:gd name="connsiteX117" fmla="*/ 3300525 w 3484560"/>
              <a:gd name="connsiteY117" fmla="*/ 4048464 h 5118708"/>
              <a:gd name="connsiteX118" fmla="*/ 3344874 w 3484560"/>
              <a:gd name="connsiteY118" fmla="*/ 4112200 h 5118708"/>
              <a:gd name="connsiteX119" fmla="*/ 3409619 w 3484560"/>
              <a:gd name="connsiteY119" fmla="*/ 4102534 h 5118708"/>
              <a:gd name="connsiteX120" fmla="*/ 3432346 w 3484560"/>
              <a:gd name="connsiteY120" fmla="*/ 4082019 h 5118708"/>
              <a:gd name="connsiteX121" fmla="*/ 3453986 w 3484560"/>
              <a:gd name="connsiteY121" fmla="*/ 4061608 h 5118708"/>
              <a:gd name="connsiteX122" fmla="*/ 3464754 w 3484560"/>
              <a:gd name="connsiteY122" fmla="*/ 4055625 h 5118708"/>
              <a:gd name="connsiteX123" fmla="*/ 3478220 w 3484560"/>
              <a:gd name="connsiteY123" fmla="*/ 4054883 h 5118708"/>
              <a:gd name="connsiteX124" fmla="*/ 3483435 w 3484560"/>
              <a:gd name="connsiteY124" fmla="*/ 4065383 h 5118708"/>
              <a:gd name="connsiteX125" fmla="*/ 3483212 w 3484560"/>
              <a:gd name="connsiteY125" fmla="*/ 4076405 h 5118708"/>
              <a:gd name="connsiteX126" fmla="*/ 3438949 w 3484560"/>
              <a:gd name="connsiteY126" fmla="*/ 4156556 h 5118708"/>
              <a:gd name="connsiteX127" fmla="*/ 3365554 w 3484560"/>
              <a:gd name="connsiteY127" fmla="*/ 4207629 h 5118708"/>
              <a:gd name="connsiteX128" fmla="*/ 3320212 w 3484560"/>
              <a:gd name="connsiteY128" fmla="*/ 4209793 h 5118708"/>
              <a:gd name="connsiteX129" fmla="*/ 3287848 w 3484560"/>
              <a:gd name="connsiteY129" fmla="*/ 4175635 h 5118708"/>
              <a:gd name="connsiteX130" fmla="*/ 3265603 w 3484560"/>
              <a:gd name="connsiteY130" fmla="*/ 4124914 h 5118708"/>
              <a:gd name="connsiteX131" fmla="*/ 3244334 w 3484560"/>
              <a:gd name="connsiteY131" fmla="*/ 4072923 h 5118708"/>
              <a:gd name="connsiteX132" fmla="*/ 3241900 w 3484560"/>
              <a:gd name="connsiteY132" fmla="*/ 4064723 h 5118708"/>
              <a:gd name="connsiteX133" fmla="*/ 3238171 w 3484560"/>
              <a:gd name="connsiteY133" fmla="*/ 4054447 h 5118708"/>
              <a:gd name="connsiteX134" fmla="*/ 3217135 w 3484560"/>
              <a:gd name="connsiteY134" fmla="*/ 4035398 h 5118708"/>
              <a:gd name="connsiteX135" fmla="*/ 3193691 w 3484560"/>
              <a:gd name="connsiteY135" fmla="*/ 4048448 h 5118708"/>
              <a:gd name="connsiteX136" fmla="*/ 3179187 w 3484560"/>
              <a:gd name="connsiteY136" fmla="*/ 4065057 h 5118708"/>
              <a:gd name="connsiteX137" fmla="*/ 3169346 w 3484560"/>
              <a:gd name="connsiteY137" fmla="*/ 4084519 h 5118708"/>
              <a:gd name="connsiteX138" fmla="*/ 3144490 w 3484560"/>
              <a:gd name="connsiteY138" fmla="*/ 4197244 h 5118708"/>
              <a:gd name="connsiteX139" fmla="*/ 3143198 w 3484560"/>
              <a:gd name="connsiteY139" fmla="*/ 4315332 h 5118708"/>
              <a:gd name="connsiteX140" fmla="*/ 3128368 w 3484560"/>
              <a:gd name="connsiteY140" fmla="*/ 4385747 h 5118708"/>
              <a:gd name="connsiteX141" fmla="*/ 3097756 w 3484560"/>
              <a:gd name="connsiteY141" fmla="*/ 4406069 h 5118708"/>
              <a:gd name="connsiteX142" fmla="*/ 3059463 w 3484560"/>
              <a:gd name="connsiteY142" fmla="*/ 4402423 h 5118708"/>
              <a:gd name="connsiteX143" fmla="*/ 3033253 w 3484560"/>
              <a:gd name="connsiteY143" fmla="*/ 4365409 h 5118708"/>
              <a:gd name="connsiteX144" fmla="*/ 3033003 w 3484560"/>
              <a:gd name="connsiteY144" fmla="*/ 4249776 h 5118708"/>
              <a:gd name="connsiteX145" fmla="*/ 3037292 w 3484560"/>
              <a:gd name="connsiteY145" fmla="*/ 4211286 h 5118708"/>
              <a:gd name="connsiteX146" fmla="*/ 3011544 w 3484560"/>
              <a:gd name="connsiteY146" fmla="*/ 4243917 h 5118708"/>
              <a:gd name="connsiteX147" fmla="*/ 2865084 w 3484560"/>
              <a:gd name="connsiteY147" fmla="*/ 4362810 h 5118708"/>
              <a:gd name="connsiteX148" fmla="*/ 2712790 w 3484560"/>
              <a:gd name="connsiteY148" fmla="*/ 4398024 h 5118708"/>
              <a:gd name="connsiteX149" fmla="*/ 2622142 w 3484560"/>
              <a:gd name="connsiteY149" fmla="*/ 4286452 h 5118708"/>
              <a:gd name="connsiteX150" fmla="*/ 2622134 w 3484560"/>
              <a:gd name="connsiteY150" fmla="*/ 4284570 h 5118708"/>
              <a:gd name="connsiteX151" fmla="*/ 2600310 w 3484560"/>
              <a:gd name="connsiteY151" fmla="*/ 4317086 h 5118708"/>
              <a:gd name="connsiteX152" fmla="*/ 2558402 w 3484560"/>
              <a:gd name="connsiteY152" fmla="*/ 4368045 h 5118708"/>
              <a:gd name="connsiteX153" fmla="*/ 2461983 w 3484560"/>
              <a:gd name="connsiteY153" fmla="*/ 4441238 h 5118708"/>
              <a:gd name="connsiteX154" fmla="*/ 2359141 w 3484560"/>
              <a:gd name="connsiteY154" fmla="*/ 4438910 h 5118708"/>
              <a:gd name="connsiteX155" fmla="*/ 2296529 w 3484560"/>
              <a:gd name="connsiteY155" fmla="*/ 4374171 h 5118708"/>
              <a:gd name="connsiteX156" fmla="*/ 2273228 w 3484560"/>
              <a:gd name="connsiteY156" fmla="*/ 4327921 h 5118708"/>
              <a:gd name="connsiteX157" fmla="*/ 2261258 w 3484560"/>
              <a:gd name="connsiteY157" fmla="*/ 4294681 h 5118708"/>
              <a:gd name="connsiteX158" fmla="*/ 2253384 w 3484560"/>
              <a:gd name="connsiteY158" fmla="*/ 4320162 h 5118708"/>
              <a:gd name="connsiteX159" fmla="*/ 2220216 w 3484560"/>
              <a:gd name="connsiteY159" fmla="*/ 4387881 h 5118708"/>
              <a:gd name="connsiteX160" fmla="*/ 2180457 w 3484560"/>
              <a:gd name="connsiteY160" fmla="*/ 4433167 h 5118708"/>
              <a:gd name="connsiteX161" fmla="*/ 2123532 w 3484560"/>
              <a:gd name="connsiteY161" fmla="*/ 4448302 h 5118708"/>
              <a:gd name="connsiteX162" fmla="*/ 2069652 w 3484560"/>
              <a:gd name="connsiteY162" fmla="*/ 4424611 h 5118708"/>
              <a:gd name="connsiteX163" fmla="*/ 2037416 w 3484560"/>
              <a:gd name="connsiteY163" fmla="*/ 4374732 h 5118708"/>
              <a:gd name="connsiteX164" fmla="*/ 2007234 w 3484560"/>
              <a:gd name="connsiteY164" fmla="*/ 4292860 h 5118708"/>
              <a:gd name="connsiteX165" fmla="*/ 1979330 w 3484560"/>
              <a:gd name="connsiteY165" fmla="*/ 4211835 h 5118708"/>
              <a:gd name="connsiteX166" fmla="*/ 1949799 w 3484560"/>
              <a:gd name="connsiteY166" fmla="*/ 4171085 h 5118708"/>
              <a:gd name="connsiteX167" fmla="*/ 1903314 w 3484560"/>
              <a:gd name="connsiteY167" fmla="*/ 4182494 h 5118708"/>
              <a:gd name="connsiteX168" fmla="*/ 1882019 w 3484560"/>
              <a:gd name="connsiteY168" fmla="*/ 4204686 h 5118708"/>
              <a:gd name="connsiteX169" fmla="*/ 1865284 w 3484560"/>
              <a:gd name="connsiteY169" fmla="*/ 4228638 h 5118708"/>
              <a:gd name="connsiteX170" fmla="*/ 1826877 w 3484560"/>
              <a:gd name="connsiteY170" fmla="*/ 4310881 h 5118708"/>
              <a:gd name="connsiteX171" fmla="*/ 1810077 w 3484560"/>
              <a:gd name="connsiteY171" fmla="*/ 4400809 h 5118708"/>
              <a:gd name="connsiteX172" fmla="*/ 1808297 w 3484560"/>
              <a:gd name="connsiteY172" fmla="*/ 4448917 h 5118708"/>
              <a:gd name="connsiteX173" fmla="*/ 1793941 w 3484560"/>
              <a:gd name="connsiteY173" fmla="*/ 4491644 h 5118708"/>
              <a:gd name="connsiteX174" fmla="*/ 1782609 w 3484560"/>
              <a:gd name="connsiteY174" fmla="*/ 4510662 h 5118708"/>
              <a:gd name="connsiteX175" fmla="*/ 1771069 w 3484560"/>
              <a:gd name="connsiteY175" fmla="*/ 4527505 h 5118708"/>
              <a:gd name="connsiteX176" fmla="*/ 1719086 w 3484560"/>
              <a:gd name="connsiteY176" fmla="*/ 4497981 h 5118708"/>
              <a:gd name="connsiteX177" fmla="*/ 1696175 w 3484560"/>
              <a:gd name="connsiteY177" fmla="*/ 4415579 h 5118708"/>
              <a:gd name="connsiteX178" fmla="*/ 1693928 w 3484560"/>
              <a:gd name="connsiteY178" fmla="*/ 4389068 h 5118708"/>
              <a:gd name="connsiteX179" fmla="*/ 1684737 w 3484560"/>
              <a:gd name="connsiteY179" fmla="*/ 4404781 h 5118708"/>
              <a:gd name="connsiteX180" fmla="*/ 1626672 w 3484560"/>
              <a:gd name="connsiteY180" fmla="*/ 4481517 h 5118708"/>
              <a:gd name="connsiteX181" fmla="*/ 1611811 w 3484560"/>
              <a:gd name="connsiteY181" fmla="*/ 4510028 h 5118708"/>
              <a:gd name="connsiteX182" fmla="*/ 1610444 w 3484560"/>
              <a:gd name="connsiteY182" fmla="*/ 4541635 h 5118708"/>
              <a:gd name="connsiteX183" fmla="*/ 1616666 w 3484560"/>
              <a:gd name="connsiteY183" fmla="*/ 4694028 h 5118708"/>
              <a:gd name="connsiteX184" fmla="*/ 1598587 w 3484560"/>
              <a:gd name="connsiteY184" fmla="*/ 4844360 h 5118708"/>
              <a:gd name="connsiteX185" fmla="*/ 1579599 w 3484560"/>
              <a:gd name="connsiteY185" fmla="*/ 4912975 h 5118708"/>
              <a:gd name="connsiteX186" fmla="*/ 1551568 w 3484560"/>
              <a:gd name="connsiteY186" fmla="*/ 4979144 h 5118708"/>
              <a:gd name="connsiteX187" fmla="*/ 1419145 w 3484560"/>
              <a:gd name="connsiteY187" fmla="*/ 5102614 h 5118708"/>
              <a:gd name="connsiteX188" fmla="*/ 1244790 w 3484560"/>
              <a:gd name="connsiteY188" fmla="*/ 5109461 h 5118708"/>
              <a:gd name="connsiteX189" fmla="*/ 1201879 w 3484560"/>
              <a:gd name="connsiteY189" fmla="*/ 5089271 h 5118708"/>
              <a:gd name="connsiteX190" fmla="*/ 1174629 w 3484560"/>
              <a:gd name="connsiteY190" fmla="*/ 5048938 h 5118708"/>
              <a:gd name="connsiteX191" fmla="*/ 1170733 w 3484560"/>
              <a:gd name="connsiteY191" fmla="*/ 5036884 h 5118708"/>
              <a:gd name="connsiteX192" fmla="*/ 1163582 w 3484560"/>
              <a:gd name="connsiteY192" fmla="*/ 5025142 h 5118708"/>
              <a:gd name="connsiteX193" fmla="*/ 1131267 w 3484560"/>
              <a:gd name="connsiteY193" fmla="*/ 4960564 h 5118708"/>
              <a:gd name="connsiteX194" fmla="*/ 1138924 w 3484560"/>
              <a:gd name="connsiteY194" fmla="*/ 4889928 h 5118708"/>
              <a:gd name="connsiteX195" fmla="*/ 1164587 w 3484560"/>
              <a:gd name="connsiteY195" fmla="*/ 4820487 h 5118708"/>
              <a:gd name="connsiteX196" fmla="*/ 1209808 w 3484560"/>
              <a:gd name="connsiteY196" fmla="*/ 4760149 h 5118708"/>
              <a:gd name="connsiteX197" fmla="*/ 1260123 w 3484560"/>
              <a:gd name="connsiteY197" fmla="*/ 4703898 h 5118708"/>
              <a:gd name="connsiteX198" fmla="*/ 1315027 w 3484560"/>
              <a:gd name="connsiteY198" fmla="*/ 4650500 h 5118708"/>
              <a:gd name="connsiteX199" fmla="*/ 1404718 w 3484560"/>
              <a:gd name="connsiteY199" fmla="*/ 4571073 h 5118708"/>
              <a:gd name="connsiteX200" fmla="*/ 1494638 w 3484560"/>
              <a:gd name="connsiteY200" fmla="*/ 4492722 h 5118708"/>
              <a:gd name="connsiteX201" fmla="*/ 1516805 w 3484560"/>
              <a:gd name="connsiteY201" fmla="*/ 4466072 h 5118708"/>
              <a:gd name="connsiteX202" fmla="*/ 1519420 w 3484560"/>
              <a:gd name="connsiteY202" fmla="*/ 4430319 h 5118708"/>
              <a:gd name="connsiteX203" fmla="*/ 1513870 w 3484560"/>
              <a:gd name="connsiteY203" fmla="*/ 4391506 h 5118708"/>
              <a:gd name="connsiteX204" fmla="*/ 1510595 w 3484560"/>
              <a:gd name="connsiteY204" fmla="*/ 4353573 h 5118708"/>
              <a:gd name="connsiteX205" fmla="*/ 1507443 w 3484560"/>
              <a:gd name="connsiteY205" fmla="*/ 4353143 h 5118708"/>
              <a:gd name="connsiteX206" fmla="*/ 1503199 w 3484560"/>
              <a:gd name="connsiteY206" fmla="*/ 4352819 h 5118708"/>
              <a:gd name="connsiteX207" fmla="*/ 1477170 w 3484560"/>
              <a:gd name="connsiteY207" fmla="*/ 4394661 h 5118708"/>
              <a:gd name="connsiteX208" fmla="*/ 1451036 w 3484560"/>
              <a:gd name="connsiteY208" fmla="*/ 4435416 h 5118708"/>
              <a:gd name="connsiteX209" fmla="*/ 1418305 w 3484560"/>
              <a:gd name="connsiteY209" fmla="*/ 4474242 h 5118708"/>
              <a:gd name="connsiteX210" fmla="*/ 1381785 w 3484560"/>
              <a:gd name="connsiteY210" fmla="*/ 4507942 h 5118708"/>
              <a:gd name="connsiteX211" fmla="*/ 1326035 w 3484560"/>
              <a:gd name="connsiteY211" fmla="*/ 4521526 h 5118708"/>
              <a:gd name="connsiteX212" fmla="*/ 1291089 w 3484560"/>
              <a:gd name="connsiteY212" fmla="*/ 4477115 h 5118708"/>
              <a:gd name="connsiteX213" fmla="*/ 1285720 w 3484560"/>
              <a:gd name="connsiteY213" fmla="*/ 4457317 h 5118708"/>
              <a:gd name="connsiteX214" fmla="*/ 1277200 w 3484560"/>
              <a:gd name="connsiteY214" fmla="*/ 4438919 h 5118708"/>
              <a:gd name="connsiteX215" fmla="*/ 1269165 w 3484560"/>
              <a:gd name="connsiteY215" fmla="*/ 4418207 h 5118708"/>
              <a:gd name="connsiteX216" fmla="*/ 1262302 w 3484560"/>
              <a:gd name="connsiteY216" fmla="*/ 4432813 h 5118708"/>
              <a:gd name="connsiteX217" fmla="*/ 1192327 w 3484560"/>
              <a:gd name="connsiteY217" fmla="*/ 4531842 h 5118708"/>
              <a:gd name="connsiteX218" fmla="*/ 1163920 w 3484560"/>
              <a:gd name="connsiteY218" fmla="*/ 4556492 h 5118708"/>
              <a:gd name="connsiteX219" fmla="*/ 1080312 w 3484560"/>
              <a:gd name="connsiteY219" fmla="*/ 4547418 h 5118708"/>
              <a:gd name="connsiteX220" fmla="*/ 1026683 w 3484560"/>
              <a:gd name="connsiteY220" fmla="*/ 4454179 h 5118708"/>
              <a:gd name="connsiteX221" fmla="*/ 1012837 w 3484560"/>
              <a:gd name="connsiteY221" fmla="*/ 4400410 h 5118708"/>
              <a:gd name="connsiteX222" fmla="*/ 1009867 w 3484560"/>
              <a:gd name="connsiteY222" fmla="*/ 4379226 h 5118708"/>
              <a:gd name="connsiteX223" fmla="*/ 1002214 w 3484560"/>
              <a:gd name="connsiteY223" fmla="*/ 4390353 h 5118708"/>
              <a:gd name="connsiteX224" fmla="*/ 928819 w 3484560"/>
              <a:gd name="connsiteY224" fmla="*/ 4441427 h 5118708"/>
              <a:gd name="connsiteX225" fmla="*/ 883477 w 3484560"/>
              <a:gd name="connsiteY225" fmla="*/ 4443591 h 5118708"/>
              <a:gd name="connsiteX226" fmla="*/ 851113 w 3484560"/>
              <a:gd name="connsiteY226" fmla="*/ 4409432 h 5118708"/>
              <a:gd name="connsiteX227" fmla="*/ 828868 w 3484560"/>
              <a:gd name="connsiteY227" fmla="*/ 4358711 h 5118708"/>
              <a:gd name="connsiteX228" fmla="*/ 807599 w 3484560"/>
              <a:gd name="connsiteY228" fmla="*/ 4306721 h 5118708"/>
              <a:gd name="connsiteX229" fmla="*/ 805165 w 3484560"/>
              <a:gd name="connsiteY229" fmla="*/ 4298521 h 5118708"/>
              <a:gd name="connsiteX230" fmla="*/ 801435 w 3484560"/>
              <a:gd name="connsiteY230" fmla="*/ 4288245 h 5118708"/>
              <a:gd name="connsiteX231" fmla="*/ 780400 w 3484560"/>
              <a:gd name="connsiteY231" fmla="*/ 4269195 h 5118708"/>
              <a:gd name="connsiteX232" fmla="*/ 756956 w 3484560"/>
              <a:gd name="connsiteY232" fmla="*/ 4282245 h 5118708"/>
              <a:gd name="connsiteX233" fmla="*/ 742452 w 3484560"/>
              <a:gd name="connsiteY233" fmla="*/ 4298854 h 5118708"/>
              <a:gd name="connsiteX234" fmla="*/ 732611 w 3484560"/>
              <a:gd name="connsiteY234" fmla="*/ 4318316 h 5118708"/>
              <a:gd name="connsiteX235" fmla="*/ 707755 w 3484560"/>
              <a:gd name="connsiteY235" fmla="*/ 4431041 h 5118708"/>
              <a:gd name="connsiteX236" fmla="*/ 706463 w 3484560"/>
              <a:gd name="connsiteY236" fmla="*/ 4549129 h 5118708"/>
              <a:gd name="connsiteX237" fmla="*/ 691633 w 3484560"/>
              <a:gd name="connsiteY237" fmla="*/ 4619544 h 5118708"/>
              <a:gd name="connsiteX238" fmla="*/ 661021 w 3484560"/>
              <a:gd name="connsiteY238" fmla="*/ 4639866 h 5118708"/>
              <a:gd name="connsiteX239" fmla="*/ 622728 w 3484560"/>
              <a:gd name="connsiteY239" fmla="*/ 4636221 h 5118708"/>
              <a:gd name="connsiteX240" fmla="*/ 596518 w 3484560"/>
              <a:gd name="connsiteY240" fmla="*/ 4599207 h 5118708"/>
              <a:gd name="connsiteX241" fmla="*/ 596267 w 3484560"/>
              <a:gd name="connsiteY241" fmla="*/ 4483573 h 5118708"/>
              <a:gd name="connsiteX242" fmla="*/ 601976 w 3484560"/>
              <a:gd name="connsiteY242" fmla="*/ 4432348 h 5118708"/>
              <a:gd name="connsiteX243" fmla="*/ 602222 w 3484560"/>
              <a:gd name="connsiteY243" fmla="*/ 4412263 h 5118708"/>
              <a:gd name="connsiteX244" fmla="*/ 590701 w 3484560"/>
              <a:gd name="connsiteY244" fmla="*/ 4420894 h 5118708"/>
              <a:gd name="connsiteX245" fmla="*/ 565669 w 3484560"/>
              <a:gd name="connsiteY245" fmla="*/ 4429415 h 5118708"/>
              <a:gd name="connsiteX246" fmla="*/ 490415 w 3484560"/>
              <a:gd name="connsiteY246" fmla="*/ 4438097 h 5118708"/>
              <a:gd name="connsiteX247" fmla="*/ 482686 w 3484560"/>
              <a:gd name="connsiteY247" fmla="*/ 4454610 h 5118708"/>
              <a:gd name="connsiteX248" fmla="*/ 476252 w 3484560"/>
              <a:gd name="connsiteY248" fmla="*/ 4473199 h 5118708"/>
              <a:gd name="connsiteX249" fmla="*/ 444666 w 3484560"/>
              <a:gd name="connsiteY249" fmla="*/ 4547661 h 5118708"/>
              <a:gd name="connsiteX250" fmla="*/ 399336 w 3484560"/>
              <a:gd name="connsiteY250" fmla="*/ 4616740 h 5118708"/>
              <a:gd name="connsiteX251" fmla="*/ 272418 w 3484560"/>
              <a:gd name="connsiteY251" fmla="*/ 4690894 h 5118708"/>
              <a:gd name="connsiteX252" fmla="*/ 148029 w 3484560"/>
              <a:gd name="connsiteY252" fmla="*/ 4654011 h 5118708"/>
              <a:gd name="connsiteX253" fmla="*/ 154499 w 3484560"/>
              <a:gd name="connsiteY253" fmla="*/ 4711901 h 5118708"/>
              <a:gd name="connsiteX254" fmla="*/ 144226 w 3484560"/>
              <a:gd name="connsiteY254" fmla="*/ 4767044 h 5118708"/>
              <a:gd name="connsiteX255" fmla="*/ 111603 w 3484560"/>
              <a:gd name="connsiteY255" fmla="*/ 4803360 h 5118708"/>
              <a:gd name="connsiteX256" fmla="*/ 71902 w 3484560"/>
              <a:gd name="connsiteY256" fmla="*/ 4769109 h 5118708"/>
              <a:gd name="connsiteX257" fmla="*/ 48395 w 3484560"/>
              <a:gd name="connsiteY257" fmla="*/ 4697201 h 5118708"/>
              <a:gd name="connsiteX258" fmla="*/ 30582 w 3484560"/>
              <a:gd name="connsiteY258" fmla="*/ 4559594 h 5118708"/>
              <a:gd name="connsiteX259" fmla="*/ 12079 w 3484560"/>
              <a:gd name="connsiteY259" fmla="*/ 4448689 h 5118708"/>
              <a:gd name="connsiteX260" fmla="*/ 1221 w 3484560"/>
              <a:gd name="connsiteY260" fmla="*/ 4312340 h 5118708"/>
              <a:gd name="connsiteX261" fmla="*/ 3236 w 3484560"/>
              <a:gd name="connsiteY261" fmla="*/ 4074347 h 5118708"/>
              <a:gd name="connsiteX262" fmla="*/ 27350 w 3484560"/>
              <a:gd name="connsiteY262" fmla="*/ 3838542 h 5118708"/>
              <a:gd name="connsiteX263" fmla="*/ 35114 w 3484560"/>
              <a:gd name="connsiteY263" fmla="*/ 3812909 h 5118708"/>
              <a:gd name="connsiteX264" fmla="*/ 45219 w 3484560"/>
              <a:gd name="connsiteY264" fmla="*/ 3796201 h 5118708"/>
              <a:gd name="connsiteX265" fmla="*/ 61149 w 3484560"/>
              <a:gd name="connsiteY265" fmla="*/ 3794307 h 5118708"/>
              <a:gd name="connsiteX266" fmla="*/ 73605 w 3484560"/>
              <a:gd name="connsiteY266" fmla="*/ 3803908 h 5118708"/>
              <a:gd name="connsiteX267" fmla="*/ 80933 w 3484560"/>
              <a:gd name="connsiteY267" fmla="*/ 3817297 h 5118708"/>
              <a:gd name="connsiteX268" fmla="*/ 79946 w 3484560"/>
              <a:gd name="connsiteY268" fmla="*/ 3868083 h 5118708"/>
              <a:gd name="connsiteX269" fmla="*/ 79064 w 3484560"/>
              <a:gd name="connsiteY269" fmla="*/ 3919957 h 5118708"/>
              <a:gd name="connsiteX270" fmla="*/ 79318 w 3484560"/>
              <a:gd name="connsiteY270" fmla="*/ 4075283 h 5118708"/>
              <a:gd name="connsiteX271" fmla="*/ 79667 w 3484560"/>
              <a:gd name="connsiteY271" fmla="*/ 4231583 h 5118708"/>
              <a:gd name="connsiteX272" fmla="*/ 92760 w 3484560"/>
              <a:gd name="connsiteY272" fmla="*/ 4368047 h 5118708"/>
              <a:gd name="connsiteX273" fmla="*/ 97413 w 3484560"/>
              <a:gd name="connsiteY273" fmla="*/ 4351661 h 5118708"/>
              <a:gd name="connsiteX274" fmla="*/ 104348 w 3484560"/>
              <a:gd name="connsiteY274" fmla="*/ 4336156 h 5118708"/>
              <a:gd name="connsiteX275" fmla="*/ 128730 w 3484560"/>
              <a:gd name="connsiteY275" fmla="*/ 4275383 h 5118708"/>
              <a:gd name="connsiteX276" fmla="*/ 158664 w 3484560"/>
              <a:gd name="connsiteY276" fmla="*/ 4215233 h 5118708"/>
              <a:gd name="connsiteX277" fmla="*/ 186183 w 3484560"/>
              <a:gd name="connsiteY277" fmla="*/ 4179522 h 5118708"/>
              <a:gd name="connsiteX278" fmla="*/ 219874 w 3484560"/>
              <a:gd name="connsiteY278" fmla="*/ 4150893 h 5118708"/>
              <a:gd name="connsiteX279" fmla="*/ 381194 w 3484560"/>
              <a:gd name="connsiteY279" fmla="*/ 4121334 h 5118708"/>
              <a:gd name="connsiteX280" fmla="*/ 487969 w 3484560"/>
              <a:gd name="connsiteY280" fmla="*/ 4245119 h 5118708"/>
              <a:gd name="connsiteX281" fmla="*/ 494124 w 3484560"/>
              <a:gd name="connsiteY281" fmla="*/ 4282636 h 5118708"/>
              <a:gd name="connsiteX282" fmla="*/ 498109 w 3484560"/>
              <a:gd name="connsiteY282" fmla="*/ 4320361 h 5118708"/>
              <a:gd name="connsiteX283" fmla="*/ 501591 w 3484560"/>
              <a:gd name="connsiteY283" fmla="*/ 4356654 h 5118708"/>
              <a:gd name="connsiteX284" fmla="*/ 565621 w 3484560"/>
              <a:gd name="connsiteY284" fmla="*/ 4337359 h 5118708"/>
              <a:gd name="connsiteX285" fmla="*/ 585126 w 3484560"/>
              <a:gd name="connsiteY285" fmla="*/ 4332747 h 5118708"/>
              <a:gd name="connsiteX286" fmla="*/ 601471 w 3484560"/>
              <a:gd name="connsiteY286" fmla="*/ 4329535 h 5118708"/>
              <a:gd name="connsiteX287" fmla="*/ 601854 w 3484560"/>
              <a:gd name="connsiteY287" fmla="*/ 4329582 h 5118708"/>
              <a:gd name="connsiteX288" fmla="*/ 601665 w 3484560"/>
              <a:gd name="connsiteY288" fmla="*/ 4318659 h 5118708"/>
              <a:gd name="connsiteX289" fmla="*/ 602312 w 3484560"/>
              <a:gd name="connsiteY289" fmla="*/ 4262982 h 5118708"/>
              <a:gd name="connsiteX290" fmla="*/ 621881 w 3484560"/>
              <a:gd name="connsiteY290" fmla="*/ 4170927 h 5118708"/>
              <a:gd name="connsiteX291" fmla="*/ 640081 w 3484560"/>
              <a:gd name="connsiteY291" fmla="*/ 4150881 h 5118708"/>
              <a:gd name="connsiteX292" fmla="*/ 666476 w 3484560"/>
              <a:gd name="connsiteY292" fmla="*/ 4147616 h 5118708"/>
              <a:gd name="connsiteX293" fmla="*/ 689333 w 3484560"/>
              <a:gd name="connsiteY293" fmla="*/ 4158965 h 5118708"/>
              <a:gd name="connsiteX294" fmla="*/ 699097 w 3484560"/>
              <a:gd name="connsiteY294" fmla="*/ 4182551 h 5118708"/>
              <a:gd name="connsiteX295" fmla="*/ 698456 w 3484560"/>
              <a:gd name="connsiteY295" fmla="*/ 4210197 h 5118708"/>
              <a:gd name="connsiteX296" fmla="*/ 695953 w 3484560"/>
              <a:gd name="connsiteY296" fmla="*/ 4241304 h 5118708"/>
              <a:gd name="connsiteX297" fmla="*/ 715648 w 3484560"/>
              <a:gd name="connsiteY297" fmla="*/ 4219690 h 5118708"/>
              <a:gd name="connsiteX298" fmla="*/ 730322 w 3484560"/>
              <a:gd name="connsiteY298" fmla="*/ 4202941 h 5118708"/>
              <a:gd name="connsiteX299" fmla="*/ 788384 w 3484560"/>
              <a:gd name="connsiteY299" fmla="*/ 4178909 h 5118708"/>
              <a:gd name="connsiteX300" fmla="*/ 836952 w 3484560"/>
              <a:gd name="connsiteY300" fmla="*/ 4216087 h 5118708"/>
              <a:gd name="connsiteX301" fmla="*/ 852700 w 3484560"/>
              <a:gd name="connsiteY301" fmla="*/ 4250567 h 5118708"/>
              <a:gd name="connsiteX302" fmla="*/ 863790 w 3484560"/>
              <a:gd name="connsiteY302" fmla="*/ 4282262 h 5118708"/>
              <a:gd name="connsiteX303" fmla="*/ 908138 w 3484560"/>
              <a:gd name="connsiteY303" fmla="*/ 4345997 h 5118708"/>
              <a:gd name="connsiteX304" fmla="*/ 972884 w 3484560"/>
              <a:gd name="connsiteY304" fmla="*/ 4336331 h 5118708"/>
              <a:gd name="connsiteX305" fmla="*/ 995611 w 3484560"/>
              <a:gd name="connsiteY305" fmla="*/ 4315816 h 5118708"/>
              <a:gd name="connsiteX306" fmla="*/ 1010375 w 3484560"/>
              <a:gd name="connsiteY306" fmla="*/ 4301892 h 5118708"/>
              <a:gd name="connsiteX307" fmla="*/ 1012788 w 3484560"/>
              <a:gd name="connsiteY307" fmla="*/ 4231510 h 5118708"/>
              <a:gd name="connsiteX308" fmla="*/ 1014819 w 3484560"/>
              <a:gd name="connsiteY308" fmla="*/ 4220335 h 5118708"/>
              <a:gd name="connsiteX309" fmla="*/ 1017937 w 3484560"/>
              <a:gd name="connsiteY309" fmla="*/ 4209056 h 5118708"/>
              <a:gd name="connsiteX310" fmla="*/ 1030459 w 3484560"/>
              <a:gd name="connsiteY310" fmla="*/ 4193031 h 5118708"/>
              <a:gd name="connsiteX311" fmla="*/ 1049558 w 3484560"/>
              <a:gd name="connsiteY311" fmla="*/ 4188454 h 5118708"/>
              <a:gd name="connsiteX312" fmla="*/ 1063705 w 3484560"/>
              <a:gd name="connsiteY312" fmla="*/ 4196978 h 5118708"/>
              <a:gd name="connsiteX313" fmla="*/ 1074804 w 3484560"/>
              <a:gd name="connsiteY313" fmla="*/ 4207992 h 5118708"/>
              <a:gd name="connsiteX314" fmla="*/ 1079548 w 3484560"/>
              <a:gd name="connsiteY314" fmla="*/ 4226935 h 5118708"/>
              <a:gd name="connsiteX315" fmla="*/ 1080149 w 3484560"/>
              <a:gd name="connsiteY315" fmla="*/ 4248471 h 5118708"/>
              <a:gd name="connsiteX316" fmla="*/ 1085163 w 3484560"/>
              <a:gd name="connsiteY316" fmla="*/ 4314054 h 5118708"/>
              <a:gd name="connsiteX317" fmla="*/ 1091367 w 3484560"/>
              <a:gd name="connsiteY317" fmla="*/ 4380620 h 5118708"/>
              <a:gd name="connsiteX318" fmla="*/ 1128542 w 3484560"/>
              <a:gd name="connsiteY318" fmla="*/ 4453587 h 5118708"/>
              <a:gd name="connsiteX319" fmla="*/ 1188689 w 3484560"/>
              <a:gd name="connsiteY319" fmla="*/ 4425201 h 5118708"/>
              <a:gd name="connsiteX320" fmla="*/ 1248473 w 3484560"/>
              <a:gd name="connsiteY320" fmla="*/ 4347198 h 5118708"/>
              <a:gd name="connsiteX321" fmla="*/ 1267869 w 3484560"/>
              <a:gd name="connsiteY321" fmla="*/ 4311416 h 5118708"/>
              <a:gd name="connsiteX322" fmla="*/ 1270381 w 3484560"/>
              <a:gd name="connsiteY322" fmla="*/ 4294087 h 5118708"/>
              <a:gd name="connsiteX323" fmla="*/ 1291915 w 3484560"/>
              <a:gd name="connsiteY323" fmla="*/ 4226689 h 5118708"/>
              <a:gd name="connsiteX324" fmla="*/ 1369508 w 3484560"/>
              <a:gd name="connsiteY324" fmla="*/ 4105051 h 5118708"/>
              <a:gd name="connsiteX325" fmla="*/ 1425502 w 3484560"/>
              <a:gd name="connsiteY325" fmla="*/ 4060516 h 5118708"/>
              <a:gd name="connsiteX326" fmla="*/ 1492739 w 3484560"/>
              <a:gd name="connsiteY326" fmla="*/ 4030274 h 5118708"/>
              <a:gd name="connsiteX327" fmla="*/ 1507616 w 3484560"/>
              <a:gd name="connsiteY327" fmla="*/ 4025370 h 5118708"/>
              <a:gd name="connsiteX328" fmla="*/ 1522180 w 3484560"/>
              <a:gd name="connsiteY328" fmla="*/ 4017201 h 5118708"/>
              <a:gd name="connsiteX329" fmla="*/ 1567354 w 3484560"/>
              <a:gd name="connsiteY329" fmla="*/ 4002436 h 5118708"/>
              <a:gd name="connsiteX330" fmla="*/ 1598556 w 3484560"/>
              <a:gd name="connsiteY330" fmla="*/ 4036226 h 5118708"/>
              <a:gd name="connsiteX331" fmla="*/ 1603088 w 3484560"/>
              <a:gd name="connsiteY331" fmla="*/ 4064339 h 5118708"/>
              <a:gd name="connsiteX332" fmla="*/ 1601082 w 3484560"/>
              <a:gd name="connsiteY332" fmla="*/ 4093080 h 5118708"/>
              <a:gd name="connsiteX333" fmla="*/ 1597376 w 3484560"/>
              <a:gd name="connsiteY333" fmla="*/ 4115396 h 5118708"/>
              <a:gd name="connsiteX334" fmla="*/ 1589326 w 3484560"/>
              <a:gd name="connsiteY334" fmla="*/ 4138129 h 5118708"/>
              <a:gd name="connsiteX335" fmla="*/ 1577717 w 3484560"/>
              <a:gd name="connsiteY335" fmla="*/ 4231313 h 5118708"/>
              <a:gd name="connsiteX336" fmla="*/ 1588346 w 3484560"/>
              <a:gd name="connsiteY336" fmla="*/ 4336027 h 5118708"/>
              <a:gd name="connsiteX337" fmla="*/ 1598001 w 3484560"/>
              <a:gd name="connsiteY337" fmla="*/ 4427172 h 5118708"/>
              <a:gd name="connsiteX338" fmla="*/ 1639912 w 3484560"/>
              <a:gd name="connsiteY338" fmla="*/ 4374404 h 5118708"/>
              <a:gd name="connsiteX339" fmla="*/ 1680417 w 3484560"/>
              <a:gd name="connsiteY339" fmla="*/ 4303552 h 5118708"/>
              <a:gd name="connsiteX340" fmla="*/ 1691397 w 3484560"/>
              <a:gd name="connsiteY340" fmla="*/ 4271206 h 5118708"/>
              <a:gd name="connsiteX341" fmla="*/ 1691520 w 3484560"/>
              <a:gd name="connsiteY341" fmla="*/ 4262909 h 5118708"/>
              <a:gd name="connsiteX342" fmla="*/ 1691787 w 3484560"/>
              <a:gd name="connsiteY342" fmla="*/ 4249681 h 5118708"/>
              <a:gd name="connsiteX343" fmla="*/ 1692770 w 3484560"/>
              <a:gd name="connsiteY343" fmla="*/ 4044721 h 5118708"/>
              <a:gd name="connsiteX344" fmla="*/ 1712633 w 3484560"/>
              <a:gd name="connsiteY344" fmla="*/ 3842278 h 5118708"/>
              <a:gd name="connsiteX345" fmla="*/ 1738194 w 3484560"/>
              <a:gd name="connsiteY345" fmla="*/ 3739174 h 5118708"/>
              <a:gd name="connsiteX346" fmla="*/ 1766161 w 3484560"/>
              <a:gd name="connsiteY346" fmla="*/ 3638036 h 5118708"/>
              <a:gd name="connsiteX347" fmla="*/ 1800040 w 3484560"/>
              <a:gd name="connsiteY347" fmla="*/ 3579152 h 5118708"/>
              <a:gd name="connsiteX348" fmla="*/ 1819892 w 3484560"/>
              <a:gd name="connsiteY348" fmla="*/ 3564804 h 5118708"/>
              <a:gd name="connsiteX349" fmla="*/ 1845765 w 3484560"/>
              <a:gd name="connsiteY349" fmla="*/ 3567445 h 5118708"/>
              <a:gd name="connsiteX350" fmla="*/ 1862703 w 3484560"/>
              <a:gd name="connsiteY350" fmla="*/ 3583754 h 5118708"/>
              <a:gd name="connsiteX351" fmla="*/ 1867210 w 3484560"/>
              <a:gd name="connsiteY351" fmla="*/ 3607844 h 5118708"/>
              <a:gd name="connsiteX352" fmla="*/ 1864692 w 3484560"/>
              <a:gd name="connsiteY352" fmla="*/ 3625471 h 5118708"/>
              <a:gd name="connsiteX353" fmla="*/ 1858806 w 3484560"/>
              <a:gd name="connsiteY353" fmla="*/ 3642323 h 5118708"/>
              <a:gd name="connsiteX354" fmla="*/ 1818836 w 3484560"/>
              <a:gd name="connsiteY354" fmla="*/ 3782678 h 5118708"/>
              <a:gd name="connsiteX355" fmla="*/ 1801252 w 3484560"/>
              <a:gd name="connsiteY355" fmla="*/ 3927472 h 5118708"/>
              <a:gd name="connsiteX356" fmla="*/ 1795568 w 3484560"/>
              <a:gd name="connsiteY356" fmla="*/ 4037986 h 5118708"/>
              <a:gd name="connsiteX357" fmla="*/ 1793244 w 3484560"/>
              <a:gd name="connsiteY357" fmla="*/ 4149181 h 5118708"/>
              <a:gd name="connsiteX358" fmla="*/ 1794190 w 3484560"/>
              <a:gd name="connsiteY358" fmla="*/ 4157129 h 5118708"/>
              <a:gd name="connsiteX359" fmla="*/ 1796640 w 3484560"/>
              <a:gd name="connsiteY359" fmla="*/ 4169317 h 5118708"/>
              <a:gd name="connsiteX360" fmla="*/ 1815814 w 3484560"/>
              <a:gd name="connsiteY360" fmla="*/ 4144093 h 5118708"/>
              <a:gd name="connsiteX361" fmla="*/ 1833229 w 3484560"/>
              <a:gd name="connsiteY361" fmla="*/ 4123422 h 5118708"/>
              <a:gd name="connsiteX362" fmla="*/ 1869814 w 3484560"/>
              <a:gd name="connsiteY362" fmla="*/ 4087027 h 5118708"/>
              <a:gd name="connsiteX363" fmla="*/ 1915266 w 3484560"/>
              <a:gd name="connsiteY363" fmla="*/ 4062935 h 5118708"/>
              <a:gd name="connsiteX364" fmla="*/ 1972043 w 3484560"/>
              <a:gd name="connsiteY364" fmla="*/ 4061500 h 5118708"/>
              <a:gd name="connsiteX365" fmla="*/ 2013868 w 3484560"/>
              <a:gd name="connsiteY365" fmla="*/ 4098783 h 5118708"/>
              <a:gd name="connsiteX366" fmla="*/ 2036533 w 3484560"/>
              <a:gd name="connsiteY366" fmla="*/ 4140464 h 5118708"/>
              <a:gd name="connsiteX367" fmla="*/ 2053093 w 3484560"/>
              <a:gd name="connsiteY367" fmla="*/ 4187173 h 5118708"/>
              <a:gd name="connsiteX368" fmla="*/ 2070250 w 3484560"/>
              <a:gd name="connsiteY368" fmla="*/ 4240111 h 5118708"/>
              <a:gd name="connsiteX369" fmla="*/ 2089375 w 3484560"/>
              <a:gd name="connsiteY369" fmla="*/ 4290663 h 5118708"/>
              <a:gd name="connsiteX370" fmla="*/ 2139697 w 3484560"/>
              <a:gd name="connsiteY370" fmla="*/ 4348087 h 5118708"/>
              <a:gd name="connsiteX371" fmla="*/ 2186716 w 3484560"/>
              <a:gd name="connsiteY371" fmla="*/ 4315289 h 5118708"/>
              <a:gd name="connsiteX372" fmla="*/ 2224109 w 3484560"/>
              <a:gd name="connsiteY372" fmla="*/ 4242253 h 5118708"/>
              <a:gd name="connsiteX373" fmla="*/ 2237220 w 3484560"/>
              <a:gd name="connsiteY373" fmla="*/ 4206266 h 5118708"/>
              <a:gd name="connsiteX374" fmla="*/ 2237461 w 3484560"/>
              <a:gd name="connsiteY374" fmla="*/ 4205522 h 5118708"/>
              <a:gd name="connsiteX375" fmla="*/ 2231338 w 3484560"/>
              <a:gd name="connsiteY375" fmla="*/ 4173086 h 5118708"/>
              <a:gd name="connsiteX376" fmla="*/ 2225883 w 3484560"/>
              <a:gd name="connsiteY376" fmla="*/ 4036311 h 5118708"/>
              <a:gd name="connsiteX377" fmla="*/ 2231503 w 3484560"/>
              <a:gd name="connsiteY377" fmla="*/ 3900671 h 5118708"/>
              <a:gd name="connsiteX378" fmla="*/ 2232338 w 3484560"/>
              <a:gd name="connsiteY378" fmla="*/ 3880820 h 5118708"/>
              <a:gd name="connsiteX379" fmla="*/ 2232088 w 3484560"/>
              <a:gd name="connsiteY379" fmla="*/ 3861073 h 5118708"/>
              <a:gd name="connsiteX380" fmla="*/ 2181909 w 3484560"/>
              <a:gd name="connsiteY380" fmla="*/ 3865888 h 5118708"/>
              <a:gd name="connsiteX381" fmla="*/ 2134951 w 3484560"/>
              <a:gd name="connsiteY381" fmla="*/ 3870393 h 5118708"/>
              <a:gd name="connsiteX382" fmla="*/ 2120388 w 3484560"/>
              <a:gd name="connsiteY382" fmla="*/ 3840682 h 5118708"/>
              <a:gd name="connsiteX383" fmla="*/ 2106454 w 3484560"/>
              <a:gd name="connsiteY383" fmla="*/ 3817527 h 5118708"/>
              <a:gd name="connsiteX384" fmla="*/ 2117487 w 3484560"/>
              <a:gd name="connsiteY384" fmla="*/ 3779933 h 5118708"/>
              <a:gd name="connsiteX385" fmla="*/ 2159757 w 3484560"/>
              <a:gd name="connsiteY385" fmla="*/ 3762725 h 5118708"/>
              <a:gd name="connsiteX386" fmla="*/ 2203644 w 3484560"/>
              <a:gd name="connsiteY386" fmla="*/ 3749380 h 5118708"/>
              <a:gd name="connsiteX387" fmla="*/ 2246195 w 3484560"/>
              <a:gd name="connsiteY387" fmla="*/ 3733972 h 5118708"/>
              <a:gd name="connsiteX388" fmla="*/ 2252357 w 3484560"/>
              <a:gd name="connsiteY388" fmla="*/ 3712532 h 5118708"/>
              <a:gd name="connsiteX389" fmla="*/ 2259396 w 3484560"/>
              <a:gd name="connsiteY389" fmla="*/ 3688801 h 5118708"/>
              <a:gd name="connsiteX390" fmla="*/ 2291220 w 3484560"/>
              <a:gd name="connsiteY390" fmla="*/ 3517385 h 5118708"/>
              <a:gd name="connsiteX391" fmla="*/ 2305514 w 3484560"/>
              <a:gd name="connsiteY391" fmla="*/ 3483256 h 5118708"/>
              <a:gd name="connsiteX392" fmla="*/ 2316527 w 3484560"/>
              <a:gd name="connsiteY392" fmla="*/ 3476458 h 5118708"/>
              <a:gd name="connsiteX393" fmla="*/ 2331121 w 3484560"/>
              <a:gd name="connsiteY393" fmla="*/ 3475492 h 5118708"/>
              <a:gd name="connsiteX394" fmla="*/ 1954514 w 3484560"/>
              <a:gd name="connsiteY394" fmla="*/ 0 h 5118708"/>
              <a:gd name="connsiteX395" fmla="*/ 2202918 w 3484560"/>
              <a:gd name="connsiteY395" fmla="*/ 0 h 5118708"/>
              <a:gd name="connsiteX396" fmla="*/ 2202918 w 3484560"/>
              <a:gd name="connsiteY396" fmla="*/ 155899 h 5118708"/>
              <a:gd name="connsiteX397" fmla="*/ 1954514 w 3484560"/>
              <a:gd name="connsiteY397" fmla="*/ 155899 h 5118708"/>
              <a:gd name="connsiteX398" fmla="*/ 1954514 w 3484560"/>
              <a:gd name="connsiteY398" fmla="*/ 0 h 5118708"/>
              <a:gd name="connsiteX0" fmla="*/ 1532253 w 3484560"/>
              <a:gd name="connsiteY0" fmla="*/ 4594522 h 5118708"/>
              <a:gd name="connsiteX1" fmla="*/ 1517777 w 3484560"/>
              <a:gd name="connsiteY1" fmla="*/ 4602133 h 5118708"/>
              <a:gd name="connsiteX2" fmla="*/ 1508539 w 3484560"/>
              <a:gd name="connsiteY2" fmla="*/ 4607045 h 5118708"/>
              <a:gd name="connsiteX3" fmla="*/ 1428467 w 3484560"/>
              <a:gd name="connsiteY3" fmla="*/ 4679328 h 5118708"/>
              <a:gd name="connsiteX4" fmla="*/ 1349652 w 3484560"/>
              <a:gd name="connsiteY4" fmla="*/ 4752588 h 5118708"/>
              <a:gd name="connsiteX5" fmla="*/ 1250623 w 3484560"/>
              <a:gd name="connsiteY5" fmla="*/ 4864570 h 5118708"/>
              <a:gd name="connsiteX6" fmla="*/ 1227614 w 3484560"/>
              <a:gd name="connsiteY6" fmla="*/ 4896058 h 5118708"/>
              <a:gd name="connsiteX7" fmla="*/ 1211562 w 3484560"/>
              <a:gd name="connsiteY7" fmla="*/ 4931271 h 5118708"/>
              <a:gd name="connsiteX8" fmla="*/ 1212064 w 3484560"/>
              <a:gd name="connsiteY8" fmla="*/ 4965078 h 5118708"/>
              <a:gd name="connsiteX9" fmla="*/ 1242589 w 3484560"/>
              <a:gd name="connsiteY9" fmla="*/ 4979535 h 5118708"/>
              <a:gd name="connsiteX10" fmla="*/ 1291409 w 3484560"/>
              <a:gd name="connsiteY10" fmla="*/ 4982170 h 5118708"/>
              <a:gd name="connsiteX11" fmla="*/ 1340834 w 3484560"/>
              <a:gd name="connsiteY11" fmla="*/ 4980356 h 5118708"/>
              <a:gd name="connsiteX12" fmla="*/ 1397898 w 3484560"/>
              <a:gd name="connsiteY12" fmla="*/ 4967560 h 5118708"/>
              <a:gd name="connsiteX13" fmla="*/ 1443176 w 3484560"/>
              <a:gd name="connsiteY13" fmla="*/ 4933937 h 5118708"/>
              <a:gd name="connsiteX14" fmla="*/ 1469148 w 3484560"/>
              <a:gd name="connsiteY14" fmla="*/ 4897223 h 5118708"/>
              <a:gd name="connsiteX15" fmla="*/ 1491539 w 3484560"/>
              <a:gd name="connsiteY15" fmla="*/ 4857559 h 5118708"/>
              <a:gd name="connsiteX16" fmla="*/ 1520534 w 3484560"/>
              <a:gd name="connsiteY16" fmla="*/ 4774073 h 5118708"/>
              <a:gd name="connsiteX17" fmla="*/ 1529403 w 3484560"/>
              <a:gd name="connsiteY17" fmla="*/ 4687028 h 5118708"/>
              <a:gd name="connsiteX18" fmla="*/ 1530984 w 3484560"/>
              <a:gd name="connsiteY18" fmla="*/ 4642407 h 5118708"/>
              <a:gd name="connsiteX19" fmla="*/ 1532253 w 3484560"/>
              <a:gd name="connsiteY19" fmla="*/ 4594522 h 5118708"/>
              <a:gd name="connsiteX20" fmla="*/ 361411 w 3484560"/>
              <a:gd name="connsiteY20" fmla="*/ 4450482 h 5118708"/>
              <a:gd name="connsiteX21" fmla="*/ 147149 w 3484560"/>
              <a:gd name="connsiteY21" fmla="*/ 4476895 h 5118708"/>
              <a:gd name="connsiteX22" fmla="*/ 153420 w 3484560"/>
              <a:gd name="connsiteY22" fmla="*/ 4525078 h 5118708"/>
              <a:gd name="connsiteX23" fmla="*/ 188959 w 3484560"/>
              <a:gd name="connsiteY23" fmla="*/ 4546245 h 5118708"/>
              <a:gd name="connsiteX24" fmla="*/ 286695 w 3484560"/>
              <a:gd name="connsiteY24" fmla="*/ 4532447 h 5118708"/>
              <a:gd name="connsiteX25" fmla="*/ 361411 w 3484560"/>
              <a:gd name="connsiteY25" fmla="*/ 4450482 h 5118708"/>
              <a:gd name="connsiteX26" fmla="*/ 330542 w 3484560"/>
              <a:gd name="connsiteY26" fmla="*/ 4227988 h 5118708"/>
              <a:gd name="connsiteX27" fmla="*/ 314567 w 3484560"/>
              <a:gd name="connsiteY27" fmla="*/ 4228114 h 5118708"/>
              <a:gd name="connsiteX28" fmla="*/ 266786 w 3484560"/>
              <a:gd name="connsiteY28" fmla="*/ 4242890 h 5118708"/>
              <a:gd name="connsiteX29" fmla="*/ 196672 w 3484560"/>
              <a:gd name="connsiteY29" fmla="*/ 4315570 h 5118708"/>
              <a:gd name="connsiteX30" fmla="*/ 158458 w 3484560"/>
              <a:gd name="connsiteY30" fmla="*/ 4411554 h 5118708"/>
              <a:gd name="connsiteX31" fmla="*/ 401054 w 3484560"/>
              <a:gd name="connsiteY31" fmla="*/ 4375109 h 5118708"/>
              <a:gd name="connsiteX32" fmla="*/ 406584 w 3484560"/>
              <a:gd name="connsiteY32" fmla="*/ 4329692 h 5118708"/>
              <a:gd name="connsiteX33" fmla="*/ 410250 w 3484560"/>
              <a:gd name="connsiteY33" fmla="*/ 4287752 h 5118708"/>
              <a:gd name="connsiteX34" fmla="*/ 404928 w 3484560"/>
              <a:gd name="connsiteY34" fmla="*/ 4266644 h 5118708"/>
              <a:gd name="connsiteX35" fmla="*/ 388932 w 3484560"/>
              <a:gd name="connsiteY35" fmla="*/ 4248759 h 5118708"/>
              <a:gd name="connsiteX36" fmla="*/ 330542 w 3484560"/>
              <a:gd name="connsiteY36" fmla="*/ 4227988 h 5118708"/>
              <a:gd name="connsiteX37" fmla="*/ 1491787 w 3484560"/>
              <a:gd name="connsiteY37" fmla="*/ 4126991 h 5118708"/>
              <a:gd name="connsiteX38" fmla="*/ 1407804 w 3484560"/>
              <a:gd name="connsiteY38" fmla="*/ 4199194 h 5118708"/>
              <a:gd name="connsiteX39" fmla="*/ 1351855 w 3484560"/>
              <a:gd name="connsiteY39" fmla="*/ 4302218 h 5118708"/>
              <a:gd name="connsiteX40" fmla="*/ 1341268 w 3484560"/>
              <a:gd name="connsiteY40" fmla="*/ 4406420 h 5118708"/>
              <a:gd name="connsiteX41" fmla="*/ 1369911 w 3484560"/>
              <a:gd name="connsiteY41" fmla="*/ 4399462 h 5118708"/>
              <a:gd name="connsiteX42" fmla="*/ 1388693 w 3484560"/>
              <a:gd name="connsiteY42" fmla="*/ 4381373 h 5118708"/>
              <a:gd name="connsiteX43" fmla="*/ 1448201 w 3484560"/>
              <a:gd name="connsiteY43" fmla="*/ 4297312 h 5118708"/>
              <a:gd name="connsiteX44" fmla="*/ 1487092 w 3484560"/>
              <a:gd name="connsiteY44" fmla="*/ 4222385 h 5118708"/>
              <a:gd name="connsiteX45" fmla="*/ 1491787 w 3484560"/>
              <a:gd name="connsiteY45" fmla="*/ 4126991 h 5118708"/>
              <a:gd name="connsiteX46" fmla="*/ 1051267 w 3484560"/>
              <a:gd name="connsiteY46" fmla="*/ 4129554 h 5118708"/>
              <a:gd name="connsiteX47" fmla="*/ 1078595 w 3484560"/>
              <a:gd name="connsiteY47" fmla="*/ 4125470 h 5118708"/>
              <a:gd name="connsiteX48" fmla="*/ 1067444 w 3484560"/>
              <a:gd name="connsiteY48" fmla="*/ 4136599 h 5118708"/>
              <a:gd name="connsiteX49" fmla="*/ 1051267 w 3484560"/>
              <a:gd name="connsiteY49" fmla="*/ 4129554 h 5118708"/>
              <a:gd name="connsiteX50" fmla="*/ 2829151 w 3484560"/>
              <a:gd name="connsiteY50" fmla="*/ 3941578 h 5118708"/>
              <a:gd name="connsiteX51" fmla="*/ 2771886 w 3484560"/>
              <a:gd name="connsiteY51" fmla="*/ 4010391 h 5118708"/>
              <a:gd name="connsiteX52" fmla="*/ 2731984 w 3484560"/>
              <a:gd name="connsiteY52" fmla="*/ 4088519 h 5118708"/>
              <a:gd name="connsiteX53" fmla="*/ 2736011 w 3484560"/>
              <a:gd name="connsiteY53" fmla="*/ 4092341 h 5118708"/>
              <a:gd name="connsiteX54" fmla="*/ 2739934 w 3484560"/>
              <a:gd name="connsiteY54" fmla="*/ 4095076 h 5118708"/>
              <a:gd name="connsiteX55" fmla="*/ 2790335 w 3484560"/>
              <a:gd name="connsiteY55" fmla="*/ 4051993 h 5118708"/>
              <a:gd name="connsiteX56" fmla="*/ 2838455 w 3484560"/>
              <a:gd name="connsiteY56" fmla="*/ 4008030 h 5118708"/>
              <a:gd name="connsiteX57" fmla="*/ 2858318 w 3484560"/>
              <a:gd name="connsiteY57" fmla="*/ 3973001 h 5118708"/>
              <a:gd name="connsiteX58" fmla="*/ 2829151 w 3484560"/>
              <a:gd name="connsiteY58" fmla="*/ 3941578 h 5118708"/>
              <a:gd name="connsiteX59" fmla="*/ 2331121 w 3484560"/>
              <a:gd name="connsiteY59" fmla="*/ 3475492 h 5118708"/>
              <a:gd name="connsiteX60" fmla="*/ 2354178 w 3484560"/>
              <a:gd name="connsiteY60" fmla="*/ 3488835 h 5118708"/>
              <a:gd name="connsiteX61" fmla="*/ 2360514 w 3484560"/>
              <a:gd name="connsiteY61" fmla="*/ 3522449 h 5118708"/>
              <a:gd name="connsiteX62" fmla="*/ 2355136 w 3484560"/>
              <a:gd name="connsiteY62" fmla="*/ 3597996 h 5118708"/>
              <a:gd name="connsiteX63" fmla="*/ 2348460 w 3484560"/>
              <a:gd name="connsiteY63" fmla="*/ 3671471 h 5118708"/>
              <a:gd name="connsiteX64" fmla="*/ 2348760 w 3484560"/>
              <a:gd name="connsiteY64" fmla="*/ 3691756 h 5118708"/>
              <a:gd name="connsiteX65" fmla="*/ 2348284 w 3484560"/>
              <a:gd name="connsiteY65" fmla="*/ 3715408 h 5118708"/>
              <a:gd name="connsiteX66" fmla="*/ 2370769 w 3484560"/>
              <a:gd name="connsiteY66" fmla="*/ 3713251 h 5118708"/>
              <a:gd name="connsiteX67" fmla="*/ 2393255 w 3484560"/>
              <a:gd name="connsiteY67" fmla="*/ 3711094 h 5118708"/>
              <a:gd name="connsiteX68" fmla="*/ 2448251 w 3484560"/>
              <a:gd name="connsiteY68" fmla="*/ 3706365 h 5118708"/>
              <a:gd name="connsiteX69" fmla="*/ 2502471 w 3484560"/>
              <a:gd name="connsiteY69" fmla="*/ 3704999 h 5118708"/>
              <a:gd name="connsiteX70" fmla="*/ 2565223 w 3484560"/>
              <a:gd name="connsiteY70" fmla="*/ 3735330 h 5118708"/>
              <a:gd name="connsiteX71" fmla="*/ 2550948 w 3484560"/>
              <a:gd name="connsiteY71" fmla="*/ 3798262 h 5118708"/>
              <a:gd name="connsiteX72" fmla="*/ 2508380 w 3484560"/>
              <a:gd name="connsiteY72" fmla="*/ 3804725 h 5118708"/>
              <a:gd name="connsiteX73" fmla="*/ 2470268 w 3484560"/>
              <a:gd name="connsiteY73" fmla="*/ 3811859 h 5118708"/>
              <a:gd name="connsiteX74" fmla="*/ 2401980 w 3484560"/>
              <a:gd name="connsiteY74" fmla="*/ 3826832 h 5118708"/>
              <a:gd name="connsiteX75" fmla="*/ 2332814 w 3484560"/>
              <a:gd name="connsiteY75" fmla="*/ 3844086 h 5118708"/>
              <a:gd name="connsiteX76" fmla="*/ 2317475 w 3484560"/>
              <a:gd name="connsiteY76" fmla="*/ 3968414 h 5118708"/>
              <a:gd name="connsiteX77" fmla="*/ 2324640 w 3484560"/>
              <a:gd name="connsiteY77" fmla="*/ 4130613 h 5118708"/>
              <a:gd name="connsiteX78" fmla="*/ 2357374 w 3484560"/>
              <a:gd name="connsiteY78" fmla="*/ 4267902 h 5118708"/>
              <a:gd name="connsiteX79" fmla="*/ 2487453 w 3484560"/>
              <a:gd name="connsiteY79" fmla="*/ 4351452 h 5118708"/>
              <a:gd name="connsiteX80" fmla="*/ 2604304 w 3484560"/>
              <a:gd name="connsiteY80" fmla="*/ 4230569 h 5118708"/>
              <a:gd name="connsiteX81" fmla="*/ 2619701 w 3484560"/>
              <a:gd name="connsiteY81" fmla="*/ 4200849 h 5118708"/>
              <a:gd name="connsiteX82" fmla="*/ 2619593 w 3484560"/>
              <a:gd name="connsiteY82" fmla="*/ 4198855 h 5118708"/>
              <a:gd name="connsiteX83" fmla="*/ 2622280 w 3484560"/>
              <a:gd name="connsiteY83" fmla="*/ 4139122 h 5118708"/>
              <a:gd name="connsiteX84" fmla="*/ 2636160 w 3484560"/>
              <a:gd name="connsiteY84" fmla="*/ 4081608 h 5118708"/>
              <a:gd name="connsiteX85" fmla="*/ 2757132 w 3484560"/>
              <a:gd name="connsiteY85" fmla="*/ 3892855 h 5118708"/>
              <a:gd name="connsiteX86" fmla="*/ 2778362 w 3484560"/>
              <a:gd name="connsiteY86" fmla="*/ 3873799 h 5118708"/>
              <a:gd name="connsiteX87" fmla="*/ 2802081 w 3484560"/>
              <a:gd name="connsiteY87" fmla="*/ 3857798 h 5118708"/>
              <a:gd name="connsiteX88" fmla="*/ 2845915 w 3484560"/>
              <a:gd name="connsiteY88" fmla="*/ 3851397 h 5118708"/>
              <a:gd name="connsiteX89" fmla="*/ 2874983 w 3484560"/>
              <a:gd name="connsiteY89" fmla="*/ 3885940 h 5118708"/>
              <a:gd name="connsiteX90" fmla="*/ 2882961 w 3484560"/>
              <a:gd name="connsiteY90" fmla="*/ 3898717 h 5118708"/>
              <a:gd name="connsiteX91" fmla="*/ 2891815 w 3484560"/>
              <a:gd name="connsiteY91" fmla="*/ 3909213 h 5118708"/>
              <a:gd name="connsiteX92" fmla="*/ 2912936 w 3484560"/>
              <a:gd name="connsiteY92" fmla="*/ 4022844 h 5118708"/>
              <a:gd name="connsiteX93" fmla="*/ 2881099 w 3484560"/>
              <a:gd name="connsiteY93" fmla="*/ 4079153 h 5118708"/>
              <a:gd name="connsiteX94" fmla="*/ 2834805 w 3484560"/>
              <a:gd name="connsiteY94" fmla="*/ 4122574 h 5118708"/>
              <a:gd name="connsiteX95" fmla="*/ 2775014 w 3484560"/>
              <a:gd name="connsiteY95" fmla="*/ 4161251 h 5118708"/>
              <a:gd name="connsiteX96" fmla="*/ 2711959 w 3484560"/>
              <a:gd name="connsiteY96" fmla="*/ 4200241 h 5118708"/>
              <a:gd name="connsiteX97" fmla="*/ 2753363 w 3484560"/>
              <a:gd name="connsiteY97" fmla="*/ 4300663 h 5118708"/>
              <a:gd name="connsiteX98" fmla="*/ 2854989 w 3484560"/>
              <a:gd name="connsiteY98" fmla="*/ 4276669 h 5118708"/>
              <a:gd name="connsiteX99" fmla="*/ 2969629 w 3484560"/>
              <a:gd name="connsiteY99" fmla="*/ 4188051 h 5118708"/>
              <a:gd name="connsiteX100" fmla="*/ 3017078 w 3484560"/>
              <a:gd name="connsiteY100" fmla="*/ 4138192 h 5118708"/>
              <a:gd name="connsiteX101" fmla="*/ 3038827 w 3484560"/>
              <a:gd name="connsiteY101" fmla="*/ 4109461 h 5118708"/>
              <a:gd name="connsiteX102" fmla="*/ 3038400 w 3484560"/>
              <a:gd name="connsiteY102" fmla="*/ 4084862 h 5118708"/>
              <a:gd name="connsiteX103" fmla="*/ 3039047 w 3484560"/>
              <a:gd name="connsiteY103" fmla="*/ 4029185 h 5118708"/>
              <a:gd name="connsiteX104" fmla="*/ 3058617 w 3484560"/>
              <a:gd name="connsiteY104" fmla="*/ 3937130 h 5118708"/>
              <a:gd name="connsiteX105" fmla="*/ 3076816 w 3484560"/>
              <a:gd name="connsiteY105" fmla="*/ 3917083 h 5118708"/>
              <a:gd name="connsiteX106" fmla="*/ 3103211 w 3484560"/>
              <a:gd name="connsiteY106" fmla="*/ 3913819 h 5118708"/>
              <a:gd name="connsiteX107" fmla="*/ 3126068 w 3484560"/>
              <a:gd name="connsiteY107" fmla="*/ 3925168 h 5118708"/>
              <a:gd name="connsiteX108" fmla="*/ 3135832 w 3484560"/>
              <a:gd name="connsiteY108" fmla="*/ 3948753 h 5118708"/>
              <a:gd name="connsiteX109" fmla="*/ 3135192 w 3484560"/>
              <a:gd name="connsiteY109" fmla="*/ 3976400 h 5118708"/>
              <a:gd name="connsiteX110" fmla="*/ 3132688 w 3484560"/>
              <a:gd name="connsiteY110" fmla="*/ 4007506 h 5118708"/>
              <a:gd name="connsiteX111" fmla="*/ 3152383 w 3484560"/>
              <a:gd name="connsiteY111" fmla="*/ 3985892 h 5118708"/>
              <a:gd name="connsiteX112" fmla="*/ 3167057 w 3484560"/>
              <a:gd name="connsiteY112" fmla="*/ 3969143 h 5118708"/>
              <a:gd name="connsiteX113" fmla="*/ 3225119 w 3484560"/>
              <a:gd name="connsiteY113" fmla="*/ 3945112 h 5118708"/>
              <a:gd name="connsiteX114" fmla="*/ 3273688 w 3484560"/>
              <a:gd name="connsiteY114" fmla="*/ 3982289 h 5118708"/>
              <a:gd name="connsiteX115" fmla="*/ 3289435 w 3484560"/>
              <a:gd name="connsiteY115" fmla="*/ 4016769 h 5118708"/>
              <a:gd name="connsiteX116" fmla="*/ 3300525 w 3484560"/>
              <a:gd name="connsiteY116" fmla="*/ 4048464 h 5118708"/>
              <a:gd name="connsiteX117" fmla="*/ 3344874 w 3484560"/>
              <a:gd name="connsiteY117" fmla="*/ 4112200 h 5118708"/>
              <a:gd name="connsiteX118" fmla="*/ 3409619 w 3484560"/>
              <a:gd name="connsiteY118" fmla="*/ 4102534 h 5118708"/>
              <a:gd name="connsiteX119" fmla="*/ 3432346 w 3484560"/>
              <a:gd name="connsiteY119" fmla="*/ 4082019 h 5118708"/>
              <a:gd name="connsiteX120" fmla="*/ 3453986 w 3484560"/>
              <a:gd name="connsiteY120" fmla="*/ 4061608 h 5118708"/>
              <a:gd name="connsiteX121" fmla="*/ 3464754 w 3484560"/>
              <a:gd name="connsiteY121" fmla="*/ 4055625 h 5118708"/>
              <a:gd name="connsiteX122" fmla="*/ 3478220 w 3484560"/>
              <a:gd name="connsiteY122" fmla="*/ 4054883 h 5118708"/>
              <a:gd name="connsiteX123" fmla="*/ 3483435 w 3484560"/>
              <a:gd name="connsiteY123" fmla="*/ 4065383 h 5118708"/>
              <a:gd name="connsiteX124" fmla="*/ 3483212 w 3484560"/>
              <a:gd name="connsiteY124" fmla="*/ 4076405 h 5118708"/>
              <a:gd name="connsiteX125" fmla="*/ 3438949 w 3484560"/>
              <a:gd name="connsiteY125" fmla="*/ 4156556 h 5118708"/>
              <a:gd name="connsiteX126" fmla="*/ 3365554 w 3484560"/>
              <a:gd name="connsiteY126" fmla="*/ 4207629 h 5118708"/>
              <a:gd name="connsiteX127" fmla="*/ 3320212 w 3484560"/>
              <a:gd name="connsiteY127" fmla="*/ 4209793 h 5118708"/>
              <a:gd name="connsiteX128" fmla="*/ 3287848 w 3484560"/>
              <a:gd name="connsiteY128" fmla="*/ 4175635 h 5118708"/>
              <a:gd name="connsiteX129" fmla="*/ 3265603 w 3484560"/>
              <a:gd name="connsiteY129" fmla="*/ 4124914 h 5118708"/>
              <a:gd name="connsiteX130" fmla="*/ 3244334 w 3484560"/>
              <a:gd name="connsiteY130" fmla="*/ 4072923 h 5118708"/>
              <a:gd name="connsiteX131" fmla="*/ 3241900 w 3484560"/>
              <a:gd name="connsiteY131" fmla="*/ 4064723 h 5118708"/>
              <a:gd name="connsiteX132" fmla="*/ 3238171 w 3484560"/>
              <a:gd name="connsiteY132" fmla="*/ 4054447 h 5118708"/>
              <a:gd name="connsiteX133" fmla="*/ 3217135 w 3484560"/>
              <a:gd name="connsiteY133" fmla="*/ 4035398 h 5118708"/>
              <a:gd name="connsiteX134" fmla="*/ 3193691 w 3484560"/>
              <a:gd name="connsiteY134" fmla="*/ 4048448 h 5118708"/>
              <a:gd name="connsiteX135" fmla="*/ 3179187 w 3484560"/>
              <a:gd name="connsiteY135" fmla="*/ 4065057 h 5118708"/>
              <a:gd name="connsiteX136" fmla="*/ 3169346 w 3484560"/>
              <a:gd name="connsiteY136" fmla="*/ 4084519 h 5118708"/>
              <a:gd name="connsiteX137" fmla="*/ 3144490 w 3484560"/>
              <a:gd name="connsiteY137" fmla="*/ 4197244 h 5118708"/>
              <a:gd name="connsiteX138" fmla="*/ 3143198 w 3484560"/>
              <a:gd name="connsiteY138" fmla="*/ 4315332 h 5118708"/>
              <a:gd name="connsiteX139" fmla="*/ 3128368 w 3484560"/>
              <a:gd name="connsiteY139" fmla="*/ 4385747 h 5118708"/>
              <a:gd name="connsiteX140" fmla="*/ 3097756 w 3484560"/>
              <a:gd name="connsiteY140" fmla="*/ 4406069 h 5118708"/>
              <a:gd name="connsiteX141" fmla="*/ 3059463 w 3484560"/>
              <a:gd name="connsiteY141" fmla="*/ 4402423 h 5118708"/>
              <a:gd name="connsiteX142" fmla="*/ 3033253 w 3484560"/>
              <a:gd name="connsiteY142" fmla="*/ 4365409 h 5118708"/>
              <a:gd name="connsiteX143" fmla="*/ 3033003 w 3484560"/>
              <a:gd name="connsiteY143" fmla="*/ 4249776 h 5118708"/>
              <a:gd name="connsiteX144" fmla="*/ 3037292 w 3484560"/>
              <a:gd name="connsiteY144" fmla="*/ 4211286 h 5118708"/>
              <a:gd name="connsiteX145" fmla="*/ 3011544 w 3484560"/>
              <a:gd name="connsiteY145" fmla="*/ 4243917 h 5118708"/>
              <a:gd name="connsiteX146" fmla="*/ 2865084 w 3484560"/>
              <a:gd name="connsiteY146" fmla="*/ 4362810 h 5118708"/>
              <a:gd name="connsiteX147" fmla="*/ 2712790 w 3484560"/>
              <a:gd name="connsiteY147" fmla="*/ 4398024 h 5118708"/>
              <a:gd name="connsiteX148" fmla="*/ 2622142 w 3484560"/>
              <a:gd name="connsiteY148" fmla="*/ 4286452 h 5118708"/>
              <a:gd name="connsiteX149" fmla="*/ 2622134 w 3484560"/>
              <a:gd name="connsiteY149" fmla="*/ 4284570 h 5118708"/>
              <a:gd name="connsiteX150" fmla="*/ 2600310 w 3484560"/>
              <a:gd name="connsiteY150" fmla="*/ 4317086 h 5118708"/>
              <a:gd name="connsiteX151" fmla="*/ 2558402 w 3484560"/>
              <a:gd name="connsiteY151" fmla="*/ 4368045 h 5118708"/>
              <a:gd name="connsiteX152" fmla="*/ 2461983 w 3484560"/>
              <a:gd name="connsiteY152" fmla="*/ 4441238 h 5118708"/>
              <a:gd name="connsiteX153" fmla="*/ 2359141 w 3484560"/>
              <a:gd name="connsiteY153" fmla="*/ 4438910 h 5118708"/>
              <a:gd name="connsiteX154" fmla="*/ 2296529 w 3484560"/>
              <a:gd name="connsiteY154" fmla="*/ 4374171 h 5118708"/>
              <a:gd name="connsiteX155" fmla="*/ 2273228 w 3484560"/>
              <a:gd name="connsiteY155" fmla="*/ 4327921 h 5118708"/>
              <a:gd name="connsiteX156" fmla="*/ 2261258 w 3484560"/>
              <a:gd name="connsiteY156" fmla="*/ 4294681 h 5118708"/>
              <a:gd name="connsiteX157" fmla="*/ 2253384 w 3484560"/>
              <a:gd name="connsiteY157" fmla="*/ 4320162 h 5118708"/>
              <a:gd name="connsiteX158" fmla="*/ 2220216 w 3484560"/>
              <a:gd name="connsiteY158" fmla="*/ 4387881 h 5118708"/>
              <a:gd name="connsiteX159" fmla="*/ 2180457 w 3484560"/>
              <a:gd name="connsiteY159" fmla="*/ 4433167 h 5118708"/>
              <a:gd name="connsiteX160" fmla="*/ 2123532 w 3484560"/>
              <a:gd name="connsiteY160" fmla="*/ 4448302 h 5118708"/>
              <a:gd name="connsiteX161" fmla="*/ 2069652 w 3484560"/>
              <a:gd name="connsiteY161" fmla="*/ 4424611 h 5118708"/>
              <a:gd name="connsiteX162" fmla="*/ 2037416 w 3484560"/>
              <a:gd name="connsiteY162" fmla="*/ 4374732 h 5118708"/>
              <a:gd name="connsiteX163" fmla="*/ 2007234 w 3484560"/>
              <a:gd name="connsiteY163" fmla="*/ 4292860 h 5118708"/>
              <a:gd name="connsiteX164" fmla="*/ 1979330 w 3484560"/>
              <a:gd name="connsiteY164" fmla="*/ 4211835 h 5118708"/>
              <a:gd name="connsiteX165" fmla="*/ 1949799 w 3484560"/>
              <a:gd name="connsiteY165" fmla="*/ 4171085 h 5118708"/>
              <a:gd name="connsiteX166" fmla="*/ 1903314 w 3484560"/>
              <a:gd name="connsiteY166" fmla="*/ 4182494 h 5118708"/>
              <a:gd name="connsiteX167" fmla="*/ 1882019 w 3484560"/>
              <a:gd name="connsiteY167" fmla="*/ 4204686 h 5118708"/>
              <a:gd name="connsiteX168" fmla="*/ 1865284 w 3484560"/>
              <a:gd name="connsiteY168" fmla="*/ 4228638 h 5118708"/>
              <a:gd name="connsiteX169" fmla="*/ 1826877 w 3484560"/>
              <a:gd name="connsiteY169" fmla="*/ 4310881 h 5118708"/>
              <a:gd name="connsiteX170" fmla="*/ 1810077 w 3484560"/>
              <a:gd name="connsiteY170" fmla="*/ 4400809 h 5118708"/>
              <a:gd name="connsiteX171" fmla="*/ 1808297 w 3484560"/>
              <a:gd name="connsiteY171" fmla="*/ 4448917 h 5118708"/>
              <a:gd name="connsiteX172" fmla="*/ 1793941 w 3484560"/>
              <a:gd name="connsiteY172" fmla="*/ 4491644 h 5118708"/>
              <a:gd name="connsiteX173" fmla="*/ 1782609 w 3484560"/>
              <a:gd name="connsiteY173" fmla="*/ 4510662 h 5118708"/>
              <a:gd name="connsiteX174" fmla="*/ 1771069 w 3484560"/>
              <a:gd name="connsiteY174" fmla="*/ 4527505 h 5118708"/>
              <a:gd name="connsiteX175" fmla="*/ 1719086 w 3484560"/>
              <a:gd name="connsiteY175" fmla="*/ 4497981 h 5118708"/>
              <a:gd name="connsiteX176" fmla="*/ 1696175 w 3484560"/>
              <a:gd name="connsiteY176" fmla="*/ 4415579 h 5118708"/>
              <a:gd name="connsiteX177" fmla="*/ 1693928 w 3484560"/>
              <a:gd name="connsiteY177" fmla="*/ 4389068 h 5118708"/>
              <a:gd name="connsiteX178" fmla="*/ 1684737 w 3484560"/>
              <a:gd name="connsiteY178" fmla="*/ 4404781 h 5118708"/>
              <a:gd name="connsiteX179" fmla="*/ 1626672 w 3484560"/>
              <a:gd name="connsiteY179" fmla="*/ 4481517 h 5118708"/>
              <a:gd name="connsiteX180" fmla="*/ 1611811 w 3484560"/>
              <a:gd name="connsiteY180" fmla="*/ 4510028 h 5118708"/>
              <a:gd name="connsiteX181" fmla="*/ 1610444 w 3484560"/>
              <a:gd name="connsiteY181" fmla="*/ 4541635 h 5118708"/>
              <a:gd name="connsiteX182" fmla="*/ 1616666 w 3484560"/>
              <a:gd name="connsiteY182" fmla="*/ 4694028 h 5118708"/>
              <a:gd name="connsiteX183" fmla="*/ 1598587 w 3484560"/>
              <a:gd name="connsiteY183" fmla="*/ 4844360 h 5118708"/>
              <a:gd name="connsiteX184" fmla="*/ 1579599 w 3484560"/>
              <a:gd name="connsiteY184" fmla="*/ 4912975 h 5118708"/>
              <a:gd name="connsiteX185" fmla="*/ 1551568 w 3484560"/>
              <a:gd name="connsiteY185" fmla="*/ 4979144 h 5118708"/>
              <a:gd name="connsiteX186" fmla="*/ 1419145 w 3484560"/>
              <a:gd name="connsiteY186" fmla="*/ 5102614 h 5118708"/>
              <a:gd name="connsiteX187" fmla="*/ 1244790 w 3484560"/>
              <a:gd name="connsiteY187" fmla="*/ 5109461 h 5118708"/>
              <a:gd name="connsiteX188" fmla="*/ 1201879 w 3484560"/>
              <a:gd name="connsiteY188" fmla="*/ 5089271 h 5118708"/>
              <a:gd name="connsiteX189" fmla="*/ 1174629 w 3484560"/>
              <a:gd name="connsiteY189" fmla="*/ 5048938 h 5118708"/>
              <a:gd name="connsiteX190" fmla="*/ 1170733 w 3484560"/>
              <a:gd name="connsiteY190" fmla="*/ 5036884 h 5118708"/>
              <a:gd name="connsiteX191" fmla="*/ 1163582 w 3484560"/>
              <a:gd name="connsiteY191" fmla="*/ 5025142 h 5118708"/>
              <a:gd name="connsiteX192" fmla="*/ 1131267 w 3484560"/>
              <a:gd name="connsiteY192" fmla="*/ 4960564 h 5118708"/>
              <a:gd name="connsiteX193" fmla="*/ 1138924 w 3484560"/>
              <a:gd name="connsiteY193" fmla="*/ 4889928 h 5118708"/>
              <a:gd name="connsiteX194" fmla="*/ 1164587 w 3484560"/>
              <a:gd name="connsiteY194" fmla="*/ 4820487 h 5118708"/>
              <a:gd name="connsiteX195" fmla="*/ 1209808 w 3484560"/>
              <a:gd name="connsiteY195" fmla="*/ 4760149 h 5118708"/>
              <a:gd name="connsiteX196" fmla="*/ 1260123 w 3484560"/>
              <a:gd name="connsiteY196" fmla="*/ 4703898 h 5118708"/>
              <a:gd name="connsiteX197" fmla="*/ 1315027 w 3484560"/>
              <a:gd name="connsiteY197" fmla="*/ 4650500 h 5118708"/>
              <a:gd name="connsiteX198" fmla="*/ 1404718 w 3484560"/>
              <a:gd name="connsiteY198" fmla="*/ 4571073 h 5118708"/>
              <a:gd name="connsiteX199" fmla="*/ 1494638 w 3484560"/>
              <a:gd name="connsiteY199" fmla="*/ 4492722 h 5118708"/>
              <a:gd name="connsiteX200" fmla="*/ 1516805 w 3484560"/>
              <a:gd name="connsiteY200" fmla="*/ 4466072 h 5118708"/>
              <a:gd name="connsiteX201" fmla="*/ 1519420 w 3484560"/>
              <a:gd name="connsiteY201" fmla="*/ 4430319 h 5118708"/>
              <a:gd name="connsiteX202" fmla="*/ 1513870 w 3484560"/>
              <a:gd name="connsiteY202" fmla="*/ 4391506 h 5118708"/>
              <a:gd name="connsiteX203" fmla="*/ 1510595 w 3484560"/>
              <a:gd name="connsiteY203" fmla="*/ 4353573 h 5118708"/>
              <a:gd name="connsiteX204" fmla="*/ 1507443 w 3484560"/>
              <a:gd name="connsiteY204" fmla="*/ 4353143 h 5118708"/>
              <a:gd name="connsiteX205" fmla="*/ 1503199 w 3484560"/>
              <a:gd name="connsiteY205" fmla="*/ 4352819 h 5118708"/>
              <a:gd name="connsiteX206" fmla="*/ 1477170 w 3484560"/>
              <a:gd name="connsiteY206" fmla="*/ 4394661 h 5118708"/>
              <a:gd name="connsiteX207" fmla="*/ 1451036 w 3484560"/>
              <a:gd name="connsiteY207" fmla="*/ 4435416 h 5118708"/>
              <a:gd name="connsiteX208" fmla="*/ 1418305 w 3484560"/>
              <a:gd name="connsiteY208" fmla="*/ 4474242 h 5118708"/>
              <a:gd name="connsiteX209" fmla="*/ 1381785 w 3484560"/>
              <a:gd name="connsiteY209" fmla="*/ 4507942 h 5118708"/>
              <a:gd name="connsiteX210" fmla="*/ 1326035 w 3484560"/>
              <a:gd name="connsiteY210" fmla="*/ 4521526 h 5118708"/>
              <a:gd name="connsiteX211" fmla="*/ 1291089 w 3484560"/>
              <a:gd name="connsiteY211" fmla="*/ 4477115 h 5118708"/>
              <a:gd name="connsiteX212" fmla="*/ 1285720 w 3484560"/>
              <a:gd name="connsiteY212" fmla="*/ 4457317 h 5118708"/>
              <a:gd name="connsiteX213" fmla="*/ 1277200 w 3484560"/>
              <a:gd name="connsiteY213" fmla="*/ 4438919 h 5118708"/>
              <a:gd name="connsiteX214" fmla="*/ 1269165 w 3484560"/>
              <a:gd name="connsiteY214" fmla="*/ 4418207 h 5118708"/>
              <a:gd name="connsiteX215" fmla="*/ 1262302 w 3484560"/>
              <a:gd name="connsiteY215" fmla="*/ 4432813 h 5118708"/>
              <a:gd name="connsiteX216" fmla="*/ 1192327 w 3484560"/>
              <a:gd name="connsiteY216" fmla="*/ 4531842 h 5118708"/>
              <a:gd name="connsiteX217" fmla="*/ 1163920 w 3484560"/>
              <a:gd name="connsiteY217" fmla="*/ 4556492 h 5118708"/>
              <a:gd name="connsiteX218" fmla="*/ 1080312 w 3484560"/>
              <a:gd name="connsiteY218" fmla="*/ 4547418 h 5118708"/>
              <a:gd name="connsiteX219" fmla="*/ 1026683 w 3484560"/>
              <a:gd name="connsiteY219" fmla="*/ 4454179 h 5118708"/>
              <a:gd name="connsiteX220" fmla="*/ 1012837 w 3484560"/>
              <a:gd name="connsiteY220" fmla="*/ 4400410 h 5118708"/>
              <a:gd name="connsiteX221" fmla="*/ 1009867 w 3484560"/>
              <a:gd name="connsiteY221" fmla="*/ 4379226 h 5118708"/>
              <a:gd name="connsiteX222" fmla="*/ 1002214 w 3484560"/>
              <a:gd name="connsiteY222" fmla="*/ 4390353 h 5118708"/>
              <a:gd name="connsiteX223" fmla="*/ 928819 w 3484560"/>
              <a:gd name="connsiteY223" fmla="*/ 4441427 h 5118708"/>
              <a:gd name="connsiteX224" fmla="*/ 883477 w 3484560"/>
              <a:gd name="connsiteY224" fmla="*/ 4443591 h 5118708"/>
              <a:gd name="connsiteX225" fmla="*/ 851113 w 3484560"/>
              <a:gd name="connsiteY225" fmla="*/ 4409432 h 5118708"/>
              <a:gd name="connsiteX226" fmla="*/ 828868 w 3484560"/>
              <a:gd name="connsiteY226" fmla="*/ 4358711 h 5118708"/>
              <a:gd name="connsiteX227" fmla="*/ 807599 w 3484560"/>
              <a:gd name="connsiteY227" fmla="*/ 4306721 h 5118708"/>
              <a:gd name="connsiteX228" fmla="*/ 805165 w 3484560"/>
              <a:gd name="connsiteY228" fmla="*/ 4298521 h 5118708"/>
              <a:gd name="connsiteX229" fmla="*/ 801435 w 3484560"/>
              <a:gd name="connsiteY229" fmla="*/ 4288245 h 5118708"/>
              <a:gd name="connsiteX230" fmla="*/ 780400 w 3484560"/>
              <a:gd name="connsiteY230" fmla="*/ 4269195 h 5118708"/>
              <a:gd name="connsiteX231" fmla="*/ 756956 w 3484560"/>
              <a:gd name="connsiteY231" fmla="*/ 4282245 h 5118708"/>
              <a:gd name="connsiteX232" fmla="*/ 742452 w 3484560"/>
              <a:gd name="connsiteY232" fmla="*/ 4298854 h 5118708"/>
              <a:gd name="connsiteX233" fmla="*/ 732611 w 3484560"/>
              <a:gd name="connsiteY233" fmla="*/ 4318316 h 5118708"/>
              <a:gd name="connsiteX234" fmla="*/ 707755 w 3484560"/>
              <a:gd name="connsiteY234" fmla="*/ 4431041 h 5118708"/>
              <a:gd name="connsiteX235" fmla="*/ 706463 w 3484560"/>
              <a:gd name="connsiteY235" fmla="*/ 4549129 h 5118708"/>
              <a:gd name="connsiteX236" fmla="*/ 691633 w 3484560"/>
              <a:gd name="connsiteY236" fmla="*/ 4619544 h 5118708"/>
              <a:gd name="connsiteX237" fmla="*/ 661021 w 3484560"/>
              <a:gd name="connsiteY237" fmla="*/ 4639866 h 5118708"/>
              <a:gd name="connsiteX238" fmla="*/ 622728 w 3484560"/>
              <a:gd name="connsiteY238" fmla="*/ 4636221 h 5118708"/>
              <a:gd name="connsiteX239" fmla="*/ 596518 w 3484560"/>
              <a:gd name="connsiteY239" fmla="*/ 4599207 h 5118708"/>
              <a:gd name="connsiteX240" fmla="*/ 596267 w 3484560"/>
              <a:gd name="connsiteY240" fmla="*/ 4483573 h 5118708"/>
              <a:gd name="connsiteX241" fmla="*/ 601976 w 3484560"/>
              <a:gd name="connsiteY241" fmla="*/ 4432348 h 5118708"/>
              <a:gd name="connsiteX242" fmla="*/ 602222 w 3484560"/>
              <a:gd name="connsiteY242" fmla="*/ 4412263 h 5118708"/>
              <a:gd name="connsiteX243" fmla="*/ 590701 w 3484560"/>
              <a:gd name="connsiteY243" fmla="*/ 4420894 h 5118708"/>
              <a:gd name="connsiteX244" fmla="*/ 565669 w 3484560"/>
              <a:gd name="connsiteY244" fmla="*/ 4429415 h 5118708"/>
              <a:gd name="connsiteX245" fmla="*/ 490415 w 3484560"/>
              <a:gd name="connsiteY245" fmla="*/ 4438097 h 5118708"/>
              <a:gd name="connsiteX246" fmla="*/ 482686 w 3484560"/>
              <a:gd name="connsiteY246" fmla="*/ 4454610 h 5118708"/>
              <a:gd name="connsiteX247" fmla="*/ 476252 w 3484560"/>
              <a:gd name="connsiteY247" fmla="*/ 4473199 h 5118708"/>
              <a:gd name="connsiteX248" fmla="*/ 444666 w 3484560"/>
              <a:gd name="connsiteY248" fmla="*/ 4547661 h 5118708"/>
              <a:gd name="connsiteX249" fmla="*/ 399336 w 3484560"/>
              <a:gd name="connsiteY249" fmla="*/ 4616740 h 5118708"/>
              <a:gd name="connsiteX250" fmla="*/ 272418 w 3484560"/>
              <a:gd name="connsiteY250" fmla="*/ 4690894 h 5118708"/>
              <a:gd name="connsiteX251" fmla="*/ 148029 w 3484560"/>
              <a:gd name="connsiteY251" fmla="*/ 4654011 h 5118708"/>
              <a:gd name="connsiteX252" fmla="*/ 154499 w 3484560"/>
              <a:gd name="connsiteY252" fmla="*/ 4711901 h 5118708"/>
              <a:gd name="connsiteX253" fmla="*/ 144226 w 3484560"/>
              <a:gd name="connsiteY253" fmla="*/ 4767044 h 5118708"/>
              <a:gd name="connsiteX254" fmla="*/ 111603 w 3484560"/>
              <a:gd name="connsiteY254" fmla="*/ 4803360 h 5118708"/>
              <a:gd name="connsiteX255" fmla="*/ 71902 w 3484560"/>
              <a:gd name="connsiteY255" fmla="*/ 4769109 h 5118708"/>
              <a:gd name="connsiteX256" fmla="*/ 48395 w 3484560"/>
              <a:gd name="connsiteY256" fmla="*/ 4697201 h 5118708"/>
              <a:gd name="connsiteX257" fmla="*/ 30582 w 3484560"/>
              <a:gd name="connsiteY257" fmla="*/ 4559594 h 5118708"/>
              <a:gd name="connsiteX258" fmla="*/ 12079 w 3484560"/>
              <a:gd name="connsiteY258" fmla="*/ 4448689 h 5118708"/>
              <a:gd name="connsiteX259" fmla="*/ 1221 w 3484560"/>
              <a:gd name="connsiteY259" fmla="*/ 4312340 h 5118708"/>
              <a:gd name="connsiteX260" fmla="*/ 3236 w 3484560"/>
              <a:gd name="connsiteY260" fmla="*/ 4074347 h 5118708"/>
              <a:gd name="connsiteX261" fmla="*/ 27350 w 3484560"/>
              <a:gd name="connsiteY261" fmla="*/ 3838542 h 5118708"/>
              <a:gd name="connsiteX262" fmla="*/ 35114 w 3484560"/>
              <a:gd name="connsiteY262" fmla="*/ 3812909 h 5118708"/>
              <a:gd name="connsiteX263" fmla="*/ 45219 w 3484560"/>
              <a:gd name="connsiteY263" fmla="*/ 3796201 h 5118708"/>
              <a:gd name="connsiteX264" fmla="*/ 61149 w 3484560"/>
              <a:gd name="connsiteY264" fmla="*/ 3794307 h 5118708"/>
              <a:gd name="connsiteX265" fmla="*/ 73605 w 3484560"/>
              <a:gd name="connsiteY265" fmla="*/ 3803908 h 5118708"/>
              <a:gd name="connsiteX266" fmla="*/ 80933 w 3484560"/>
              <a:gd name="connsiteY266" fmla="*/ 3817297 h 5118708"/>
              <a:gd name="connsiteX267" fmla="*/ 79946 w 3484560"/>
              <a:gd name="connsiteY267" fmla="*/ 3868083 h 5118708"/>
              <a:gd name="connsiteX268" fmla="*/ 79064 w 3484560"/>
              <a:gd name="connsiteY268" fmla="*/ 3919957 h 5118708"/>
              <a:gd name="connsiteX269" fmla="*/ 79318 w 3484560"/>
              <a:gd name="connsiteY269" fmla="*/ 4075283 h 5118708"/>
              <a:gd name="connsiteX270" fmla="*/ 79667 w 3484560"/>
              <a:gd name="connsiteY270" fmla="*/ 4231583 h 5118708"/>
              <a:gd name="connsiteX271" fmla="*/ 92760 w 3484560"/>
              <a:gd name="connsiteY271" fmla="*/ 4368047 h 5118708"/>
              <a:gd name="connsiteX272" fmla="*/ 97413 w 3484560"/>
              <a:gd name="connsiteY272" fmla="*/ 4351661 h 5118708"/>
              <a:gd name="connsiteX273" fmla="*/ 104348 w 3484560"/>
              <a:gd name="connsiteY273" fmla="*/ 4336156 h 5118708"/>
              <a:gd name="connsiteX274" fmla="*/ 128730 w 3484560"/>
              <a:gd name="connsiteY274" fmla="*/ 4275383 h 5118708"/>
              <a:gd name="connsiteX275" fmla="*/ 158664 w 3484560"/>
              <a:gd name="connsiteY275" fmla="*/ 4215233 h 5118708"/>
              <a:gd name="connsiteX276" fmla="*/ 186183 w 3484560"/>
              <a:gd name="connsiteY276" fmla="*/ 4179522 h 5118708"/>
              <a:gd name="connsiteX277" fmla="*/ 219874 w 3484560"/>
              <a:gd name="connsiteY277" fmla="*/ 4150893 h 5118708"/>
              <a:gd name="connsiteX278" fmla="*/ 381194 w 3484560"/>
              <a:gd name="connsiteY278" fmla="*/ 4121334 h 5118708"/>
              <a:gd name="connsiteX279" fmla="*/ 487969 w 3484560"/>
              <a:gd name="connsiteY279" fmla="*/ 4245119 h 5118708"/>
              <a:gd name="connsiteX280" fmla="*/ 494124 w 3484560"/>
              <a:gd name="connsiteY280" fmla="*/ 4282636 h 5118708"/>
              <a:gd name="connsiteX281" fmla="*/ 498109 w 3484560"/>
              <a:gd name="connsiteY281" fmla="*/ 4320361 h 5118708"/>
              <a:gd name="connsiteX282" fmla="*/ 501591 w 3484560"/>
              <a:gd name="connsiteY282" fmla="*/ 4356654 h 5118708"/>
              <a:gd name="connsiteX283" fmla="*/ 565621 w 3484560"/>
              <a:gd name="connsiteY283" fmla="*/ 4337359 h 5118708"/>
              <a:gd name="connsiteX284" fmla="*/ 585126 w 3484560"/>
              <a:gd name="connsiteY284" fmla="*/ 4332747 h 5118708"/>
              <a:gd name="connsiteX285" fmla="*/ 601471 w 3484560"/>
              <a:gd name="connsiteY285" fmla="*/ 4329535 h 5118708"/>
              <a:gd name="connsiteX286" fmla="*/ 601854 w 3484560"/>
              <a:gd name="connsiteY286" fmla="*/ 4329582 h 5118708"/>
              <a:gd name="connsiteX287" fmla="*/ 601665 w 3484560"/>
              <a:gd name="connsiteY287" fmla="*/ 4318659 h 5118708"/>
              <a:gd name="connsiteX288" fmla="*/ 602312 w 3484560"/>
              <a:gd name="connsiteY288" fmla="*/ 4262982 h 5118708"/>
              <a:gd name="connsiteX289" fmla="*/ 621881 w 3484560"/>
              <a:gd name="connsiteY289" fmla="*/ 4170927 h 5118708"/>
              <a:gd name="connsiteX290" fmla="*/ 640081 w 3484560"/>
              <a:gd name="connsiteY290" fmla="*/ 4150881 h 5118708"/>
              <a:gd name="connsiteX291" fmla="*/ 666476 w 3484560"/>
              <a:gd name="connsiteY291" fmla="*/ 4147616 h 5118708"/>
              <a:gd name="connsiteX292" fmla="*/ 689333 w 3484560"/>
              <a:gd name="connsiteY292" fmla="*/ 4158965 h 5118708"/>
              <a:gd name="connsiteX293" fmla="*/ 699097 w 3484560"/>
              <a:gd name="connsiteY293" fmla="*/ 4182551 h 5118708"/>
              <a:gd name="connsiteX294" fmla="*/ 698456 w 3484560"/>
              <a:gd name="connsiteY294" fmla="*/ 4210197 h 5118708"/>
              <a:gd name="connsiteX295" fmla="*/ 695953 w 3484560"/>
              <a:gd name="connsiteY295" fmla="*/ 4241304 h 5118708"/>
              <a:gd name="connsiteX296" fmla="*/ 715648 w 3484560"/>
              <a:gd name="connsiteY296" fmla="*/ 4219690 h 5118708"/>
              <a:gd name="connsiteX297" fmla="*/ 730322 w 3484560"/>
              <a:gd name="connsiteY297" fmla="*/ 4202941 h 5118708"/>
              <a:gd name="connsiteX298" fmla="*/ 788384 w 3484560"/>
              <a:gd name="connsiteY298" fmla="*/ 4178909 h 5118708"/>
              <a:gd name="connsiteX299" fmla="*/ 836952 w 3484560"/>
              <a:gd name="connsiteY299" fmla="*/ 4216087 h 5118708"/>
              <a:gd name="connsiteX300" fmla="*/ 852700 w 3484560"/>
              <a:gd name="connsiteY300" fmla="*/ 4250567 h 5118708"/>
              <a:gd name="connsiteX301" fmla="*/ 863790 w 3484560"/>
              <a:gd name="connsiteY301" fmla="*/ 4282262 h 5118708"/>
              <a:gd name="connsiteX302" fmla="*/ 908138 w 3484560"/>
              <a:gd name="connsiteY302" fmla="*/ 4345997 h 5118708"/>
              <a:gd name="connsiteX303" fmla="*/ 972884 w 3484560"/>
              <a:gd name="connsiteY303" fmla="*/ 4336331 h 5118708"/>
              <a:gd name="connsiteX304" fmla="*/ 995611 w 3484560"/>
              <a:gd name="connsiteY304" fmla="*/ 4315816 h 5118708"/>
              <a:gd name="connsiteX305" fmla="*/ 1010375 w 3484560"/>
              <a:gd name="connsiteY305" fmla="*/ 4301892 h 5118708"/>
              <a:gd name="connsiteX306" fmla="*/ 1012788 w 3484560"/>
              <a:gd name="connsiteY306" fmla="*/ 4231510 h 5118708"/>
              <a:gd name="connsiteX307" fmla="*/ 1014819 w 3484560"/>
              <a:gd name="connsiteY307" fmla="*/ 4220335 h 5118708"/>
              <a:gd name="connsiteX308" fmla="*/ 1017937 w 3484560"/>
              <a:gd name="connsiteY308" fmla="*/ 4209056 h 5118708"/>
              <a:gd name="connsiteX309" fmla="*/ 1030459 w 3484560"/>
              <a:gd name="connsiteY309" fmla="*/ 4193031 h 5118708"/>
              <a:gd name="connsiteX310" fmla="*/ 1049558 w 3484560"/>
              <a:gd name="connsiteY310" fmla="*/ 4188454 h 5118708"/>
              <a:gd name="connsiteX311" fmla="*/ 1063705 w 3484560"/>
              <a:gd name="connsiteY311" fmla="*/ 4196978 h 5118708"/>
              <a:gd name="connsiteX312" fmla="*/ 1074804 w 3484560"/>
              <a:gd name="connsiteY312" fmla="*/ 4207992 h 5118708"/>
              <a:gd name="connsiteX313" fmla="*/ 1079548 w 3484560"/>
              <a:gd name="connsiteY313" fmla="*/ 4226935 h 5118708"/>
              <a:gd name="connsiteX314" fmla="*/ 1080149 w 3484560"/>
              <a:gd name="connsiteY314" fmla="*/ 4248471 h 5118708"/>
              <a:gd name="connsiteX315" fmla="*/ 1085163 w 3484560"/>
              <a:gd name="connsiteY315" fmla="*/ 4314054 h 5118708"/>
              <a:gd name="connsiteX316" fmla="*/ 1091367 w 3484560"/>
              <a:gd name="connsiteY316" fmla="*/ 4380620 h 5118708"/>
              <a:gd name="connsiteX317" fmla="*/ 1128542 w 3484560"/>
              <a:gd name="connsiteY317" fmla="*/ 4453587 h 5118708"/>
              <a:gd name="connsiteX318" fmla="*/ 1188689 w 3484560"/>
              <a:gd name="connsiteY318" fmla="*/ 4425201 h 5118708"/>
              <a:gd name="connsiteX319" fmla="*/ 1248473 w 3484560"/>
              <a:gd name="connsiteY319" fmla="*/ 4347198 h 5118708"/>
              <a:gd name="connsiteX320" fmla="*/ 1267869 w 3484560"/>
              <a:gd name="connsiteY320" fmla="*/ 4311416 h 5118708"/>
              <a:gd name="connsiteX321" fmla="*/ 1270381 w 3484560"/>
              <a:gd name="connsiteY321" fmla="*/ 4294087 h 5118708"/>
              <a:gd name="connsiteX322" fmla="*/ 1291915 w 3484560"/>
              <a:gd name="connsiteY322" fmla="*/ 4226689 h 5118708"/>
              <a:gd name="connsiteX323" fmla="*/ 1369508 w 3484560"/>
              <a:gd name="connsiteY323" fmla="*/ 4105051 h 5118708"/>
              <a:gd name="connsiteX324" fmla="*/ 1425502 w 3484560"/>
              <a:gd name="connsiteY324" fmla="*/ 4060516 h 5118708"/>
              <a:gd name="connsiteX325" fmla="*/ 1492739 w 3484560"/>
              <a:gd name="connsiteY325" fmla="*/ 4030274 h 5118708"/>
              <a:gd name="connsiteX326" fmla="*/ 1507616 w 3484560"/>
              <a:gd name="connsiteY326" fmla="*/ 4025370 h 5118708"/>
              <a:gd name="connsiteX327" fmla="*/ 1522180 w 3484560"/>
              <a:gd name="connsiteY327" fmla="*/ 4017201 h 5118708"/>
              <a:gd name="connsiteX328" fmla="*/ 1567354 w 3484560"/>
              <a:gd name="connsiteY328" fmla="*/ 4002436 h 5118708"/>
              <a:gd name="connsiteX329" fmla="*/ 1598556 w 3484560"/>
              <a:gd name="connsiteY329" fmla="*/ 4036226 h 5118708"/>
              <a:gd name="connsiteX330" fmla="*/ 1603088 w 3484560"/>
              <a:gd name="connsiteY330" fmla="*/ 4064339 h 5118708"/>
              <a:gd name="connsiteX331" fmla="*/ 1601082 w 3484560"/>
              <a:gd name="connsiteY331" fmla="*/ 4093080 h 5118708"/>
              <a:gd name="connsiteX332" fmla="*/ 1597376 w 3484560"/>
              <a:gd name="connsiteY332" fmla="*/ 4115396 h 5118708"/>
              <a:gd name="connsiteX333" fmla="*/ 1589326 w 3484560"/>
              <a:gd name="connsiteY333" fmla="*/ 4138129 h 5118708"/>
              <a:gd name="connsiteX334" fmla="*/ 1577717 w 3484560"/>
              <a:gd name="connsiteY334" fmla="*/ 4231313 h 5118708"/>
              <a:gd name="connsiteX335" fmla="*/ 1588346 w 3484560"/>
              <a:gd name="connsiteY335" fmla="*/ 4336027 h 5118708"/>
              <a:gd name="connsiteX336" fmla="*/ 1598001 w 3484560"/>
              <a:gd name="connsiteY336" fmla="*/ 4427172 h 5118708"/>
              <a:gd name="connsiteX337" fmla="*/ 1639912 w 3484560"/>
              <a:gd name="connsiteY337" fmla="*/ 4374404 h 5118708"/>
              <a:gd name="connsiteX338" fmla="*/ 1680417 w 3484560"/>
              <a:gd name="connsiteY338" fmla="*/ 4303552 h 5118708"/>
              <a:gd name="connsiteX339" fmla="*/ 1691397 w 3484560"/>
              <a:gd name="connsiteY339" fmla="*/ 4271206 h 5118708"/>
              <a:gd name="connsiteX340" fmla="*/ 1691520 w 3484560"/>
              <a:gd name="connsiteY340" fmla="*/ 4262909 h 5118708"/>
              <a:gd name="connsiteX341" fmla="*/ 1691787 w 3484560"/>
              <a:gd name="connsiteY341" fmla="*/ 4249681 h 5118708"/>
              <a:gd name="connsiteX342" fmla="*/ 1692770 w 3484560"/>
              <a:gd name="connsiteY342" fmla="*/ 4044721 h 5118708"/>
              <a:gd name="connsiteX343" fmla="*/ 1712633 w 3484560"/>
              <a:gd name="connsiteY343" fmla="*/ 3842278 h 5118708"/>
              <a:gd name="connsiteX344" fmla="*/ 1738194 w 3484560"/>
              <a:gd name="connsiteY344" fmla="*/ 3739174 h 5118708"/>
              <a:gd name="connsiteX345" fmla="*/ 1766161 w 3484560"/>
              <a:gd name="connsiteY345" fmla="*/ 3638036 h 5118708"/>
              <a:gd name="connsiteX346" fmla="*/ 1800040 w 3484560"/>
              <a:gd name="connsiteY346" fmla="*/ 3579152 h 5118708"/>
              <a:gd name="connsiteX347" fmla="*/ 1819892 w 3484560"/>
              <a:gd name="connsiteY347" fmla="*/ 3564804 h 5118708"/>
              <a:gd name="connsiteX348" fmla="*/ 1845765 w 3484560"/>
              <a:gd name="connsiteY348" fmla="*/ 3567445 h 5118708"/>
              <a:gd name="connsiteX349" fmla="*/ 1862703 w 3484560"/>
              <a:gd name="connsiteY349" fmla="*/ 3583754 h 5118708"/>
              <a:gd name="connsiteX350" fmla="*/ 1867210 w 3484560"/>
              <a:gd name="connsiteY350" fmla="*/ 3607844 h 5118708"/>
              <a:gd name="connsiteX351" fmla="*/ 1864692 w 3484560"/>
              <a:gd name="connsiteY351" fmla="*/ 3625471 h 5118708"/>
              <a:gd name="connsiteX352" fmla="*/ 1858806 w 3484560"/>
              <a:gd name="connsiteY352" fmla="*/ 3642323 h 5118708"/>
              <a:gd name="connsiteX353" fmla="*/ 1818836 w 3484560"/>
              <a:gd name="connsiteY353" fmla="*/ 3782678 h 5118708"/>
              <a:gd name="connsiteX354" fmla="*/ 1801252 w 3484560"/>
              <a:gd name="connsiteY354" fmla="*/ 3927472 h 5118708"/>
              <a:gd name="connsiteX355" fmla="*/ 1795568 w 3484560"/>
              <a:gd name="connsiteY355" fmla="*/ 4037986 h 5118708"/>
              <a:gd name="connsiteX356" fmla="*/ 1793244 w 3484560"/>
              <a:gd name="connsiteY356" fmla="*/ 4149181 h 5118708"/>
              <a:gd name="connsiteX357" fmla="*/ 1794190 w 3484560"/>
              <a:gd name="connsiteY357" fmla="*/ 4157129 h 5118708"/>
              <a:gd name="connsiteX358" fmla="*/ 1796640 w 3484560"/>
              <a:gd name="connsiteY358" fmla="*/ 4169317 h 5118708"/>
              <a:gd name="connsiteX359" fmla="*/ 1815814 w 3484560"/>
              <a:gd name="connsiteY359" fmla="*/ 4144093 h 5118708"/>
              <a:gd name="connsiteX360" fmla="*/ 1833229 w 3484560"/>
              <a:gd name="connsiteY360" fmla="*/ 4123422 h 5118708"/>
              <a:gd name="connsiteX361" fmla="*/ 1869814 w 3484560"/>
              <a:gd name="connsiteY361" fmla="*/ 4087027 h 5118708"/>
              <a:gd name="connsiteX362" fmla="*/ 1915266 w 3484560"/>
              <a:gd name="connsiteY362" fmla="*/ 4062935 h 5118708"/>
              <a:gd name="connsiteX363" fmla="*/ 1972043 w 3484560"/>
              <a:gd name="connsiteY363" fmla="*/ 4061500 h 5118708"/>
              <a:gd name="connsiteX364" fmla="*/ 2013868 w 3484560"/>
              <a:gd name="connsiteY364" fmla="*/ 4098783 h 5118708"/>
              <a:gd name="connsiteX365" fmla="*/ 2036533 w 3484560"/>
              <a:gd name="connsiteY365" fmla="*/ 4140464 h 5118708"/>
              <a:gd name="connsiteX366" fmla="*/ 2053093 w 3484560"/>
              <a:gd name="connsiteY366" fmla="*/ 4187173 h 5118708"/>
              <a:gd name="connsiteX367" fmla="*/ 2070250 w 3484560"/>
              <a:gd name="connsiteY367" fmla="*/ 4240111 h 5118708"/>
              <a:gd name="connsiteX368" fmla="*/ 2089375 w 3484560"/>
              <a:gd name="connsiteY368" fmla="*/ 4290663 h 5118708"/>
              <a:gd name="connsiteX369" fmla="*/ 2139697 w 3484560"/>
              <a:gd name="connsiteY369" fmla="*/ 4348087 h 5118708"/>
              <a:gd name="connsiteX370" fmla="*/ 2186716 w 3484560"/>
              <a:gd name="connsiteY370" fmla="*/ 4315289 h 5118708"/>
              <a:gd name="connsiteX371" fmla="*/ 2224109 w 3484560"/>
              <a:gd name="connsiteY371" fmla="*/ 4242253 h 5118708"/>
              <a:gd name="connsiteX372" fmla="*/ 2237220 w 3484560"/>
              <a:gd name="connsiteY372" fmla="*/ 4206266 h 5118708"/>
              <a:gd name="connsiteX373" fmla="*/ 2237461 w 3484560"/>
              <a:gd name="connsiteY373" fmla="*/ 4205522 h 5118708"/>
              <a:gd name="connsiteX374" fmla="*/ 2231338 w 3484560"/>
              <a:gd name="connsiteY374" fmla="*/ 4173086 h 5118708"/>
              <a:gd name="connsiteX375" fmla="*/ 2225883 w 3484560"/>
              <a:gd name="connsiteY375" fmla="*/ 4036311 h 5118708"/>
              <a:gd name="connsiteX376" fmla="*/ 2231503 w 3484560"/>
              <a:gd name="connsiteY376" fmla="*/ 3900671 h 5118708"/>
              <a:gd name="connsiteX377" fmla="*/ 2232338 w 3484560"/>
              <a:gd name="connsiteY377" fmla="*/ 3880820 h 5118708"/>
              <a:gd name="connsiteX378" fmla="*/ 2232088 w 3484560"/>
              <a:gd name="connsiteY378" fmla="*/ 3861073 h 5118708"/>
              <a:gd name="connsiteX379" fmla="*/ 2181909 w 3484560"/>
              <a:gd name="connsiteY379" fmla="*/ 3865888 h 5118708"/>
              <a:gd name="connsiteX380" fmla="*/ 2134951 w 3484560"/>
              <a:gd name="connsiteY380" fmla="*/ 3870393 h 5118708"/>
              <a:gd name="connsiteX381" fmla="*/ 2120388 w 3484560"/>
              <a:gd name="connsiteY381" fmla="*/ 3840682 h 5118708"/>
              <a:gd name="connsiteX382" fmla="*/ 2106454 w 3484560"/>
              <a:gd name="connsiteY382" fmla="*/ 3817527 h 5118708"/>
              <a:gd name="connsiteX383" fmla="*/ 2117487 w 3484560"/>
              <a:gd name="connsiteY383" fmla="*/ 3779933 h 5118708"/>
              <a:gd name="connsiteX384" fmla="*/ 2159757 w 3484560"/>
              <a:gd name="connsiteY384" fmla="*/ 3762725 h 5118708"/>
              <a:gd name="connsiteX385" fmla="*/ 2203644 w 3484560"/>
              <a:gd name="connsiteY385" fmla="*/ 3749380 h 5118708"/>
              <a:gd name="connsiteX386" fmla="*/ 2246195 w 3484560"/>
              <a:gd name="connsiteY386" fmla="*/ 3733972 h 5118708"/>
              <a:gd name="connsiteX387" fmla="*/ 2252357 w 3484560"/>
              <a:gd name="connsiteY387" fmla="*/ 3712532 h 5118708"/>
              <a:gd name="connsiteX388" fmla="*/ 2259396 w 3484560"/>
              <a:gd name="connsiteY388" fmla="*/ 3688801 h 5118708"/>
              <a:gd name="connsiteX389" fmla="*/ 2291220 w 3484560"/>
              <a:gd name="connsiteY389" fmla="*/ 3517385 h 5118708"/>
              <a:gd name="connsiteX390" fmla="*/ 2305514 w 3484560"/>
              <a:gd name="connsiteY390" fmla="*/ 3483256 h 5118708"/>
              <a:gd name="connsiteX391" fmla="*/ 2316527 w 3484560"/>
              <a:gd name="connsiteY391" fmla="*/ 3476458 h 5118708"/>
              <a:gd name="connsiteX392" fmla="*/ 2331121 w 3484560"/>
              <a:gd name="connsiteY392" fmla="*/ 3475492 h 5118708"/>
              <a:gd name="connsiteX393" fmla="*/ 1954514 w 3484560"/>
              <a:gd name="connsiteY393" fmla="*/ 0 h 5118708"/>
              <a:gd name="connsiteX394" fmla="*/ 2202918 w 3484560"/>
              <a:gd name="connsiteY394" fmla="*/ 0 h 5118708"/>
              <a:gd name="connsiteX395" fmla="*/ 2202918 w 3484560"/>
              <a:gd name="connsiteY395" fmla="*/ 155899 h 5118708"/>
              <a:gd name="connsiteX396" fmla="*/ 1954514 w 3484560"/>
              <a:gd name="connsiteY396" fmla="*/ 155899 h 5118708"/>
              <a:gd name="connsiteX397" fmla="*/ 1954514 w 3484560"/>
              <a:gd name="connsiteY397" fmla="*/ 0 h 5118708"/>
              <a:gd name="connsiteX0" fmla="*/ 1532253 w 3484560"/>
              <a:gd name="connsiteY0" fmla="*/ 4594522 h 5118708"/>
              <a:gd name="connsiteX1" fmla="*/ 1517777 w 3484560"/>
              <a:gd name="connsiteY1" fmla="*/ 4602133 h 5118708"/>
              <a:gd name="connsiteX2" fmla="*/ 1508539 w 3484560"/>
              <a:gd name="connsiteY2" fmla="*/ 4607045 h 5118708"/>
              <a:gd name="connsiteX3" fmla="*/ 1428467 w 3484560"/>
              <a:gd name="connsiteY3" fmla="*/ 4679328 h 5118708"/>
              <a:gd name="connsiteX4" fmla="*/ 1349652 w 3484560"/>
              <a:gd name="connsiteY4" fmla="*/ 4752588 h 5118708"/>
              <a:gd name="connsiteX5" fmla="*/ 1250623 w 3484560"/>
              <a:gd name="connsiteY5" fmla="*/ 4864570 h 5118708"/>
              <a:gd name="connsiteX6" fmla="*/ 1227614 w 3484560"/>
              <a:gd name="connsiteY6" fmla="*/ 4896058 h 5118708"/>
              <a:gd name="connsiteX7" fmla="*/ 1211562 w 3484560"/>
              <a:gd name="connsiteY7" fmla="*/ 4931271 h 5118708"/>
              <a:gd name="connsiteX8" fmla="*/ 1212064 w 3484560"/>
              <a:gd name="connsiteY8" fmla="*/ 4965078 h 5118708"/>
              <a:gd name="connsiteX9" fmla="*/ 1242589 w 3484560"/>
              <a:gd name="connsiteY9" fmla="*/ 4979535 h 5118708"/>
              <a:gd name="connsiteX10" fmla="*/ 1291409 w 3484560"/>
              <a:gd name="connsiteY10" fmla="*/ 4982170 h 5118708"/>
              <a:gd name="connsiteX11" fmla="*/ 1340834 w 3484560"/>
              <a:gd name="connsiteY11" fmla="*/ 4980356 h 5118708"/>
              <a:gd name="connsiteX12" fmla="*/ 1397898 w 3484560"/>
              <a:gd name="connsiteY12" fmla="*/ 4967560 h 5118708"/>
              <a:gd name="connsiteX13" fmla="*/ 1443176 w 3484560"/>
              <a:gd name="connsiteY13" fmla="*/ 4933937 h 5118708"/>
              <a:gd name="connsiteX14" fmla="*/ 1469148 w 3484560"/>
              <a:gd name="connsiteY14" fmla="*/ 4897223 h 5118708"/>
              <a:gd name="connsiteX15" fmla="*/ 1491539 w 3484560"/>
              <a:gd name="connsiteY15" fmla="*/ 4857559 h 5118708"/>
              <a:gd name="connsiteX16" fmla="*/ 1520534 w 3484560"/>
              <a:gd name="connsiteY16" fmla="*/ 4774073 h 5118708"/>
              <a:gd name="connsiteX17" fmla="*/ 1529403 w 3484560"/>
              <a:gd name="connsiteY17" fmla="*/ 4687028 h 5118708"/>
              <a:gd name="connsiteX18" fmla="*/ 1530984 w 3484560"/>
              <a:gd name="connsiteY18" fmla="*/ 4642407 h 5118708"/>
              <a:gd name="connsiteX19" fmla="*/ 1532253 w 3484560"/>
              <a:gd name="connsiteY19" fmla="*/ 4594522 h 5118708"/>
              <a:gd name="connsiteX20" fmla="*/ 361411 w 3484560"/>
              <a:gd name="connsiteY20" fmla="*/ 4450482 h 5118708"/>
              <a:gd name="connsiteX21" fmla="*/ 147149 w 3484560"/>
              <a:gd name="connsiteY21" fmla="*/ 4476895 h 5118708"/>
              <a:gd name="connsiteX22" fmla="*/ 153420 w 3484560"/>
              <a:gd name="connsiteY22" fmla="*/ 4525078 h 5118708"/>
              <a:gd name="connsiteX23" fmla="*/ 188959 w 3484560"/>
              <a:gd name="connsiteY23" fmla="*/ 4546245 h 5118708"/>
              <a:gd name="connsiteX24" fmla="*/ 286695 w 3484560"/>
              <a:gd name="connsiteY24" fmla="*/ 4532447 h 5118708"/>
              <a:gd name="connsiteX25" fmla="*/ 361411 w 3484560"/>
              <a:gd name="connsiteY25" fmla="*/ 4450482 h 5118708"/>
              <a:gd name="connsiteX26" fmla="*/ 330542 w 3484560"/>
              <a:gd name="connsiteY26" fmla="*/ 4227988 h 5118708"/>
              <a:gd name="connsiteX27" fmla="*/ 314567 w 3484560"/>
              <a:gd name="connsiteY27" fmla="*/ 4228114 h 5118708"/>
              <a:gd name="connsiteX28" fmla="*/ 266786 w 3484560"/>
              <a:gd name="connsiteY28" fmla="*/ 4242890 h 5118708"/>
              <a:gd name="connsiteX29" fmla="*/ 196672 w 3484560"/>
              <a:gd name="connsiteY29" fmla="*/ 4315570 h 5118708"/>
              <a:gd name="connsiteX30" fmla="*/ 158458 w 3484560"/>
              <a:gd name="connsiteY30" fmla="*/ 4411554 h 5118708"/>
              <a:gd name="connsiteX31" fmla="*/ 401054 w 3484560"/>
              <a:gd name="connsiteY31" fmla="*/ 4375109 h 5118708"/>
              <a:gd name="connsiteX32" fmla="*/ 406584 w 3484560"/>
              <a:gd name="connsiteY32" fmla="*/ 4329692 h 5118708"/>
              <a:gd name="connsiteX33" fmla="*/ 410250 w 3484560"/>
              <a:gd name="connsiteY33" fmla="*/ 4287752 h 5118708"/>
              <a:gd name="connsiteX34" fmla="*/ 404928 w 3484560"/>
              <a:gd name="connsiteY34" fmla="*/ 4266644 h 5118708"/>
              <a:gd name="connsiteX35" fmla="*/ 388932 w 3484560"/>
              <a:gd name="connsiteY35" fmla="*/ 4248759 h 5118708"/>
              <a:gd name="connsiteX36" fmla="*/ 330542 w 3484560"/>
              <a:gd name="connsiteY36" fmla="*/ 4227988 h 5118708"/>
              <a:gd name="connsiteX37" fmla="*/ 1491787 w 3484560"/>
              <a:gd name="connsiteY37" fmla="*/ 4126991 h 5118708"/>
              <a:gd name="connsiteX38" fmla="*/ 1407804 w 3484560"/>
              <a:gd name="connsiteY38" fmla="*/ 4199194 h 5118708"/>
              <a:gd name="connsiteX39" fmla="*/ 1351855 w 3484560"/>
              <a:gd name="connsiteY39" fmla="*/ 4302218 h 5118708"/>
              <a:gd name="connsiteX40" fmla="*/ 1341268 w 3484560"/>
              <a:gd name="connsiteY40" fmla="*/ 4406420 h 5118708"/>
              <a:gd name="connsiteX41" fmla="*/ 1369911 w 3484560"/>
              <a:gd name="connsiteY41" fmla="*/ 4399462 h 5118708"/>
              <a:gd name="connsiteX42" fmla="*/ 1388693 w 3484560"/>
              <a:gd name="connsiteY42" fmla="*/ 4381373 h 5118708"/>
              <a:gd name="connsiteX43" fmla="*/ 1448201 w 3484560"/>
              <a:gd name="connsiteY43" fmla="*/ 4297312 h 5118708"/>
              <a:gd name="connsiteX44" fmla="*/ 1487092 w 3484560"/>
              <a:gd name="connsiteY44" fmla="*/ 4222385 h 5118708"/>
              <a:gd name="connsiteX45" fmla="*/ 1491787 w 3484560"/>
              <a:gd name="connsiteY45" fmla="*/ 4126991 h 5118708"/>
              <a:gd name="connsiteX46" fmla="*/ 1067444 w 3484560"/>
              <a:gd name="connsiteY46" fmla="*/ 4136599 h 5118708"/>
              <a:gd name="connsiteX47" fmla="*/ 1078595 w 3484560"/>
              <a:gd name="connsiteY47" fmla="*/ 4125470 h 5118708"/>
              <a:gd name="connsiteX48" fmla="*/ 1067444 w 3484560"/>
              <a:gd name="connsiteY48" fmla="*/ 4136599 h 5118708"/>
              <a:gd name="connsiteX49" fmla="*/ 2829151 w 3484560"/>
              <a:gd name="connsiteY49" fmla="*/ 3941578 h 5118708"/>
              <a:gd name="connsiteX50" fmla="*/ 2771886 w 3484560"/>
              <a:gd name="connsiteY50" fmla="*/ 4010391 h 5118708"/>
              <a:gd name="connsiteX51" fmla="*/ 2731984 w 3484560"/>
              <a:gd name="connsiteY51" fmla="*/ 4088519 h 5118708"/>
              <a:gd name="connsiteX52" fmla="*/ 2736011 w 3484560"/>
              <a:gd name="connsiteY52" fmla="*/ 4092341 h 5118708"/>
              <a:gd name="connsiteX53" fmla="*/ 2739934 w 3484560"/>
              <a:gd name="connsiteY53" fmla="*/ 4095076 h 5118708"/>
              <a:gd name="connsiteX54" fmla="*/ 2790335 w 3484560"/>
              <a:gd name="connsiteY54" fmla="*/ 4051993 h 5118708"/>
              <a:gd name="connsiteX55" fmla="*/ 2838455 w 3484560"/>
              <a:gd name="connsiteY55" fmla="*/ 4008030 h 5118708"/>
              <a:gd name="connsiteX56" fmla="*/ 2858318 w 3484560"/>
              <a:gd name="connsiteY56" fmla="*/ 3973001 h 5118708"/>
              <a:gd name="connsiteX57" fmla="*/ 2829151 w 3484560"/>
              <a:gd name="connsiteY57" fmla="*/ 3941578 h 5118708"/>
              <a:gd name="connsiteX58" fmla="*/ 2331121 w 3484560"/>
              <a:gd name="connsiteY58" fmla="*/ 3475492 h 5118708"/>
              <a:gd name="connsiteX59" fmla="*/ 2354178 w 3484560"/>
              <a:gd name="connsiteY59" fmla="*/ 3488835 h 5118708"/>
              <a:gd name="connsiteX60" fmla="*/ 2360514 w 3484560"/>
              <a:gd name="connsiteY60" fmla="*/ 3522449 h 5118708"/>
              <a:gd name="connsiteX61" fmla="*/ 2355136 w 3484560"/>
              <a:gd name="connsiteY61" fmla="*/ 3597996 h 5118708"/>
              <a:gd name="connsiteX62" fmla="*/ 2348460 w 3484560"/>
              <a:gd name="connsiteY62" fmla="*/ 3671471 h 5118708"/>
              <a:gd name="connsiteX63" fmla="*/ 2348760 w 3484560"/>
              <a:gd name="connsiteY63" fmla="*/ 3691756 h 5118708"/>
              <a:gd name="connsiteX64" fmla="*/ 2348284 w 3484560"/>
              <a:gd name="connsiteY64" fmla="*/ 3715408 h 5118708"/>
              <a:gd name="connsiteX65" fmla="*/ 2370769 w 3484560"/>
              <a:gd name="connsiteY65" fmla="*/ 3713251 h 5118708"/>
              <a:gd name="connsiteX66" fmla="*/ 2393255 w 3484560"/>
              <a:gd name="connsiteY66" fmla="*/ 3711094 h 5118708"/>
              <a:gd name="connsiteX67" fmla="*/ 2448251 w 3484560"/>
              <a:gd name="connsiteY67" fmla="*/ 3706365 h 5118708"/>
              <a:gd name="connsiteX68" fmla="*/ 2502471 w 3484560"/>
              <a:gd name="connsiteY68" fmla="*/ 3704999 h 5118708"/>
              <a:gd name="connsiteX69" fmla="*/ 2565223 w 3484560"/>
              <a:gd name="connsiteY69" fmla="*/ 3735330 h 5118708"/>
              <a:gd name="connsiteX70" fmla="*/ 2550948 w 3484560"/>
              <a:gd name="connsiteY70" fmla="*/ 3798262 h 5118708"/>
              <a:gd name="connsiteX71" fmla="*/ 2508380 w 3484560"/>
              <a:gd name="connsiteY71" fmla="*/ 3804725 h 5118708"/>
              <a:gd name="connsiteX72" fmla="*/ 2470268 w 3484560"/>
              <a:gd name="connsiteY72" fmla="*/ 3811859 h 5118708"/>
              <a:gd name="connsiteX73" fmla="*/ 2401980 w 3484560"/>
              <a:gd name="connsiteY73" fmla="*/ 3826832 h 5118708"/>
              <a:gd name="connsiteX74" fmla="*/ 2332814 w 3484560"/>
              <a:gd name="connsiteY74" fmla="*/ 3844086 h 5118708"/>
              <a:gd name="connsiteX75" fmla="*/ 2317475 w 3484560"/>
              <a:gd name="connsiteY75" fmla="*/ 3968414 h 5118708"/>
              <a:gd name="connsiteX76" fmla="*/ 2324640 w 3484560"/>
              <a:gd name="connsiteY76" fmla="*/ 4130613 h 5118708"/>
              <a:gd name="connsiteX77" fmla="*/ 2357374 w 3484560"/>
              <a:gd name="connsiteY77" fmla="*/ 4267902 h 5118708"/>
              <a:gd name="connsiteX78" fmla="*/ 2487453 w 3484560"/>
              <a:gd name="connsiteY78" fmla="*/ 4351452 h 5118708"/>
              <a:gd name="connsiteX79" fmla="*/ 2604304 w 3484560"/>
              <a:gd name="connsiteY79" fmla="*/ 4230569 h 5118708"/>
              <a:gd name="connsiteX80" fmla="*/ 2619701 w 3484560"/>
              <a:gd name="connsiteY80" fmla="*/ 4200849 h 5118708"/>
              <a:gd name="connsiteX81" fmla="*/ 2619593 w 3484560"/>
              <a:gd name="connsiteY81" fmla="*/ 4198855 h 5118708"/>
              <a:gd name="connsiteX82" fmla="*/ 2622280 w 3484560"/>
              <a:gd name="connsiteY82" fmla="*/ 4139122 h 5118708"/>
              <a:gd name="connsiteX83" fmla="*/ 2636160 w 3484560"/>
              <a:gd name="connsiteY83" fmla="*/ 4081608 h 5118708"/>
              <a:gd name="connsiteX84" fmla="*/ 2757132 w 3484560"/>
              <a:gd name="connsiteY84" fmla="*/ 3892855 h 5118708"/>
              <a:gd name="connsiteX85" fmla="*/ 2778362 w 3484560"/>
              <a:gd name="connsiteY85" fmla="*/ 3873799 h 5118708"/>
              <a:gd name="connsiteX86" fmla="*/ 2802081 w 3484560"/>
              <a:gd name="connsiteY86" fmla="*/ 3857798 h 5118708"/>
              <a:gd name="connsiteX87" fmla="*/ 2845915 w 3484560"/>
              <a:gd name="connsiteY87" fmla="*/ 3851397 h 5118708"/>
              <a:gd name="connsiteX88" fmla="*/ 2874983 w 3484560"/>
              <a:gd name="connsiteY88" fmla="*/ 3885940 h 5118708"/>
              <a:gd name="connsiteX89" fmla="*/ 2882961 w 3484560"/>
              <a:gd name="connsiteY89" fmla="*/ 3898717 h 5118708"/>
              <a:gd name="connsiteX90" fmla="*/ 2891815 w 3484560"/>
              <a:gd name="connsiteY90" fmla="*/ 3909213 h 5118708"/>
              <a:gd name="connsiteX91" fmla="*/ 2912936 w 3484560"/>
              <a:gd name="connsiteY91" fmla="*/ 4022844 h 5118708"/>
              <a:gd name="connsiteX92" fmla="*/ 2881099 w 3484560"/>
              <a:gd name="connsiteY92" fmla="*/ 4079153 h 5118708"/>
              <a:gd name="connsiteX93" fmla="*/ 2834805 w 3484560"/>
              <a:gd name="connsiteY93" fmla="*/ 4122574 h 5118708"/>
              <a:gd name="connsiteX94" fmla="*/ 2775014 w 3484560"/>
              <a:gd name="connsiteY94" fmla="*/ 4161251 h 5118708"/>
              <a:gd name="connsiteX95" fmla="*/ 2711959 w 3484560"/>
              <a:gd name="connsiteY95" fmla="*/ 4200241 h 5118708"/>
              <a:gd name="connsiteX96" fmla="*/ 2753363 w 3484560"/>
              <a:gd name="connsiteY96" fmla="*/ 4300663 h 5118708"/>
              <a:gd name="connsiteX97" fmla="*/ 2854989 w 3484560"/>
              <a:gd name="connsiteY97" fmla="*/ 4276669 h 5118708"/>
              <a:gd name="connsiteX98" fmla="*/ 2969629 w 3484560"/>
              <a:gd name="connsiteY98" fmla="*/ 4188051 h 5118708"/>
              <a:gd name="connsiteX99" fmla="*/ 3017078 w 3484560"/>
              <a:gd name="connsiteY99" fmla="*/ 4138192 h 5118708"/>
              <a:gd name="connsiteX100" fmla="*/ 3038827 w 3484560"/>
              <a:gd name="connsiteY100" fmla="*/ 4109461 h 5118708"/>
              <a:gd name="connsiteX101" fmla="*/ 3038400 w 3484560"/>
              <a:gd name="connsiteY101" fmla="*/ 4084862 h 5118708"/>
              <a:gd name="connsiteX102" fmla="*/ 3039047 w 3484560"/>
              <a:gd name="connsiteY102" fmla="*/ 4029185 h 5118708"/>
              <a:gd name="connsiteX103" fmla="*/ 3058617 w 3484560"/>
              <a:gd name="connsiteY103" fmla="*/ 3937130 h 5118708"/>
              <a:gd name="connsiteX104" fmla="*/ 3076816 w 3484560"/>
              <a:gd name="connsiteY104" fmla="*/ 3917083 h 5118708"/>
              <a:gd name="connsiteX105" fmla="*/ 3103211 w 3484560"/>
              <a:gd name="connsiteY105" fmla="*/ 3913819 h 5118708"/>
              <a:gd name="connsiteX106" fmla="*/ 3126068 w 3484560"/>
              <a:gd name="connsiteY106" fmla="*/ 3925168 h 5118708"/>
              <a:gd name="connsiteX107" fmla="*/ 3135832 w 3484560"/>
              <a:gd name="connsiteY107" fmla="*/ 3948753 h 5118708"/>
              <a:gd name="connsiteX108" fmla="*/ 3135192 w 3484560"/>
              <a:gd name="connsiteY108" fmla="*/ 3976400 h 5118708"/>
              <a:gd name="connsiteX109" fmla="*/ 3132688 w 3484560"/>
              <a:gd name="connsiteY109" fmla="*/ 4007506 h 5118708"/>
              <a:gd name="connsiteX110" fmla="*/ 3152383 w 3484560"/>
              <a:gd name="connsiteY110" fmla="*/ 3985892 h 5118708"/>
              <a:gd name="connsiteX111" fmla="*/ 3167057 w 3484560"/>
              <a:gd name="connsiteY111" fmla="*/ 3969143 h 5118708"/>
              <a:gd name="connsiteX112" fmla="*/ 3225119 w 3484560"/>
              <a:gd name="connsiteY112" fmla="*/ 3945112 h 5118708"/>
              <a:gd name="connsiteX113" fmla="*/ 3273688 w 3484560"/>
              <a:gd name="connsiteY113" fmla="*/ 3982289 h 5118708"/>
              <a:gd name="connsiteX114" fmla="*/ 3289435 w 3484560"/>
              <a:gd name="connsiteY114" fmla="*/ 4016769 h 5118708"/>
              <a:gd name="connsiteX115" fmla="*/ 3300525 w 3484560"/>
              <a:gd name="connsiteY115" fmla="*/ 4048464 h 5118708"/>
              <a:gd name="connsiteX116" fmla="*/ 3344874 w 3484560"/>
              <a:gd name="connsiteY116" fmla="*/ 4112200 h 5118708"/>
              <a:gd name="connsiteX117" fmla="*/ 3409619 w 3484560"/>
              <a:gd name="connsiteY117" fmla="*/ 4102534 h 5118708"/>
              <a:gd name="connsiteX118" fmla="*/ 3432346 w 3484560"/>
              <a:gd name="connsiteY118" fmla="*/ 4082019 h 5118708"/>
              <a:gd name="connsiteX119" fmla="*/ 3453986 w 3484560"/>
              <a:gd name="connsiteY119" fmla="*/ 4061608 h 5118708"/>
              <a:gd name="connsiteX120" fmla="*/ 3464754 w 3484560"/>
              <a:gd name="connsiteY120" fmla="*/ 4055625 h 5118708"/>
              <a:gd name="connsiteX121" fmla="*/ 3478220 w 3484560"/>
              <a:gd name="connsiteY121" fmla="*/ 4054883 h 5118708"/>
              <a:gd name="connsiteX122" fmla="*/ 3483435 w 3484560"/>
              <a:gd name="connsiteY122" fmla="*/ 4065383 h 5118708"/>
              <a:gd name="connsiteX123" fmla="*/ 3483212 w 3484560"/>
              <a:gd name="connsiteY123" fmla="*/ 4076405 h 5118708"/>
              <a:gd name="connsiteX124" fmla="*/ 3438949 w 3484560"/>
              <a:gd name="connsiteY124" fmla="*/ 4156556 h 5118708"/>
              <a:gd name="connsiteX125" fmla="*/ 3365554 w 3484560"/>
              <a:gd name="connsiteY125" fmla="*/ 4207629 h 5118708"/>
              <a:gd name="connsiteX126" fmla="*/ 3320212 w 3484560"/>
              <a:gd name="connsiteY126" fmla="*/ 4209793 h 5118708"/>
              <a:gd name="connsiteX127" fmla="*/ 3287848 w 3484560"/>
              <a:gd name="connsiteY127" fmla="*/ 4175635 h 5118708"/>
              <a:gd name="connsiteX128" fmla="*/ 3265603 w 3484560"/>
              <a:gd name="connsiteY128" fmla="*/ 4124914 h 5118708"/>
              <a:gd name="connsiteX129" fmla="*/ 3244334 w 3484560"/>
              <a:gd name="connsiteY129" fmla="*/ 4072923 h 5118708"/>
              <a:gd name="connsiteX130" fmla="*/ 3241900 w 3484560"/>
              <a:gd name="connsiteY130" fmla="*/ 4064723 h 5118708"/>
              <a:gd name="connsiteX131" fmla="*/ 3238171 w 3484560"/>
              <a:gd name="connsiteY131" fmla="*/ 4054447 h 5118708"/>
              <a:gd name="connsiteX132" fmla="*/ 3217135 w 3484560"/>
              <a:gd name="connsiteY132" fmla="*/ 4035398 h 5118708"/>
              <a:gd name="connsiteX133" fmla="*/ 3193691 w 3484560"/>
              <a:gd name="connsiteY133" fmla="*/ 4048448 h 5118708"/>
              <a:gd name="connsiteX134" fmla="*/ 3179187 w 3484560"/>
              <a:gd name="connsiteY134" fmla="*/ 4065057 h 5118708"/>
              <a:gd name="connsiteX135" fmla="*/ 3169346 w 3484560"/>
              <a:gd name="connsiteY135" fmla="*/ 4084519 h 5118708"/>
              <a:gd name="connsiteX136" fmla="*/ 3144490 w 3484560"/>
              <a:gd name="connsiteY136" fmla="*/ 4197244 h 5118708"/>
              <a:gd name="connsiteX137" fmla="*/ 3143198 w 3484560"/>
              <a:gd name="connsiteY137" fmla="*/ 4315332 h 5118708"/>
              <a:gd name="connsiteX138" fmla="*/ 3128368 w 3484560"/>
              <a:gd name="connsiteY138" fmla="*/ 4385747 h 5118708"/>
              <a:gd name="connsiteX139" fmla="*/ 3097756 w 3484560"/>
              <a:gd name="connsiteY139" fmla="*/ 4406069 h 5118708"/>
              <a:gd name="connsiteX140" fmla="*/ 3059463 w 3484560"/>
              <a:gd name="connsiteY140" fmla="*/ 4402423 h 5118708"/>
              <a:gd name="connsiteX141" fmla="*/ 3033253 w 3484560"/>
              <a:gd name="connsiteY141" fmla="*/ 4365409 h 5118708"/>
              <a:gd name="connsiteX142" fmla="*/ 3033003 w 3484560"/>
              <a:gd name="connsiteY142" fmla="*/ 4249776 h 5118708"/>
              <a:gd name="connsiteX143" fmla="*/ 3037292 w 3484560"/>
              <a:gd name="connsiteY143" fmla="*/ 4211286 h 5118708"/>
              <a:gd name="connsiteX144" fmla="*/ 3011544 w 3484560"/>
              <a:gd name="connsiteY144" fmla="*/ 4243917 h 5118708"/>
              <a:gd name="connsiteX145" fmla="*/ 2865084 w 3484560"/>
              <a:gd name="connsiteY145" fmla="*/ 4362810 h 5118708"/>
              <a:gd name="connsiteX146" fmla="*/ 2712790 w 3484560"/>
              <a:gd name="connsiteY146" fmla="*/ 4398024 h 5118708"/>
              <a:gd name="connsiteX147" fmla="*/ 2622142 w 3484560"/>
              <a:gd name="connsiteY147" fmla="*/ 4286452 h 5118708"/>
              <a:gd name="connsiteX148" fmla="*/ 2622134 w 3484560"/>
              <a:gd name="connsiteY148" fmla="*/ 4284570 h 5118708"/>
              <a:gd name="connsiteX149" fmla="*/ 2600310 w 3484560"/>
              <a:gd name="connsiteY149" fmla="*/ 4317086 h 5118708"/>
              <a:gd name="connsiteX150" fmla="*/ 2558402 w 3484560"/>
              <a:gd name="connsiteY150" fmla="*/ 4368045 h 5118708"/>
              <a:gd name="connsiteX151" fmla="*/ 2461983 w 3484560"/>
              <a:gd name="connsiteY151" fmla="*/ 4441238 h 5118708"/>
              <a:gd name="connsiteX152" fmla="*/ 2359141 w 3484560"/>
              <a:gd name="connsiteY152" fmla="*/ 4438910 h 5118708"/>
              <a:gd name="connsiteX153" fmla="*/ 2296529 w 3484560"/>
              <a:gd name="connsiteY153" fmla="*/ 4374171 h 5118708"/>
              <a:gd name="connsiteX154" fmla="*/ 2273228 w 3484560"/>
              <a:gd name="connsiteY154" fmla="*/ 4327921 h 5118708"/>
              <a:gd name="connsiteX155" fmla="*/ 2261258 w 3484560"/>
              <a:gd name="connsiteY155" fmla="*/ 4294681 h 5118708"/>
              <a:gd name="connsiteX156" fmla="*/ 2253384 w 3484560"/>
              <a:gd name="connsiteY156" fmla="*/ 4320162 h 5118708"/>
              <a:gd name="connsiteX157" fmla="*/ 2220216 w 3484560"/>
              <a:gd name="connsiteY157" fmla="*/ 4387881 h 5118708"/>
              <a:gd name="connsiteX158" fmla="*/ 2180457 w 3484560"/>
              <a:gd name="connsiteY158" fmla="*/ 4433167 h 5118708"/>
              <a:gd name="connsiteX159" fmla="*/ 2123532 w 3484560"/>
              <a:gd name="connsiteY159" fmla="*/ 4448302 h 5118708"/>
              <a:gd name="connsiteX160" fmla="*/ 2069652 w 3484560"/>
              <a:gd name="connsiteY160" fmla="*/ 4424611 h 5118708"/>
              <a:gd name="connsiteX161" fmla="*/ 2037416 w 3484560"/>
              <a:gd name="connsiteY161" fmla="*/ 4374732 h 5118708"/>
              <a:gd name="connsiteX162" fmla="*/ 2007234 w 3484560"/>
              <a:gd name="connsiteY162" fmla="*/ 4292860 h 5118708"/>
              <a:gd name="connsiteX163" fmla="*/ 1979330 w 3484560"/>
              <a:gd name="connsiteY163" fmla="*/ 4211835 h 5118708"/>
              <a:gd name="connsiteX164" fmla="*/ 1949799 w 3484560"/>
              <a:gd name="connsiteY164" fmla="*/ 4171085 h 5118708"/>
              <a:gd name="connsiteX165" fmla="*/ 1903314 w 3484560"/>
              <a:gd name="connsiteY165" fmla="*/ 4182494 h 5118708"/>
              <a:gd name="connsiteX166" fmla="*/ 1882019 w 3484560"/>
              <a:gd name="connsiteY166" fmla="*/ 4204686 h 5118708"/>
              <a:gd name="connsiteX167" fmla="*/ 1865284 w 3484560"/>
              <a:gd name="connsiteY167" fmla="*/ 4228638 h 5118708"/>
              <a:gd name="connsiteX168" fmla="*/ 1826877 w 3484560"/>
              <a:gd name="connsiteY168" fmla="*/ 4310881 h 5118708"/>
              <a:gd name="connsiteX169" fmla="*/ 1810077 w 3484560"/>
              <a:gd name="connsiteY169" fmla="*/ 4400809 h 5118708"/>
              <a:gd name="connsiteX170" fmla="*/ 1808297 w 3484560"/>
              <a:gd name="connsiteY170" fmla="*/ 4448917 h 5118708"/>
              <a:gd name="connsiteX171" fmla="*/ 1793941 w 3484560"/>
              <a:gd name="connsiteY171" fmla="*/ 4491644 h 5118708"/>
              <a:gd name="connsiteX172" fmla="*/ 1782609 w 3484560"/>
              <a:gd name="connsiteY172" fmla="*/ 4510662 h 5118708"/>
              <a:gd name="connsiteX173" fmla="*/ 1771069 w 3484560"/>
              <a:gd name="connsiteY173" fmla="*/ 4527505 h 5118708"/>
              <a:gd name="connsiteX174" fmla="*/ 1719086 w 3484560"/>
              <a:gd name="connsiteY174" fmla="*/ 4497981 h 5118708"/>
              <a:gd name="connsiteX175" fmla="*/ 1696175 w 3484560"/>
              <a:gd name="connsiteY175" fmla="*/ 4415579 h 5118708"/>
              <a:gd name="connsiteX176" fmla="*/ 1693928 w 3484560"/>
              <a:gd name="connsiteY176" fmla="*/ 4389068 h 5118708"/>
              <a:gd name="connsiteX177" fmla="*/ 1684737 w 3484560"/>
              <a:gd name="connsiteY177" fmla="*/ 4404781 h 5118708"/>
              <a:gd name="connsiteX178" fmla="*/ 1626672 w 3484560"/>
              <a:gd name="connsiteY178" fmla="*/ 4481517 h 5118708"/>
              <a:gd name="connsiteX179" fmla="*/ 1611811 w 3484560"/>
              <a:gd name="connsiteY179" fmla="*/ 4510028 h 5118708"/>
              <a:gd name="connsiteX180" fmla="*/ 1610444 w 3484560"/>
              <a:gd name="connsiteY180" fmla="*/ 4541635 h 5118708"/>
              <a:gd name="connsiteX181" fmla="*/ 1616666 w 3484560"/>
              <a:gd name="connsiteY181" fmla="*/ 4694028 h 5118708"/>
              <a:gd name="connsiteX182" fmla="*/ 1598587 w 3484560"/>
              <a:gd name="connsiteY182" fmla="*/ 4844360 h 5118708"/>
              <a:gd name="connsiteX183" fmla="*/ 1579599 w 3484560"/>
              <a:gd name="connsiteY183" fmla="*/ 4912975 h 5118708"/>
              <a:gd name="connsiteX184" fmla="*/ 1551568 w 3484560"/>
              <a:gd name="connsiteY184" fmla="*/ 4979144 h 5118708"/>
              <a:gd name="connsiteX185" fmla="*/ 1419145 w 3484560"/>
              <a:gd name="connsiteY185" fmla="*/ 5102614 h 5118708"/>
              <a:gd name="connsiteX186" fmla="*/ 1244790 w 3484560"/>
              <a:gd name="connsiteY186" fmla="*/ 5109461 h 5118708"/>
              <a:gd name="connsiteX187" fmla="*/ 1201879 w 3484560"/>
              <a:gd name="connsiteY187" fmla="*/ 5089271 h 5118708"/>
              <a:gd name="connsiteX188" fmla="*/ 1174629 w 3484560"/>
              <a:gd name="connsiteY188" fmla="*/ 5048938 h 5118708"/>
              <a:gd name="connsiteX189" fmla="*/ 1170733 w 3484560"/>
              <a:gd name="connsiteY189" fmla="*/ 5036884 h 5118708"/>
              <a:gd name="connsiteX190" fmla="*/ 1163582 w 3484560"/>
              <a:gd name="connsiteY190" fmla="*/ 5025142 h 5118708"/>
              <a:gd name="connsiteX191" fmla="*/ 1131267 w 3484560"/>
              <a:gd name="connsiteY191" fmla="*/ 4960564 h 5118708"/>
              <a:gd name="connsiteX192" fmla="*/ 1138924 w 3484560"/>
              <a:gd name="connsiteY192" fmla="*/ 4889928 h 5118708"/>
              <a:gd name="connsiteX193" fmla="*/ 1164587 w 3484560"/>
              <a:gd name="connsiteY193" fmla="*/ 4820487 h 5118708"/>
              <a:gd name="connsiteX194" fmla="*/ 1209808 w 3484560"/>
              <a:gd name="connsiteY194" fmla="*/ 4760149 h 5118708"/>
              <a:gd name="connsiteX195" fmla="*/ 1260123 w 3484560"/>
              <a:gd name="connsiteY195" fmla="*/ 4703898 h 5118708"/>
              <a:gd name="connsiteX196" fmla="*/ 1315027 w 3484560"/>
              <a:gd name="connsiteY196" fmla="*/ 4650500 h 5118708"/>
              <a:gd name="connsiteX197" fmla="*/ 1404718 w 3484560"/>
              <a:gd name="connsiteY197" fmla="*/ 4571073 h 5118708"/>
              <a:gd name="connsiteX198" fmla="*/ 1494638 w 3484560"/>
              <a:gd name="connsiteY198" fmla="*/ 4492722 h 5118708"/>
              <a:gd name="connsiteX199" fmla="*/ 1516805 w 3484560"/>
              <a:gd name="connsiteY199" fmla="*/ 4466072 h 5118708"/>
              <a:gd name="connsiteX200" fmla="*/ 1519420 w 3484560"/>
              <a:gd name="connsiteY200" fmla="*/ 4430319 h 5118708"/>
              <a:gd name="connsiteX201" fmla="*/ 1513870 w 3484560"/>
              <a:gd name="connsiteY201" fmla="*/ 4391506 h 5118708"/>
              <a:gd name="connsiteX202" fmla="*/ 1510595 w 3484560"/>
              <a:gd name="connsiteY202" fmla="*/ 4353573 h 5118708"/>
              <a:gd name="connsiteX203" fmla="*/ 1507443 w 3484560"/>
              <a:gd name="connsiteY203" fmla="*/ 4353143 h 5118708"/>
              <a:gd name="connsiteX204" fmla="*/ 1503199 w 3484560"/>
              <a:gd name="connsiteY204" fmla="*/ 4352819 h 5118708"/>
              <a:gd name="connsiteX205" fmla="*/ 1477170 w 3484560"/>
              <a:gd name="connsiteY205" fmla="*/ 4394661 h 5118708"/>
              <a:gd name="connsiteX206" fmla="*/ 1451036 w 3484560"/>
              <a:gd name="connsiteY206" fmla="*/ 4435416 h 5118708"/>
              <a:gd name="connsiteX207" fmla="*/ 1418305 w 3484560"/>
              <a:gd name="connsiteY207" fmla="*/ 4474242 h 5118708"/>
              <a:gd name="connsiteX208" fmla="*/ 1381785 w 3484560"/>
              <a:gd name="connsiteY208" fmla="*/ 4507942 h 5118708"/>
              <a:gd name="connsiteX209" fmla="*/ 1326035 w 3484560"/>
              <a:gd name="connsiteY209" fmla="*/ 4521526 h 5118708"/>
              <a:gd name="connsiteX210" fmla="*/ 1291089 w 3484560"/>
              <a:gd name="connsiteY210" fmla="*/ 4477115 h 5118708"/>
              <a:gd name="connsiteX211" fmla="*/ 1285720 w 3484560"/>
              <a:gd name="connsiteY211" fmla="*/ 4457317 h 5118708"/>
              <a:gd name="connsiteX212" fmla="*/ 1277200 w 3484560"/>
              <a:gd name="connsiteY212" fmla="*/ 4438919 h 5118708"/>
              <a:gd name="connsiteX213" fmla="*/ 1269165 w 3484560"/>
              <a:gd name="connsiteY213" fmla="*/ 4418207 h 5118708"/>
              <a:gd name="connsiteX214" fmla="*/ 1262302 w 3484560"/>
              <a:gd name="connsiteY214" fmla="*/ 4432813 h 5118708"/>
              <a:gd name="connsiteX215" fmla="*/ 1192327 w 3484560"/>
              <a:gd name="connsiteY215" fmla="*/ 4531842 h 5118708"/>
              <a:gd name="connsiteX216" fmla="*/ 1163920 w 3484560"/>
              <a:gd name="connsiteY216" fmla="*/ 4556492 h 5118708"/>
              <a:gd name="connsiteX217" fmla="*/ 1080312 w 3484560"/>
              <a:gd name="connsiteY217" fmla="*/ 4547418 h 5118708"/>
              <a:gd name="connsiteX218" fmla="*/ 1026683 w 3484560"/>
              <a:gd name="connsiteY218" fmla="*/ 4454179 h 5118708"/>
              <a:gd name="connsiteX219" fmla="*/ 1012837 w 3484560"/>
              <a:gd name="connsiteY219" fmla="*/ 4400410 h 5118708"/>
              <a:gd name="connsiteX220" fmla="*/ 1009867 w 3484560"/>
              <a:gd name="connsiteY220" fmla="*/ 4379226 h 5118708"/>
              <a:gd name="connsiteX221" fmla="*/ 1002214 w 3484560"/>
              <a:gd name="connsiteY221" fmla="*/ 4390353 h 5118708"/>
              <a:gd name="connsiteX222" fmla="*/ 928819 w 3484560"/>
              <a:gd name="connsiteY222" fmla="*/ 4441427 h 5118708"/>
              <a:gd name="connsiteX223" fmla="*/ 883477 w 3484560"/>
              <a:gd name="connsiteY223" fmla="*/ 4443591 h 5118708"/>
              <a:gd name="connsiteX224" fmla="*/ 851113 w 3484560"/>
              <a:gd name="connsiteY224" fmla="*/ 4409432 h 5118708"/>
              <a:gd name="connsiteX225" fmla="*/ 828868 w 3484560"/>
              <a:gd name="connsiteY225" fmla="*/ 4358711 h 5118708"/>
              <a:gd name="connsiteX226" fmla="*/ 807599 w 3484560"/>
              <a:gd name="connsiteY226" fmla="*/ 4306721 h 5118708"/>
              <a:gd name="connsiteX227" fmla="*/ 805165 w 3484560"/>
              <a:gd name="connsiteY227" fmla="*/ 4298521 h 5118708"/>
              <a:gd name="connsiteX228" fmla="*/ 801435 w 3484560"/>
              <a:gd name="connsiteY228" fmla="*/ 4288245 h 5118708"/>
              <a:gd name="connsiteX229" fmla="*/ 780400 w 3484560"/>
              <a:gd name="connsiteY229" fmla="*/ 4269195 h 5118708"/>
              <a:gd name="connsiteX230" fmla="*/ 756956 w 3484560"/>
              <a:gd name="connsiteY230" fmla="*/ 4282245 h 5118708"/>
              <a:gd name="connsiteX231" fmla="*/ 742452 w 3484560"/>
              <a:gd name="connsiteY231" fmla="*/ 4298854 h 5118708"/>
              <a:gd name="connsiteX232" fmla="*/ 732611 w 3484560"/>
              <a:gd name="connsiteY232" fmla="*/ 4318316 h 5118708"/>
              <a:gd name="connsiteX233" fmla="*/ 707755 w 3484560"/>
              <a:gd name="connsiteY233" fmla="*/ 4431041 h 5118708"/>
              <a:gd name="connsiteX234" fmla="*/ 706463 w 3484560"/>
              <a:gd name="connsiteY234" fmla="*/ 4549129 h 5118708"/>
              <a:gd name="connsiteX235" fmla="*/ 691633 w 3484560"/>
              <a:gd name="connsiteY235" fmla="*/ 4619544 h 5118708"/>
              <a:gd name="connsiteX236" fmla="*/ 661021 w 3484560"/>
              <a:gd name="connsiteY236" fmla="*/ 4639866 h 5118708"/>
              <a:gd name="connsiteX237" fmla="*/ 622728 w 3484560"/>
              <a:gd name="connsiteY237" fmla="*/ 4636221 h 5118708"/>
              <a:gd name="connsiteX238" fmla="*/ 596518 w 3484560"/>
              <a:gd name="connsiteY238" fmla="*/ 4599207 h 5118708"/>
              <a:gd name="connsiteX239" fmla="*/ 596267 w 3484560"/>
              <a:gd name="connsiteY239" fmla="*/ 4483573 h 5118708"/>
              <a:gd name="connsiteX240" fmla="*/ 601976 w 3484560"/>
              <a:gd name="connsiteY240" fmla="*/ 4432348 h 5118708"/>
              <a:gd name="connsiteX241" fmla="*/ 602222 w 3484560"/>
              <a:gd name="connsiteY241" fmla="*/ 4412263 h 5118708"/>
              <a:gd name="connsiteX242" fmla="*/ 590701 w 3484560"/>
              <a:gd name="connsiteY242" fmla="*/ 4420894 h 5118708"/>
              <a:gd name="connsiteX243" fmla="*/ 565669 w 3484560"/>
              <a:gd name="connsiteY243" fmla="*/ 4429415 h 5118708"/>
              <a:gd name="connsiteX244" fmla="*/ 490415 w 3484560"/>
              <a:gd name="connsiteY244" fmla="*/ 4438097 h 5118708"/>
              <a:gd name="connsiteX245" fmla="*/ 482686 w 3484560"/>
              <a:gd name="connsiteY245" fmla="*/ 4454610 h 5118708"/>
              <a:gd name="connsiteX246" fmla="*/ 476252 w 3484560"/>
              <a:gd name="connsiteY246" fmla="*/ 4473199 h 5118708"/>
              <a:gd name="connsiteX247" fmla="*/ 444666 w 3484560"/>
              <a:gd name="connsiteY247" fmla="*/ 4547661 h 5118708"/>
              <a:gd name="connsiteX248" fmla="*/ 399336 w 3484560"/>
              <a:gd name="connsiteY248" fmla="*/ 4616740 h 5118708"/>
              <a:gd name="connsiteX249" fmla="*/ 272418 w 3484560"/>
              <a:gd name="connsiteY249" fmla="*/ 4690894 h 5118708"/>
              <a:gd name="connsiteX250" fmla="*/ 148029 w 3484560"/>
              <a:gd name="connsiteY250" fmla="*/ 4654011 h 5118708"/>
              <a:gd name="connsiteX251" fmla="*/ 154499 w 3484560"/>
              <a:gd name="connsiteY251" fmla="*/ 4711901 h 5118708"/>
              <a:gd name="connsiteX252" fmla="*/ 144226 w 3484560"/>
              <a:gd name="connsiteY252" fmla="*/ 4767044 h 5118708"/>
              <a:gd name="connsiteX253" fmla="*/ 111603 w 3484560"/>
              <a:gd name="connsiteY253" fmla="*/ 4803360 h 5118708"/>
              <a:gd name="connsiteX254" fmla="*/ 71902 w 3484560"/>
              <a:gd name="connsiteY254" fmla="*/ 4769109 h 5118708"/>
              <a:gd name="connsiteX255" fmla="*/ 48395 w 3484560"/>
              <a:gd name="connsiteY255" fmla="*/ 4697201 h 5118708"/>
              <a:gd name="connsiteX256" fmla="*/ 30582 w 3484560"/>
              <a:gd name="connsiteY256" fmla="*/ 4559594 h 5118708"/>
              <a:gd name="connsiteX257" fmla="*/ 12079 w 3484560"/>
              <a:gd name="connsiteY257" fmla="*/ 4448689 h 5118708"/>
              <a:gd name="connsiteX258" fmla="*/ 1221 w 3484560"/>
              <a:gd name="connsiteY258" fmla="*/ 4312340 h 5118708"/>
              <a:gd name="connsiteX259" fmla="*/ 3236 w 3484560"/>
              <a:gd name="connsiteY259" fmla="*/ 4074347 h 5118708"/>
              <a:gd name="connsiteX260" fmla="*/ 27350 w 3484560"/>
              <a:gd name="connsiteY260" fmla="*/ 3838542 h 5118708"/>
              <a:gd name="connsiteX261" fmla="*/ 35114 w 3484560"/>
              <a:gd name="connsiteY261" fmla="*/ 3812909 h 5118708"/>
              <a:gd name="connsiteX262" fmla="*/ 45219 w 3484560"/>
              <a:gd name="connsiteY262" fmla="*/ 3796201 h 5118708"/>
              <a:gd name="connsiteX263" fmla="*/ 61149 w 3484560"/>
              <a:gd name="connsiteY263" fmla="*/ 3794307 h 5118708"/>
              <a:gd name="connsiteX264" fmla="*/ 73605 w 3484560"/>
              <a:gd name="connsiteY264" fmla="*/ 3803908 h 5118708"/>
              <a:gd name="connsiteX265" fmla="*/ 80933 w 3484560"/>
              <a:gd name="connsiteY265" fmla="*/ 3817297 h 5118708"/>
              <a:gd name="connsiteX266" fmla="*/ 79946 w 3484560"/>
              <a:gd name="connsiteY266" fmla="*/ 3868083 h 5118708"/>
              <a:gd name="connsiteX267" fmla="*/ 79064 w 3484560"/>
              <a:gd name="connsiteY267" fmla="*/ 3919957 h 5118708"/>
              <a:gd name="connsiteX268" fmla="*/ 79318 w 3484560"/>
              <a:gd name="connsiteY268" fmla="*/ 4075283 h 5118708"/>
              <a:gd name="connsiteX269" fmla="*/ 79667 w 3484560"/>
              <a:gd name="connsiteY269" fmla="*/ 4231583 h 5118708"/>
              <a:gd name="connsiteX270" fmla="*/ 92760 w 3484560"/>
              <a:gd name="connsiteY270" fmla="*/ 4368047 h 5118708"/>
              <a:gd name="connsiteX271" fmla="*/ 97413 w 3484560"/>
              <a:gd name="connsiteY271" fmla="*/ 4351661 h 5118708"/>
              <a:gd name="connsiteX272" fmla="*/ 104348 w 3484560"/>
              <a:gd name="connsiteY272" fmla="*/ 4336156 h 5118708"/>
              <a:gd name="connsiteX273" fmla="*/ 128730 w 3484560"/>
              <a:gd name="connsiteY273" fmla="*/ 4275383 h 5118708"/>
              <a:gd name="connsiteX274" fmla="*/ 158664 w 3484560"/>
              <a:gd name="connsiteY274" fmla="*/ 4215233 h 5118708"/>
              <a:gd name="connsiteX275" fmla="*/ 186183 w 3484560"/>
              <a:gd name="connsiteY275" fmla="*/ 4179522 h 5118708"/>
              <a:gd name="connsiteX276" fmla="*/ 219874 w 3484560"/>
              <a:gd name="connsiteY276" fmla="*/ 4150893 h 5118708"/>
              <a:gd name="connsiteX277" fmla="*/ 381194 w 3484560"/>
              <a:gd name="connsiteY277" fmla="*/ 4121334 h 5118708"/>
              <a:gd name="connsiteX278" fmla="*/ 487969 w 3484560"/>
              <a:gd name="connsiteY278" fmla="*/ 4245119 h 5118708"/>
              <a:gd name="connsiteX279" fmla="*/ 494124 w 3484560"/>
              <a:gd name="connsiteY279" fmla="*/ 4282636 h 5118708"/>
              <a:gd name="connsiteX280" fmla="*/ 498109 w 3484560"/>
              <a:gd name="connsiteY280" fmla="*/ 4320361 h 5118708"/>
              <a:gd name="connsiteX281" fmla="*/ 501591 w 3484560"/>
              <a:gd name="connsiteY281" fmla="*/ 4356654 h 5118708"/>
              <a:gd name="connsiteX282" fmla="*/ 565621 w 3484560"/>
              <a:gd name="connsiteY282" fmla="*/ 4337359 h 5118708"/>
              <a:gd name="connsiteX283" fmla="*/ 585126 w 3484560"/>
              <a:gd name="connsiteY283" fmla="*/ 4332747 h 5118708"/>
              <a:gd name="connsiteX284" fmla="*/ 601471 w 3484560"/>
              <a:gd name="connsiteY284" fmla="*/ 4329535 h 5118708"/>
              <a:gd name="connsiteX285" fmla="*/ 601854 w 3484560"/>
              <a:gd name="connsiteY285" fmla="*/ 4329582 h 5118708"/>
              <a:gd name="connsiteX286" fmla="*/ 601665 w 3484560"/>
              <a:gd name="connsiteY286" fmla="*/ 4318659 h 5118708"/>
              <a:gd name="connsiteX287" fmla="*/ 602312 w 3484560"/>
              <a:gd name="connsiteY287" fmla="*/ 4262982 h 5118708"/>
              <a:gd name="connsiteX288" fmla="*/ 621881 w 3484560"/>
              <a:gd name="connsiteY288" fmla="*/ 4170927 h 5118708"/>
              <a:gd name="connsiteX289" fmla="*/ 640081 w 3484560"/>
              <a:gd name="connsiteY289" fmla="*/ 4150881 h 5118708"/>
              <a:gd name="connsiteX290" fmla="*/ 666476 w 3484560"/>
              <a:gd name="connsiteY290" fmla="*/ 4147616 h 5118708"/>
              <a:gd name="connsiteX291" fmla="*/ 689333 w 3484560"/>
              <a:gd name="connsiteY291" fmla="*/ 4158965 h 5118708"/>
              <a:gd name="connsiteX292" fmla="*/ 699097 w 3484560"/>
              <a:gd name="connsiteY292" fmla="*/ 4182551 h 5118708"/>
              <a:gd name="connsiteX293" fmla="*/ 698456 w 3484560"/>
              <a:gd name="connsiteY293" fmla="*/ 4210197 h 5118708"/>
              <a:gd name="connsiteX294" fmla="*/ 695953 w 3484560"/>
              <a:gd name="connsiteY294" fmla="*/ 4241304 h 5118708"/>
              <a:gd name="connsiteX295" fmla="*/ 715648 w 3484560"/>
              <a:gd name="connsiteY295" fmla="*/ 4219690 h 5118708"/>
              <a:gd name="connsiteX296" fmla="*/ 730322 w 3484560"/>
              <a:gd name="connsiteY296" fmla="*/ 4202941 h 5118708"/>
              <a:gd name="connsiteX297" fmla="*/ 788384 w 3484560"/>
              <a:gd name="connsiteY297" fmla="*/ 4178909 h 5118708"/>
              <a:gd name="connsiteX298" fmla="*/ 836952 w 3484560"/>
              <a:gd name="connsiteY298" fmla="*/ 4216087 h 5118708"/>
              <a:gd name="connsiteX299" fmla="*/ 852700 w 3484560"/>
              <a:gd name="connsiteY299" fmla="*/ 4250567 h 5118708"/>
              <a:gd name="connsiteX300" fmla="*/ 863790 w 3484560"/>
              <a:gd name="connsiteY300" fmla="*/ 4282262 h 5118708"/>
              <a:gd name="connsiteX301" fmla="*/ 908138 w 3484560"/>
              <a:gd name="connsiteY301" fmla="*/ 4345997 h 5118708"/>
              <a:gd name="connsiteX302" fmla="*/ 972884 w 3484560"/>
              <a:gd name="connsiteY302" fmla="*/ 4336331 h 5118708"/>
              <a:gd name="connsiteX303" fmla="*/ 995611 w 3484560"/>
              <a:gd name="connsiteY303" fmla="*/ 4315816 h 5118708"/>
              <a:gd name="connsiteX304" fmla="*/ 1010375 w 3484560"/>
              <a:gd name="connsiteY304" fmla="*/ 4301892 h 5118708"/>
              <a:gd name="connsiteX305" fmla="*/ 1012788 w 3484560"/>
              <a:gd name="connsiteY305" fmla="*/ 4231510 h 5118708"/>
              <a:gd name="connsiteX306" fmla="*/ 1014819 w 3484560"/>
              <a:gd name="connsiteY306" fmla="*/ 4220335 h 5118708"/>
              <a:gd name="connsiteX307" fmla="*/ 1017937 w 3484560"/>
              <a:gd name="connsiteY307" fmla="*/ 4209056 h 5118708"/>
              <a:gd name="connsiteX308" fmla="*/ 1030459 w 3484560"/>
              <a:gd name="connsiteY308" fmla="*/ 4193031 h 5118708"/>
              <a:gd name="connsiteX309" fmla="*/ 1049558 w 3484560"/>
              <a:gd name="connsiteY309" fmla="*/ 4188454 h 5118708"/>
              <a:gd name="connsiteX310" fmla="*/ 1063705 w 3484560"/>
              <a:gd name="connsiteY310" fmla="*/ 4196978 h 5118708"/>
              <a:gd name="connsiteX311" fmla="*/ 1074804 w 3484560"/>
              <a:gd name="connsiteY311" fmla="*/ 4207992 h 5118708"/>
              <a:gd name="connsiteX312" fmla="*/ 1079548 w 3484560"/>
              <a:gd name="connsiteY312" fmla="*/ 4226935 h 5118708"/>
              <a:gd name="connsiteX313" fmla="*/ 1080149 w 3484560"/>
              <a:gd name="connsiteY313" fmla="*/ 4248471 h 5118708"/>
              <a:gd name="connsiteX314" fmla="*/ 1085163 w 3484560"/>
              <a:gd name="connsiteY314" fmla="*/ 4314054 h 5118708"/>
              <a:gd name="connsiteX315" fmla="*/ 1091367 w 3484560"/>
              <a:gd name="connsiteY315" fmla="*/ 4380620 h 5118708"/>
              <a:gd name="connsiteX316" fmla="*/ 1128542 w 3484560"/>
              <a:gd name="connsiteY316" fmla="*/ 4453587 h 5118708"/>
              <a:gd name="connsiteX317" fmla="*/ 1188689 w 3484560"/>
              <a:gd name="connsiteY317" fmla="*/ 4425201 h 5118708"/>
              <a:gd name="connsiteX318" fmla="*/ 1248473 w 3484560"/>
              <a:gd name="connsiteY318" fmla="*/ 4347198 h 5118708"/>
              <a:gd name="connsiteX319" fmla="*/ 1267869 w 3484560"/>
              <a:gd name="connsiteY319" fmla="*/ 4311416 h 5118708"/>
              <a:gd name="connsiteX320" fmla="*/ 1270381 w 3484560"/>
              <a:gd name="connsiteY320" fmla="*/ 4294087 h 5118708"/>
              <a:gd name="connsiteX321" fmla="*/ 1291915 w 3484560"/>
              <a:gd name="connsiteY321" fmla="*/ 4226689 h 5118708"/>
              <a:gd name="connsiteX322" fmla="*/ 1369508 w 3484560"/>
              <a:gd name="connsiteY322" fmla="*/ 4105051 h 5118708"/>
              <a:gd name="connsiteX323" fmla="*/ 1425502 w 3484560"/>
              <a:gd name="connsiteY323" fmla="*/ 4060516 h 5118708"/>
              <a:gd name="connsiteX324" fmla="*/ 1492739 w 3484560"/>
              <a:gd name="connsiteY324" fmla="*/ 4030274 h 5118708"/>
              <a:gd name="connsiteX325" fmla="*/ 1507616 w 3484560"/>
              <a:gd name="connsiteY325" fmla="*/ 4025370 h 5118708"/>
              <a:gd name="connsiteX326" fmla="*/ 1522180 w 3484560"/>
              <a:gd name="connsiteY326" fmla="*/ 4017201 h 5118708"/>
              <a:gd name="connsiteX327" fmla="*/ 1567354 w 3484560"/>
              <a:gd name="connsiteY327" fmla="*/ 4002436 h 5118708"/>
              <a:gd name="connsiteX328" fmla="*/ 1598556 w 3484560"/>
              <a:gd name="connsiteY328" fmla="*/ 4036226 h 5118708"/>
              <a:gd name="connsiteX329" fmla="*/ 1603088 w 3484560"/>
              <a:gd name="connsiteY329" fmla="*/ 4064339 h 5118708"/>
              <a:gd name="connsiteX330" fmla="*/ 1601082 w 3484560"/>
              <a:gd name="connsiteY330" fmla="*/ 4093080 h 5118708"/>
              <a:gd name="connsiteX331" fmla="*/ 1597376 w 3484560"/>
              <a:gd name="connsiteY331" fmla="*/ 4115396 h 5118708"/>
              <a:gd name="connsiteX332" fmla="*/ 1589326 w 3484560"/>
              <a:gd name="connsiteY332" fmla="*/ 4138129 h 5118708"/>
              <a:gd name="connsiteX333" fmla="*/ 1577717 w 3484560"/>
              <a:gd name="connsiteY333" fmla="*/ 4231313 h 5118708"/>
              <a:gd name="connsiteX334" fmla="*/ 1588346 w 3484560"/>
              <a:gd name="connsiteY334" fmla="*/ 4336027 h 5118708"/>
              <a:gd name="connsiteX335" fmla="*/ 1598001 w 3484560"/>
              <a:gd name="connsiteY335" fmla="*/ 4427172 h 5118708"/>
              <a:gd name="connsiteX336" fmla="*/ 1639912 w 3484560"/>
              <a:gd name="connsiteY336" fmla="*/ 4374404 h 5118708"/>
              <a:gd name="connsiteX337" fmla="*/ 1680417 w 3484560"/>
              <a:gd name="connsiteY337" fmla="*/ 4303552 h 5118708"/>
              <a:gd name="connsiteX338" fmla="*/ 1691397 w 3484560"/>
              <a:gd name="connsiteY338" fmla="*/ 4271206 h 5118708"/>
              <a:gd name="connsiteX339" fmla="*/ 1691520 w 3484560"/>
              <a:gd name="connsiteY339" fmla="*/ 4262909 h 5118708"/>
              <a:gd name="connsiteX340" fmla="*/ 1691787 w 3484560"/>
              <a:gd name="connsiteY340" fmla="*/ 4249681 h 5118708"/>
              <a:gd name="connsiteX341" fmla="*/ 1692770 w 3484560"/>
              <a:gd name="connsiteY341" fmla="*/ 4044721 h 5118708"/>
              <a:gd name="connsiteX342" fmla="*/ 1712633 w 3484560"/>
              <a:gd name="connsiteY342" fmla="*/ 3842278 h 5118708"/>
              <a:gd name="connsiteX343" fmla="*/ 1738194 w 3484560"/>
              <a:gd name="connsiteY343" fmla="*/ 3739174 h 5118708"/>
              <a:gd name="connsiteX344" fmla="*/ 1766161 w 3484560"/>
              <a:gd name="connsiteY344" fmla="*/ 3638036 h 5118708"/>
              <a:gd name="connsiteX345" fmla="*/ 1800040 w 3484560"/>
              <a:gd name="connsiteY345" fmla="*/ 3579152 h 5118708"/>
              <a:gd name="connsiteX346" fmla="*/ 1819892 w 3484560"/>
              <a:gd name="connsiteY346" fmla="*/ 3564804 h 5118708"/>
              <a:gd name="connsiteX347" fmla="*/ 1845765 w 3484560"/>
              <a:gd name="connsiteY347" fmla="*/ 3567445 h 5118708"/>
              <a:gd name="connsiteX348" fmla="*/ 1862703 w 3484560"/>
              <a:gd name="connsiteY348" fmla="*/ 3583754 h 5118708"/>
              <a:gd name="connsiteX349" fmla="*/ 1867210 w 3484560"/>
              <a:gd name="connsiteY349" fmla="*/ 3607844 h 5118708"/>
              <a:gd name="connsiteX350" fmla="*/ 1864692 w 3484560"/>
              <a:gd name="connsiteY350" fmla="*/ 3625471 h 5118708"/>
              <a:gd name="connsiteX351" fmla="*/ 1858806 w 3484560"/>
              <a:gd name="connsiteY351" fmla="*/ 3642323 h 5118708"/>
              <a:gd name="connsiteX352" fmla="*/ 1818836 w 3484560"/>
              <a:gd name="connsiteY352" fmla="*/ 3782678 h 5118708"/>
              <a:gd name="connsiteX353" fmla="*/ 1801252 w 3484560"/>
              <a:gd name="connsiteY353" fmla="*/ 3927472 h 5118708"/>
              <a:gd name="connsiteX354" fmla="*/ 1795568 w 3484560"/>
              <a:gd name="connsiteY354" fmla="*/ 4037986 h 5118708"/>
              <a:gd name="connsiteX355" fmla="*/ 1793244 w 3484560"/>
              <a:gd name="connsiteY355" fmla="*/ 4149181 h 5118708"/>
              <a:gd name="connsiteX356" fmla="*/ 1794190 w 3484560"/>
              <a:gd name="connsiteY356" fmla="*/ 4157129 h 5118708"/>
              <a:gd name="connsiteX357" fmla="*/ 1796640 w 3484560"/>
              <a:gd name="connsiteY357" fmla="*/ 4169317 h 5118708"/>
              <a:gd name="connsiteX358" fmla="*/ 1815814 w 3484560"/>
              <a:gd name="connsiteY358" fmla="*/ 4144093 h 5118708"/>
              <a:gd name="connsiteX359" fmla="*/ 1833229 w 3484560"/>
              <a:gd name="connsiteY359" fmla="*/ 4123422 h 5118708"/>
              <a:gd name="connsiteX360" fmla="*/ 1869814 w 3484560"/>
              <a:gd name="connsiteY360" fmla="*/ 4087027 h 5118708"/>
              <a:gd name="connsiteX361" fmla="*/ 1915266 w 3484560"/>
              <a:gd name="connsiteY361" fmla="*/ 4062935 h 5118708"/>
              <a:gd name="connsiteX362" fmla="*/ 1972043 w 3484560"/>
              <a:gd name="connsiteY362" fmla="*/ 4061500 h 5118708"/>
              <a:gd name="connsiteX363" fmla="*/ 2013868 w 3484560"/>
              <a:gd name="connsiteY363" fmla="*/ 4098783 h 5118708"/>
              <a:gd name="connsiteX364" fmla="*/ 2036533 w 3484560"/>
              <a:gd name="connsiteY364" fmla="*/ 4140464 h 5118708"/>
              <a:gd name="connsiteX365" fmla="*/ 2053093 w 3484560"/>
              <a:gd name="connsiteY365" fmla="*/ 4187173 h 5118708"/>
              <a:gd name="connsiteX366" fmla="*/ 2070250 w 3484560"/>
              <a:gd name="connsiteY366" fmla="*/ 4240111 h 5118708"/>
              <a:gd name="connsiteX367" fmla="*/ 2089375 w 3484560"/>
              <a:gd name="connsiteY367" fmla="*/ 4290663 h 5118708"/>
              <a:gd name="connsiteX368" fmla="*/ 2139697 w 3484560"/>
              <a:gd name="connsiteY368" fmla="*/ 4348087 h 5118708"/>
              <a:gd name="connsiteX369" fmla="*/ 2186716 w 3484560"/>
              <a:gd name="connsiteY369" fmla="*/ 4315289 h 5118708"/>
              <a:gd name="connsiteX370" fmla="*/ 2224109 w 3484560"/>
              <a:gd name="connsiteY370" fmla="*/ 4242253 h 5118708"/>
              <a:gd name="connsiteX371" fmla="*/ 2237220 w 3484560"/>
              <a:gd name="connsiteY371" fmla="*/ 4206266 h 5118708"/>
              <a:gd name="connsiteX372" fmla="*/ 2237461 w 3484560"/>
              <a:gd name="connsiteY372" fmla="*/ 4205522 h 5118708"/>
              <a:gd name="connsiteX373" fmla="*/ 2231338 w 3484560"/>
              <a:gd name="connsiteY373" fmla="*/ 4173086 h 5118708"/>
              <a:gd name="connsiteX374" fmla="*/ 2225883 w 3484560"/>
              <a:gd name="connsiteY374" fmla="*/ 4036311 h 5118708"/>
              <a:gd name="connsiteX375" fmla="*/ 2231503 w 3484560"/>
              <a:gd name="connsiteY375" fmla="*/ 3900671 h 5118708"/>
              <a:gd name="connsiteX376" fmla="*/ 2232338 w 3484560"/>
              <a:gd name="connsiteY376" fmla="*/ 3880820 h 5118708"/>
              <a:gd name="connsiteX377" fmla="*/ 2232088 w 3484560"/>
              <a:gd name="connsiteY377" fmla="*/ 3861073 h 5118708"/>
              <a:gd name="connsiteX378" fmla="*/ 2181909 w 3484560"/>
              <a:gd name="connsiteY378" fmla="*/ 3865888 h 5118708"/>
              <a:gd name="connsiteX379" fmla="*/ 2134951 w 3484560"/>
              <a:gd name="connsiteY379" fmla="*/ 3870393 h 5118708"/>
              <a:gd name="connsiteX380" fmla="*/ 2120388 w 3484560"/>
              <a:gd name="connsiteY380" fmla="*/ 3840682 h 5118708"/>
              <a:gd name="connsiteX381" fmla="*/ 2106454 w 3484560"/>
              <a:gd name="connsiteY381" fmla="*/ 3817527 h 5118708"/>
              <a:gd name="connsiteX382" fmla="*/ 2117487 w 3484560"/>
              <a:gd name="connsiteY382" fmla="*/ 3779933 h 5118708"/>
              <a:gd name="connsiteX383" fmla="*/ 2159757 w 3484560"/>
              <a:gd name="connsiteY383" fmla="*/ 3762725 h 5118708"/>
              <a:gd name="connsiteX384" fmla="*/ 2203644 w 3484560"/>
              <a:gd name="connsiteY384" fmla="*/ 3749380 h 5118708"/>
              <a:gd name="connsiteX385" fmla="*/ 2246195 w 3484560"/>
              <a:gd name="connsiteY385" fmla="*/ 3733972 h 5118708"/>
              <a:gd name="connsiteX386" fmla="*/ 2252357 w 3484560"/>
              <a:gd name="connsiteY386" fmla="*/ 3712532 h 5118708"/>
              <a:gd name="connsiteX387" fmla="*/ 2259396 w 3484560"/>
              <a:gd name="connsiteY387" fmla="*/ 3688801 h 5118708"/>
              <a:gd name="connsiteX388" fmla="*/ 2291220 w 3484560"/>
              <a:gd name="connsiteY388" fmla="*/ 3517385 h 5118708"/>
              <a:gd name="connsiteX389" fmla="*/ 2305514 w 3484560"/>
              <a:gd name="connsiteY389" fmla="*/ 3483256 h 5118708"/>
              <a:gd name="connsiteX390" fmla="*/ 2316527 w 3484560"/>
              <a:gd name="connsiteY390" fmla="*/ 3476458 h 5118708"/>
              <a:gd name="connsiteX391" fmla="*/ 2331121 w 3484560"/>
              <a:gd name="connsiteY391" fmla="*/ 3475492 h 5118708"/>
              <a:gd name="connsiteX392" fmla="*/ 1954514 w 3484560"/>
              <a:gd name="connsiteY392" fmla="*/ 0 h 5118708"/>
              <a:gd name="connsiteX393" fmla="*/ 2202918 w 3484560"/>
              <a:gd name="connsiteY393" fmla="*/ 0 h 5118708"/>
              <a:gd name="connsiteX394" fmla="*/ 2202918 w 3484560"/>
              <a:gd name="connsiteY394" fmla="*/ 155899 h 5118708"/>
              <a:gd name="connsiteX395" fmla="*/ 1954514 w 3484560"/>
              <a:gd name="connsiteY395" fmla="*/ 155899 h 5118708"/>
              <a:gd name="connsiteX396" fmla="*/ 1954514 w 3484560"/>
              <a:gd name="connsiteY396" fmla="*/ 0 h 5118708"/>
              <a:gd name="connsiteX0" fmla="*/ 1532253 w 3484560"/>
              <a:gd name="connsiteY0" fmla="*/ 4594522 h 5118708"/>
              <a:gd name="connsiteX1" fmla="*/ 1517777 w 3484560"/>
              <a:gd name="connsiteY1" fmla="*/ 4602133 h 5118708"/>
              <a:gd name="connsiteX2" fmla="*/ 1508539 w 3484560"/>
              <a:gd name="connsiteY2" fmla="*/ 4607045 h 5118708"/>
              <a:gd name="connsiteX3" fmla="*/ 1428467 w 3484560"/>
              <a:gd name="connsiteY3" fmla="*/ 4679328 h 5118708"/>
              <a:gd name="connsiteX4" fmla="*/ 1349652 w 3484560"/>
              <a:gd name="connsiteY4" fmla="*/ 4752588 h 5118708"/>
              <a:gd name="connsiteX5" fmla="*/ 1250623 w 3484560"/>
              <a:gd name="connsiteY5" fmla="*/ 4864570 h 5118708"/>
              <a:gd name="connsiteX6" fmla="*/ 1227614 w 3484560"/>
              <a:gd name="connsiteY6" fmla="*/ 4896058 h 5118708"/>
              <a:gd name="connsiteX7" fmla="*/ 1211562 w 3484560"/>
              <a:gd name="connsiteY7" fmla="*/ 4931271 h 5118708"/>
              <a:gd name="connsiteX8" fmla="*/ 1212064 w 3484560"/>
              <a:gd name="connsiteY8" fmla="*/ 4965078 h 5118708"/>
              <a:gd name="connsiteX9" fmla="*/ 1242589 w 3484560"/>
              <a:gd name="connsiteY9" fmla="*/ 4979535 h 5118708"/>
              <a:gd name="connsiteX10" fmla="*/ 1291409 w 3484560"/>
              <a:gd name="connsiteY10" fmla="*/ 4982170 h 5118708"/>
              <a:gd name="connsiteX11" fmla="*/ 1340834 w 3484560"/>
              <a:gd name="connsiteY11" fmla="*/ 4980356 h 5118708"/>
              <a:gd name="connsiteX12" fmla="*/ 1397898 w 3484560"/>
              <a:gd name="connsiteY12" fmla="*/ 4967560 h 5118708"/>
              <a:gd name="connsiteX13" fmla="*/ 1443176 w 3484560"/>
              <a:gd name="connsiteY13" fmla="*/ 4933937 h 5118708"/>
              <a:gd name="connsiteX14" fmla="*/ 1469148 w 3484560"/>
              <a:gd name="connsiteY14" fmla="*/ 4897223 h 5118708"/>
              <a:gd name="connsiteX15" fmla="*/ 1491539 w 3484560"/>
              <a:gd name="connsiteY15" fmla="*/ 4857559 h 5118708"/>
              <a:gd name="connsiteX16" fmla="*/ 1520534 w 3484560"/>
              <a:gd name="connsiteY16" fmla="*/ 4774073 h 5118708"/>
              <a:gd name="connsiteX17" fmla="*/ 1529403 w 3484560"/>
              <a:gd name="connsiteY17" fmla="*/ 4687028 h 5118708"/>
              <a:gd name="connsiteX18" fmla="*/ 1530984 w 3484560"/>
              <a:gd name="connsiteY18" fmla="*/ 4642407 h 5118708"/>
              <a:gd name="connsiteX19" fmla="*/ 1532253 w 3484560"/>
              <a:gd name="connsiteY19" fmla="*/ 4594522 h 5118708"/>
              <a:gd name="connsiteX20" fmla="*/ 361411 w 3484560"/>
              <a:gd name="connsiteY20" fmla="*/ 4450482 h 5118708"/>
              <a:gd name="connsiteX21" fmla="*/ 147149 w 3484560"/>
              <a:gd name="connsiteY21" fmla="*/ 4476895 h 5118708"/>
              <a:gd name="connsiteX22" fmla="*/ 153420 w 3484560"/>
              <a:gd name="connsiteY22" fmla="*/ 4525078 h 5118708"/>
              <a:gd name="connsiteX23" fmla="*/ 188959 w 3484560"/>
              <a:gd name="connsiteY23" fmla="*/ 4546245 h 5118708"/>
              <a:gd name="connsiteX24" fmla="*/ 286695 w 3484560"/>
              <a:gd name="connsiteY24" fmla="*/ 4532447 h 5118708"/>
              <a:gd name="connsiteX25" fmla="*/ 361411 w 3484560"/>
              <a:gd name="connsiteY25" fmla="*/ 4450482 h 5118708"/>
              <a:gd name="connsiteX26" fmla="*/ 330542 w 3484560"/>
              <a:gd name="connsiteY26" fmla="*/ 4227988 h 5118708"/>
              <a:gd name="connsiteX27" fmla="*/ 314567 w 3484560"/>
              <a:gd name="connsiteY27" fmla="*/ 4228114 h 5118708"/>
              <a:gd name="connsiteX28" fmla="*/ 266786 w 3484560"/>
              <a:gd name="connsiteY28" fmla="*/ 4242890 h 5118708"/>
              <a:gd name="connsiteX29" fmla="*/ 196672 w 3484560"/>
              <a:gd name="connsiteY29" fmla="*/ 4315570 h 5118708"/>
              <a:gd name="connsiteX30" fmla="*/ 158458 w 3484560"/>
              <a:gd name="connsiteY30" fmla="*/ 4411554 h 5118708"/>
              <a:gd name="connsiteX31" fmla="*/ 401054 w 3484560"/>
              <a:gd name="connsiteY31" fmla="*/ 4375109 h 5118708"/>
              <a:gd name="connsiteX32" fmla="*/ 406584 w 3484560"/>
              <a:gd name="connsiteY32" fmla="*/ 4329692 h 5118708"/>
              <a:gd name="connsiteX33" fmla="*/ 410250 w 3484560"/>
              <a:gd name="connsiteY33" fmla="*/ 4287752 h 5118708"/>
              <a:gd name="connsiteX34" fmla="*/ 404928 w 3484560"/>
              <a:gd name="connsiteY34" fmla="*/ 4266644 h 5118708"/>
              <a:gd name="connsiteX35" fmla="*/ 388932 w 3484560"/>
              <a:gd name="connsiteY35" fmla="*/ 4248759 h 5118708"/>
              <a:gd name="connsiteX36" fmla="*/ 330542 w 3484560"/>
              <a:gd name="connsiteY36" fmla="*/ 4227988 h 5118708"/>
              <a:gd name="connsiteX37" fmla="*/ 1491787 w 3484560"/>
              <a:gd name="connsiteY37" fmla="*/ 4126991 h 5118708"/>
              <a:gd name="connsiteX38" fmla="*/ 1407804 w 3484560"/>
              <a:gd name="connsiteY38" fmla="*/ 4199194 h 5118708"/>
              <a:gd name="connsiteX39" fmla="*/ 1351855 w 3484560"/>
              <a:gd name="connsiteY39" fmla="*/ 4302218 h 5118708"/>
              <a:gd name="connsiteX40" fmla="*/ 1341268 w 3484560"/>
              <a:gd name="connsiteY40" fmla="*/ 4406420 h 5118708"/>
              <a:gd name="connsiteX41" fmla="*/ 1369911 w 3484560"/>
              <a:gd name="connsiteY41" fmla="*/ 4399462 h 5118708"/>
              <a:gd name="connsiteX42" fmla="*/ 1388693 w 3484560"/>
              <a:gd name="connsiteY42" fmla="*/ 4381373 h 5118708"/>
              <a:gd name="connsiteX43" fmla="*/ 1448201 w 3484560"/>
              <a:gd name="connsiteY43" fmla="*/ 4297312 h 5118708"/>
              <a:gd name="connsiteX44" fmla="*/ 1487092 w 3484560"/>
              <a:gd name="connsiteY44" fmla="*/ 4222385 h 5118708"/>
              <a:gd name="connsiteX45" fmla="*/ 1491787 w 3484560"/>
              <a:gd name="connsiteY45" fmla="*/ 4126991 h 5118708"/>
              <a:gd name="connsiteX46" fmla="*/ 2829151 w 3484560"/>
              <a:gd name="connsiteY46" fmla="*/ 3941578 h 5118708"/>
              <a:gd name="connsiteX47" fmla="*/ 2771886 w 3484560"/>
              <a:gd name="connsiteY47" fmla="*/ 4010391 h 5118708"/>
              <a:gd name="connsiteX48" fmla="*/ 2731984 w 3484560"/>
              <a:gd name="connsiteY48" fmla="*/ 4088519 h 5118708"/>
              <a:gd name="connsiteX49" fmla="*/ 2736011 w 3484560"/>
              <a:gd name="connsiteY49" fmla="*/ 4092341 h 5118708"/>
              <a:gd name="connsiteX50" fmla="*/ 2739934 w 3484560"/>
              <a:gd name="connsiteY50" fmla="*/ 4095076 h 5118708"/>
              <a:gd name="connsiteX51" fmla="*/ 2790335 w 3484560"/>
              <a:gd name="connsiteY51" fmla="*/ 4051993 h 5118708"/>
              <a:gd name="connsiteX52" fmla="*/ 2838455 w 3484560"/>
              <a:gd name="connsiteY52" fmla="*/ 4008030 h 5118708"/>
              <a:gd name="connsiteX53" fmla="*/ 2858318 w 3484560"/>
              <a:gd name="connsiteY53" fmla="*/ 3973001 h 5118708"/>
              <a:gd name="connsiteX54" fmla="*/ 2829151 w 3484560"/>
              <a:gd name="connsiteY54" fmla="*/ 3941578 h 5118708"/>
              <a:gd name="connsiteX55" fmla="*/ 2331121 w 3484560"/>
              <a:gd name="connsiteY55" fmla="*/ 3475492 h 5118708"/>
              <a:gd name="connsiteX56" fmla="*/ 2354178 w 3484560"/>
              <a:gd name="connsiteY56" fmla="*/ 3488835 h 5118708"/>
              <a:gd name="connsiteX57" fmla="*/ 2360514 w 3484560"/>
              <a:gd name="connsiteY57" fmla="*/ 3522449 h 5118708"/>
              <a:gd name="connsiteX58" fmla="*/ 2355136 w 3484560"/>
              <a:gd name="connsiteY58" fmla="*/ 3597996 h 5118708"/>
              <a:gd name="connsiteX59" fmla="*/ 2348460 w 3484560"/>
              <a:gd name="connsiteY59" fmla="*/ 3671471 h 5118708"/>
              <a:gd name="connsiteX60" fmla="*/ 2348760 w 3484560"/>
              <a:gd name="connsiteY60" fmla="*/ 3691756 h 5118708"/>
              <a:gd name="connsiteX61" fmla="*/ 2348284 w 3484560"/>
              <a:gd name="connsiteY61" fmla="*/ 3715408 h 5118708"/>
              <a:gd name="connsiteX62" fmla="*/ 2370769 w 3484560"/>
              <a:gd name="connsiteY62" fmla="*/ 3713251 h 5118708"/>
              <a:gd name="connsiteX63" fmla="*/ 2393255 w 3484560"/>
              <a:gd name="connsiteY63" fmla="*/ 3711094 h 5118708"/>
              <a:gd name="connsiteX64" fmla="*/ 2448251 w 3484560"/>
              <a:gd name="connsiteY64" fmla="*/ 3706365 h 5118708"/>
              <a:gd name="connsiteX65" fmla="*/ 2502471 w 3484560"/>
              <a:gd name="connsiteY65" fmla="*/ 3704999 h 5118708"/>
              <a:gd name="connsiteX66" fmla="*/ 2565223 w 3484560"/>
              <a:gd name="connsiteY66" fmla="*/ 3735330 h 5118708"/>
              <a:gd name="connsiteX67" fmla="*/ 2550948 w 3484560"/>
              <a:gd name="connsiteY67" fmla="*/ 3798262 h 5118708"/>
              <a:gd name="connsiteX68" fmla="*/ 2508380 w 3484560"/>
              <a:gd name="connsiteY68" fmla="*/ 3804725 h 5118708"/>
              <a:gd name="connsiteX69" fmla="*/ 2470268 w 3484560"/>
              <a:gd name="connsiteY69" fmla="*/ 3811859 h 5118708"/>
              <a:gd name="connsiteX70" fmla="*/ 2401980 w 3484560"/>
              <a:gd name="connsiteY70" fmla="*/ 3826832 h 5118708"/>
              <a:gd name="connsiteX71" fmla="*/ 2332814 w 3484560"/>
              <a:gd name="connsiteY71" fmla="*/ 3844086 h 5118708"/>
              <a:gd name="connsiteX72" fmla="*/ 2317475 w 3484560"/>
              <a:gd name="connsiteY72" fmla="*/ 3968414 h 5118708"/>
              <a:gd name="connsiteX73" fmla="*/ 2324640 w 3484560"/>
              <a:gd name="connsiteY73" fmla="*/ 4130613 h 5118708"/>
              <a:gd name="connsiteX74" fmla="*/ 2357374 w 3484560"/>
              <a:gd name="connsiteY74" fmla="*/ 4267902 h 5118708"/>
              <a:gd name="connsiteX75" fmla="*/ 2487453 w 3484560"/>
              <a:gd name="connsiteY75" fmla="*/ 4351452 h 5118708"/>
              <a:gd name="connsiteX76" fmla="*/ 2604304 w 3484560"/>
              <a:gd name="connsiteY76" fmla="*/ 4230569 h 5118708"/>
              <a:gd name="connsiteX77" fmla="*/ 2619701 w 3484560"/>
              <a:gd name="connsiteY77" fmla="*/ 4200849 h 5118708"/>
              <a:gd name="connsiteX78" fmla="*/ 2619593 w 3484560"/>
              <a:gd name="connsiteY78" fmla="*/ 4198855 h 5118708"/>
              <a:gd name="connsiteX79" fmla="*/ 2622280 w 3484560"/>
              <a:gd name="connsiteY79" fmla="*/ 4139122 h 5118708"/>
              <a:gd name="connsiteX80" fmla="*/ 2636160 w 3484560"/>
              <a:gd name="connsiteY80" fmla="*/ 4081608 h 5118708"/>
              <a:gd name="connsiteX81" fmla="*/ 2757132 w 3484560"/>
              <a:gd name="connsiteY81" fmla="*/ 3892855 h 5118708"/>
              <a:gd name="connsiteX82" fmla="*/ 2778362 w 3484560"/>
              <a:gd name="connsiteY82" fmla="*/ 3873799 h 5118708"/>
              <a:gd name="connsiteX83" fmla="*/ 2802081 w 3484560"/>
              <a:gd name="connsiteY83" fmla="*/ 3857798 h 5118708"/>
              <a:gd name="connsiteX84" fmla="*/ 2845915 w 3484560"/>
              <a:gd name="connsiteY84" fmla="*/ 3851397 h 5118708"/>
              <a:gd name="connsiteX85" fmla="*/ 2874983 w 3484560"/>
              <a:gd name="connsiteY85" fmla="*/ 3885940 h 5118708"/>
              <a:gd name="connsiteX86" fmla="*/ 2882961 w 3484560"/>
              <a:gd name="connsiteY86" fmla="*/ 3898717 h 5118708"/>
              <a:gd name="connsiteX87" fmla="*/ 2891815 w 3484560"/>
              <a:gd name="connsiteY87" fmla="*/ 3909213 h 5118708"/>
              <a:gd name="connsiteX88" fmla="*/ 2912936 w 3484560"/>
              <a:gd name="connsiteY88" fmla="*/ 4022844 h 5118708"/>
              <a:gd name="connsiteX89" fmla="*/ 2881099 w 3484560"/>
              <a:gd name="connsiteY89" fmla="*/ 4079153 h 5118708"/>
              <a:gd name="connsiteX90" fmla="*/ 2834805 w 3484560"/>
              <a:gd name="connsiteY90" fmla="*/ 4122574 h 5118708"/>
              <a:gd name="connsiteX91" fmla="*/ 2775014 w 3484560"/>
              <a:gd name="connsiteY91" fmla="*/ 4161251 h 5118708"/>
              <a:gd name="connsiteX92" fmla="*/ 2711959 w 3484560"/>
              <a:gd name="connsiteY92" fmla="*/ 4200241 h 5118708"/>
              <a:gd name="connsiteX93" fmla="*/ 2753363 w 3484560"/>
              <a:gd name="connsiteY93" fmla="*/ 4300663 h 5118708"/>
              <a:gd name="connsiteX94" fmla="*/ 2854989 w 3484560"/>
              <a:gd name="connsiteY94" fmla="*/ 4276669 h 5118708"/>
              <a:gd name="connsiteX95" fmla="*/ 2969629 w 3484560"/>
              <a:gd name="connsiteY95" fmla="*/ 4188051 h 5118708"/>
              <a:gd name="connsiteX96" fmla="*/ 3017078 w 3484560"/>
              <a:gd name="connsiteY96" fmla="*/ 4138192 h 5118708"/>
              <a:gd name="connsiteX97" fmla="*/ 3038827 w 3484560"/>
              <a:gd name="connsiteY97" fmla="*/ 4109461 h 5118708"/>
              <a:gd name="connsiteX98" fmla="*/ 3038400 w 3484560"/>
              <a:gd name="connsiteY98" fmla="*/ 4084862 h 5118708"/>
              <a:gd name="connsiteX99" fmla="*/ 3039047 w 3484560"/>
              <a:gd name="connsiteY99" fmla="*/ 4029185 h 5118708"/>
              <a:gd name="connsiteX100" fmla="*/ 3058617 w 3484560"/>
              <a:gd name="connsiteY100" fmla="*/ 3937130 h 5118708"/>
              <a:gd name="connsiteX101" fmla="*/ 3076816 w 3484560"/>
              <a:gd name="connsiteY101" fmla="*/ 3917083 h 5118708"/>
              <a:gd name="connsiteX102" fmla="*/ 3103211 w 3484560"/>
              <a:gd name="connsiteY102" fmla="*/ 3913819 h 5118708"/>
              <a:gd name="connsiteX103" fmla="*/ 3126068 w 3484560"/>
              <a:gd name="connsiteY103" fmla="*/ 3925168 h 5118708"/>
              <a:gd name="connsiteX104" fmla="*/ 3135832 w 3484560"/>
              <a:gd name="connsiteY104" fmla="*/ 3948753 h 5118708"/>
              <a:gd name="connsiteX105" fmla="*/ 3135192 w 3484560"/>
              <a:gd name="connsiteY105" fmla="*/ 3976400 h 5118708"/>
              <a:gd name="connsiteX106" fmla="*/ 3132688 w 3484560"/>
              <a:gd name="connsiteY106" fmla="*/ 4007506 h 5118708"/>
              <a:gd name="connsiteX107" fmla="*/ 3152383 w 3484560"/>
              <a:gd name="connsiteY107" fmla="*/ 3985892 h 5118708"/>
              <a:gd name="connsiteX108" fmla="*/ 3167057 w 3484560"/>
              <a:gd name="connsiteY108" fmla="*/ 3969143 h 5118708"/>
              <a:gd name="connsiteX109" fmla="*/ 3225119 w 3484560"/>
              <a:gd name="connsiteY109" fmla="*/ 3945112 h 5118708"/>
              <a:gd name="connsiteX110" fmla="*/ 3273688 w 3484560"/>
              <a:gd name="connsiteY110" fmla="*/ 3982289 h 5118708"/>
              <a:gd name="connsiteX111" fmla="*/ 3289435 w 3484560"/>
              <a:gd name="connsiteY111" fmla="*/ 4016769 h 5118708"/>
              <a:gd name="connsiteX112" fmla="*/ 3300525 w 3484560"/>
              <a:gd name="connsiteY112" fmla="*/ 4048464 h 5118708"/>
              <a:gd name="connsiteX113" fmla="*/ 3344874 w 3484560"/>
              <a:gd name="connsiteY113" fmla="*/ 4112200 h 5118708"/>
              <a:gd name="connsiteX114" fmla="*/ 3409619 w 3484560"/>
              <a:gd name="connsiteY114" fmla="*/ 4102534 h 5118708"/>
              <a:gd name="connsiteX115" fmla="*/ 3432346 w 3484560"/>
              <a:gd name="connsiteY115" fmla="*/ 4082019 h 5118708"/>
              <a:gd name="connsiteX116" fmla="*/ 3453986 w 3484560"/>
              <a:gd name="connsiteY116" fmla="*/ 4061608 h 5118708"/>
              <a:gd name="connsiteX117" fmla="*/ 3464754 w 3484560"/>
              <a:gd name="connsiteY117" fmla="*/ 4055625 h 5118708"/>
              <a:gd name="connsiteX118" fmla="*/ 3478220 w 3484560"/>
              <a:gd name="connsiteY118" fmla="*/ 4054883 h 5118708"/>
              <a:gd name="connsiteX119" fmla="*/ 3483435 w 3484560"/>
              <a:gd name="connsiteY119" fmla="*/ 4065383 h 5118708"/>
              <a:gd name="connsiteX120" fmla="*/ 3483212 w 3484560"/>
              <a:gd name="connsiteY120" fmla="*/ 4076405 h 5118708"/>
              <a:gd name="connsiteX121" fmla="*/ 3438949 w 3484560"/>
              <a:gd name="connsiteY121" fmla="*/ 4156556 h 5118708"/>
              <a:gd name="connsiteX122" fmla="*/ 3365554 w 3484560"/>
              <a:gd name="connsiteY122" fmla="*/ 4207629 h 5118708"/>
              <a:gd name="connsiteX123" fmla="*/ 3320212 w 3484560"/>
              <a:gd name="connsiteY123" fmla="*/ 4209793 h 5118708"/>
              <a:gd name="connsiteX124" fmla="*/ 3287848 w 3484560"/>
              <a:gd name="connsiteY124" fmla="*/ 4175635 h 5118708"/>
              <a:gd name="connsiteX125" fmla="*/ 3265603 w 3484560"/>
              <a:gd name="connsiteY125" fmla="*/ 4124914 h 5118708"/>
              <a:gd name="connsiteX126" fmla="*/ 3244334 w 3484560"/>
              <a:gd name="connsiteY126" fmla="*/ 4072923 h 5118708"/>
              <a:gd name="connsiteX127" fmla="*/ 3241900 w 3484560"/>
              <a:gd name="connsiteY127" fmla="*/ 4064723 h 5118708"/>
              <a:gd name="connsiteX128" fmla="*/ 3238171 w 3484560"/>
              <a:gd name="connsiteY128" fmla="*/ 4054447 h 5118708"/>
              <a:gd name="connsiteX129" fmla="*/ 3217135 w 3484560"/>
              <a:gd name="connsiteY129" fmla="*/ 4035398 h 5118708"/>
              <a:gd name="connsiteX130" fmla="*/ 3193691 w 3484560"/>
              <a:gd name="connsiteY130" fmla="*/ 4048448 h 5118708"/>
              <a:gd name="connsiteX131" fmla="*/ 3179187 w 3484560"/>
              <a:gd name="connsiteY131" fmla="*/ 4065057 h 5118708"/>
              <a:gd name="connsiteX132" fmla="*/ 3169346 w 3484560"/>
              <a:gd name="connsiteY132" fmla="*/ 4084519 h 5118708"/>
              <a:gd name="connsiteX133" fmla="*/ 3144490 w 3484560"/>
              <a:gd name="connsiteY133" fmla="*/ 4197244 h 5118708"/>
              <a:gd name="connsiteX134" fmla="*/ 3143198 w 3484560"/>
              <a:gd name="connsiteY134" fmla="*/ 4315332 h 5118708"/>
              <a:gd name="connsiteX135" fmla="*/ 3128368 w 3484560"/>
              <a:gd name="connsiteY135" fmla="*/ 4385747 h 5118708"/>
              <a:gd name="connsiteX136" fmla="*/ 3097756 w 3484560"/>
              <a:gd name="connsiteY136" fmla="*/ 4406069 h 5118708"/>
              <a:gd name="connsiteX137" fmla="*/ 3059463 w 3484560"/>
              <a:gd name="connsiteY137" fmla="*/ 4402423 h 5118708"/>
              <a:gd name="connsiteX138" fmla="*/ 3033253 w 3484560"/>
              <a:gd name="connsiteY138" fmla="*/ 4365409 h 5118708"/>
              <a:gd name="connsiteX139" fmla="*/ 3033003 w 3484560"/>
              <a:gd name="connsiteY139" fmla="*/ 4249776 h 5118708"/>
              <a:gd name="connsiteX140" fmla="*/ 3037292 w 3484560"/>
              <a:gd name="connsiteY140" fmla="*/ 4211286 h 5118708"/>
              <a:gd name="connsiteX141" fmla="*/ 3011544 w 3484560"/>
              <a:gd name="connsiteY141" fmla="*/ 4243917 h 5118708"/>
              <a:gd name="connsiteX142" fmla="*/ 2865084 w 3484560"/>
              <a:gd name="connsiteY142" fmla="*/ 4362810 h 5118708"/>
              <a:gd name="connsiteX143" fmla="*/ 2712790 w 3484560"/>
              <a:gd name="connsiteY143" fmla="*/ 4398024 h 5118708"/>
              <a:gd name="connsiteX144" fmla="*/ 2622142 w 3484560"/>
              <a:gd name="connsiteY144" fmla="*/ 4286452 h 5118708"/>
              <a:gd name="connsiteX145" fmla="*/ 2622134 w 3484560"/>
              <a:gd name="connsiteY145" fmla="*/ 4284570 h 5118708"/>
              <a:gd name="connsiteX146" fmla="*/ 2600310 w 3484560"/>
              <a:gd name="connsiteY146" fmla="*/ 4317086 h 5118708"/>
              <a:gd name="connsiteX147" fmla="*/ 2558402 w 3484560"/>
              <a:gd name="connsiteY147" fmla="*/ 4368045 h 5118708"/>
              <a:gd name="connsiteX148" fmla="*/ 2461983 w 3484560"/>
              <a:gd name="connsiteY148" fmla="*/ 4441238 h 5118708"/>
              <a:gd name="connsiteX149" fmla="*/ 2359141 w 3484560"/>
              <a:gd name="connsiteY149" fmla="*/ 4438910 h 5118708"/>
              <a:gd name="connsiteX150" fmla="*/ 2296529 w 3484560"/>
              <a:gd name="connsiteY150" fmla="*/ 4374171 h 5118708"/>
              <a:gd name="connsiteX151" fmla="*/ 2273228 w 3484560"/>
              <a:gd name="connsiteY151" fmla="*/ 4327921 h 5118708"/>
              <a:gd name="connsiteX152" fmla="*/ 2261258 w 3484560"/>
              <a:gd name="connsiteY152" fmla="*/ 4294681 h 5118708"/>
              <a:gd name="connsiteX153" fmla="*/ 2253384 w 3484560"/>
              <a:gd name="connsiteY153" fmla="*/ 4320162 h 5118708"/>
              <a:gd name="connsiteX154" fmla="*/ 2220216 w 3484560"/>
              <a:gd name="connsiteY154" fmla="*/ 4387881 h 5118708"/>
              <a:gd name="connsiteX155" fmla="*/ 2180457 w 3484560"/>
              <a:gd name="connsiteY155" fmla="*/ 4433167 h 5118708"/>
              <a:gd name="connsiteX156" fmla="*/ 2123532 w 3484560"/>
              <a:gd name="connsiteY156" fmla="*/ 4448302 h 5118708"/>
              <a:gd name="connsiteX157" fmla="*/ 2069652 w 3484560"/>
              <a:gd name="connsiteY157" fmla="*/ 4424611 h 5118708"/>
              <a:gd name="connsiteX158" fmla="*/ 2037416 w 3484560"/>
              <a:gd name="connsiteY158" fmla="*/ 4374732 h 5118708"/>
              <a:gd name="connsiteX159" fmla="*/ 2007234 w 3484560"/>
              <a:gd name="connsiteY159" fmla="*/ 4292860 h 5118708"/>
              <a:gd name="connsiteX160" fmla="*/ 1979330 w 3484560"/>
              <a:gd name="connsiteY160" fmla="*/ 4211835 h 5118708"/>
              <a:gd name="connsiteX161" fmla="*/ 1949799 w 3484560"/>
              <a:gd name="connsiteY161" fmla="*/ 4171085 h 5118708"/>
              <a:gd name="connsiteX162" fmla="*/ 1903314 w 3484560"/>
              <a:gd name="connsiteY162" fmla="*/ 4182494 h 5118708"/>
              <a:gd name="connsiteX163" fmla="*/ 1882019 w 3484560"/>
              <a:gd name="connsiteY163" fmla="*/ 4204686 h 5118708"/>
              <a:gd name="connsiteX164" fmla="*/ 1865284 w 3484560"/>
              <a:gd name="connsiteY164" fmla="*/ 4228638 h 5118708"/>
              <a:gd name="connsiteX165" fmla="*/ 1826877 w 3484560"/>
              <a:gd name="connsiteY165" fmla="*/ 4310881 h 5118708"/>
              <a:gd name="connsiteX166" fmla="*/ 1810077 w 3484560"/>
              <a:gd name="connsiteY166" fmla="*/ 4400809 h 5118708"/>
              <a:gd name="connsiteX167" fmla="*/ 1808297 w 3484560"/>
              <a:gd name="connsiteY167" fmla="*/ 4448917 h 5118708"/>
              <a:gd name="connsiteX168" fmla="*/ 1793941 w 3484560"/>
              <a:gd name="connsiteY168" fmla="*/ 4491644 h 5118708"/>
              <a:gd name="connsiteX169" fmla="*/ 1782609 w 3484560"/>
              <a:gd name="connsiteY169" fmla="*/ 4510662 h 5118708"/>
              <a:gd name="connsiteX170" fmla="*/ 1771069 w 3484560"/>
              <a:gd name="connsiteY170" fmla="*/ 4527505 h 5118708"/>
              <a:gd name="connsiteX171" fmla="*/ 1719086 w 3484560"/>
              <a:gd name="connsiteY171" fmla="*/ 4497981 h 5118708"/>
              <a:gd name="connsiteX172" fmla="*/ 1696175 w 3484560"/>
              <a:gd name="connsiteY172" fmla="*/ 4415579 h 5118708"/>
              <a:gd name="connsiteX173" fmla="*/ 1693928 w 3484560"/>
              <a:gd name="connsiteY173" fmla="*/ 4389068 h 5118708"/>
              <a:gd name="connsiteX174" fmla="*/ 1684737 w 3484560"/>
              <a:gd name="connsiteY174" fmla="*/ 4404781 h 5118708"/>
              <a:gd name="connsiteX175" fmla="*/ 1626672 w 3484560"/>
              <a:gd name="connsiteY175" fmla="*/ 4481517 h 5118708"/>
              <a:gd name="connsiteX176" fmla="*/ 1611811 w 3484560"/>
              <a:gd name="connsiteY176" fmla="*/ 4510028 h 5118708"/>
              <a:gd name="connsiteX177" fmla="*/ 1610444 w 3484560"/>
              <a:gd name="connsiteY177" fmla="*/ 4541635 h 5118708"/>
              <a:gd name="connsiteX178" fmla="*/ 1616666 w 3484560"/>
              <a:gd name="connsiteY178" fmla="*/ 4694028 h 5118708"/>
              <a:gd name="connsiteX179" fmla="*/ 1598587 w 3484560"/>
              <a:gd name="connsiteY179" fmla="*/ 4844360 h 5118708"/>
              <a:gd name="connsiteX180" fmla="*/ 1579599 w 3484560"/>
              <a:gd name="connsiteY180" fmla="*/ 4912975 h 5118708"/>
              <a:gd name="connsiteX181" fmla="*/ 1551568 w 3484560"/>
              <a:gd name="connsiteY181" fmla="*/ 4979144 h 5118708"/>
              <a:gd name="connsiteX182" fmla="*/ 1419145 w 3484560"/>
              <a:gd name="connsiteY182" fmla="*/ 5102614 h 5118708"/>
              <a:gd name="connsiteX183" fmla="*/ 1244790 w 3484560"/>
              <a:gd name="connsiteY183" fmla="*/ 5109461 h 5118708"/>
              <a:gd name="connsiteX184" fmla="*/ 1201879 w 3484560"/>
              <a:gd name="connsiteY184" fmla="*/ 5089271 h 5118708"/>
              <a:gd name="connsiteX185" fmla="*/ 1174629 w 3484560"/>
              <a:gd name="connsiteY185" fmla="*/ 5048938 h 5118708"/>
              <a:gd name="connsiteX186" fmla="*/ 1170733 w 3484560"/>
              <a:gd name="connsiteY186" fmla="*/ 5036884 h 5118708"/>
              <a:gd name="connsiteX187" fmla="*/ 1163582 w 3484560"/>
              <a:gd name="connsiteY187" fmla="*/ 5025142 h 5118708"/>
              <a:gd name="connsiteX188" fmla="*/ 1131267 w 3484560"/>
              <a:gd name="connsiteY188" fmla="*/ 4960564 h 5118708"/>
              <a:gd name="connsiteX189" fmla="*/ 1138924 w 3484560"/>
              <a:gd name="connsiteY189" fmla="*/ 4889928 h 5118708"/>
              <a:gd name="connsiteX190" fmla="*/ 1164587 w 3484560"/>
              <a:gd name="connsiteY190" fmla="*/ 4820487 h 5118708"/>
              <a:gd name="connsiteX191" fmla="*/ 1209808 w 3484560"/>
              <a:gd name="connsiteY191" fmla="*/ 4760149 h 5118708"/>
              <a:gd name="connsiteX192" fmla="*/ 1260123 w 3484560"/>
              <a:gd name="connsiteY192" fmla="*/ 4703898 h 5118708"/>
              <a:gd name="connsiteX193" fmla="*/ 1315027 w 3484560"/>
              <a:gd name="connsiteY193" fmla="*/ 4650500 h 5118708"/>
              <a:gd name="connsiteX194" fmla="*/ 1404718 w 3484560"/>
              <a:gd name="connsiteY194" fmla="*/ 4571073 h 5118708"/>
              <a:gd name="connsiteX195" fmla="*/ 1494638 w 3484560"/>
              <a:gd name="connsiteY195" fmla="*/ 4492722 h 5118708"/>
              <a:gd name="connsiteX196" fmla="*/ 1516805 w 3484560"/>
              <a:gd name="connsiteY196" fmla="*/ 4466072 h 5118708"/>
              <a:gd name="connsiteX197" fmla="*/ 1519420 w 3484560"/>
              <a:gd name="connsiteY197" fmla="*/ 4430319 h 5118708"/>
              <a:gd name="connsiteX198" fmla="*/ 1513870 w 3484560"/>
              <a:gd name="connsiteY198" fmla="*/ 4391506 h 5118708"/>
              <a:gd name="connsiteX199" fmla="*/ 1510595 w 3484560"/>
              <a:gd name="connsiteY199" fmla="*/ 4353573 h 5118708"/>
              <a:gd name="connsiteX200" fmla="*/ 1507443 w 3484560"/>
              <a:gd name="connsiteY200" fmla="*/ 4353143 h 5118708"/>
              <a:gd name="connsiteX201" fmla="*/ 1503199 w 3484560"/>
              <a:gd name="connsiteY201" fmla="*/ 4352819 h 5118708"/>
              <a:gd name="connsiteX202" fmla="*/ 1477170 w 3484560"/>
              <a:gd name="connsiteY202" fmla="*/ 4394661 h 5118708"/>
              <a:gd name="connsiteX203" fmla="*/ 1451036 w 3484560"/>
              <a:gd name="connsiteY203" fmla="*/ 4435416 h 5118708"/>
              <a:gd name="connsiteX204" fmla="*/ 1418305 w 3484560"/>
              <a:gd name="connsiteY204" fmla="*/ 4474242 h 5118708"/>
              <a:gd name="connsiteX205" fmla="*/ 1381785 w 3484560"/>
              <a:gd name="connsiteY205" fmla="*/ 4507942 h 5118708"/>
              <a:gd name="connsiteX206" fmla="*/ 1326035 w 3484560"/>
              <a:gd name="connsiteY206" fmla="*/ 4521526 h 5118708"/>
              <a:gd name="connsiteX207" fmla="*/ 1291089 w 3484560"/>
              <a:gd name="connsiteY207" fmla="*/ 4477115 h 5118708"/>
              <a:gd name="connsiteX208" fmla="*/ 1285720 w 3484560"/>
              <a:gd name="connsiteY208" fmla="*/ 4457317 h 5118708"/>
              <a:gd name="connsiteX209" fmla="*/ 1277200 w 3484560"/>
              <a:gd name="connsiteY209" fmla="*/ 4438919 h 5118708"/>
              <a:gd name="connsiteX210" fmla="*/ 1269165 w 3484560"/>
              <a:gd name="connsiteY210" fmla="*/ 4418207 h 5118708"/>
              <a:gd name="connsiteX211" fmla="*/ 1262302 w 3484560"/>
              <a:gd name="connsiteY211" fmla="*/ 4432813 h 5118708"/>
              <a:gd name="connsiteX212" fmla="*/ 1192327 w 3484560"/>
              <a:gd name="connsiteY212" fmla="*/ 4531842 h 5118708"/>
              <a:gd name="connsiteX213" fmla="*/ 1163920 w 3484560"/>
              <a:gd name="connsiteY213" fmla="*/ 4556492 h 5118708"/>
              <a:gd name="connsiteX214" fmla="*/ 1080312 w 3484560"/>
              <a:gd name="connsiteY214" fmla="*/ 4547418 h 5118708"/>
              <a:gd name="connsiteX215" fmla="*/ 1026683 w 3484560"/>
              <a:gd name="connsiteY215" fmla="*/ 4454179 h 5118708"/>
              <a:gd name="connsiteX216" fmla="*/ 1012837 w 3484560"/>
              <a:gd name="connsiteY216" fmla="*/ 4400410 h 5118708"/>
              <a:gd name="connsiteX217" fmla="*/ 1009867 w 3484560"/>
              <a:gd name="connsiteY217" fmla="*/ 4379226 h 5118708"/>
              <a:gd name="connsiteX218" fmla="*/ 1002214 w 3484560"/>
              <a:gd name="connsiteY218" fmla="*/ 4390353 h 5118708"/>
              <a:gd name="connsiteX219" fmla="*/ 928819 w 3484560"/>
              <a:gd name="connsiteY219" fmla="*/ 4441427 h 5118708"/>
              <a:gd name="connsiteX220" fmla="*/ 883477 w 3484560"/>
              <a:gd name="connsiteY220" fmla="*/ 4443591 h 5118708"/>
              <a:gd name="connsiteX221" fmla="*/ 851113 w 3484560"/>
              <a:gd name="connsiteY221" fmla="*/ 4409432 h 5118708"/>
              <a:gd name="connsiteX222" fmla="*/ 828868 w 3484560"/>
              <a:gd name="connsiteY222" fmla="*/ 4358711 h 5118708"/>
              <a:gd name="connsiteX223" fmla="*/ 807599 w 3484560"/>
              <a:gd name="connsiteY223" fmla="*/ 4306721 h 5118708"/>
              <a:gd name="connsiteX224" fmla="*/ 805165 w 3484560"/>
              <a:gd name="connsiteY224" fmla="*/ 4298521 h 5118708"/>
              <a:gd name="connsiteX225" fmla="*/ 801435 w 3484560"/>
              <a:gd name="connsiteY225" fmla="*/ 4288245 h 5118708"/>
              <a:gd name="connsiteX226" fmla="*/ 780400 w 3484560"/>
              <a:gd name="connsiteY226" fmla="*/ 4269195 h 5118708"/>
              <a:gd name="connsiteX227" fmla="*/ 756956 w 3484560"/>
              <a:gd name="connsiteY227" fmla="*/ 4282245 h 5118708"/>
              <a:gd name="connsiteX228" fmla="*/ 742452 w 3484560"/>
              <a:gd name="connsiteY228" fmla="*/ 4298854 h 5118708"/>
              <a:gd name="connsiteX229" fmla="*/ 732611 w 3484560"/>
              <a:gd name="connsiteY229" fmla="*/ 4318316 h 5118708"/>
              <a:gd name="connsiteX230" fmla="*/ 707755 w 3484560"/>
              <a:gd name="connsiteY230" fmla="*/ 4431041 h 5118708"/>
              <a:gd name="connsiteX231" fmla="*/ 706463 w 3484560"/>
              <a:gd name="connsiteY231" fmla="*/ 4549129 h 5118708"/>
              <a:gd name="connsiteX232" fmla="*/ 691633 w 3484560"/>
              <a:gd name="connsiteY232" fmla="*/ 4619544 h 5118708"/>
              <a:gd name="connsiteX233" fmla="*/ 661021 w 3484560"/>
              <a:gd name="connsiteY233" fmla="*/ 4639866 h 5118708"/>
              <a:gd name="connsiteX234" fmla="*/ 622728 w 3484560"/>
              <a:gd name="connsiteY234" fmla="*/ 4636221 h 5118708"/>
              <a:gd name="connsiteX235" fmla="*/ 596518 w 3484560"/>
              <a:gd name="connsiteY235" fmla="*/ 4599207 h 5118708"/>
              <a:gd name="connsiteX236" fmla="*/ 596267 w 3484560"/>
              <a:gd name="connsiteY236" fmla="*/ 4483573 h 5118708"/>
              <a:gd name="connsiteX237" fmla="*/ 601976 w 3484560"/>
              <a:gd name="connsiteY237" fmla="*/ 4432348 h 5118708"/>
              <a:gd name="connsiteX238" fmla="*/ 602222 w 3484560"/>
              <a:gd name="connsiteY238" fmla="*/ 4412263 h 5118708"/>
              <a:gd name="connsiteX239" fmla="*/ 590701 w 3484560"/>
              <a:gd name="connsiteY239" fmla="*/ 4420894 h 5118708"/>
              <a:gd name="connsiteX240" fmla="*/ 565669 w 3484560"/>
              <a:gd name="connsiteY240" fmla="*/ 4429415 h 5118708"/>
              <a:gd name="connsiteX241" fmla="*/ 490415 w 3484560"/>
              <a:gd name="connsiteY241" fmla="*/ 4438097 h 5118708"/>
              <a:gd name="connsiteX242" fmla="*/ 482686 w 3484560"/>
              <a:gd name="connsiteY242" fmla="*/ 4454610 h 5118708"/>
              <a:gd name="connsiteX243" fmla="*/ 476252 w 3484560"/>
              <a:gd name="connsiteY243" fmla="*/ 4473199 h 5118708"/>
              <a:gd name="connsiteX244" fmla="*/ 444666 w 3484560"/>
              <a:gd name="connsiteY244" fmla="*/ 4547661 h 5118708"/>
              <a:gd name="connsiteX245" fmla="*/ 399336 w 3484560"/>
              <a:gd name="connsiteY245" fmla="*/ 4616740 h 5118708"/>
              <a:gd name="connsiteX246" fmla="*/ 272418 w 3484560"/>
              <a:gd name="connsiteY246" fmla="*/ 4690894 h 5118708"/>
              <a:gd name="connsiteX247" fmla="*/ 148029 w 3484560"/>
              <a:gd name="connsiteY247" fmla="*/ 4654011 h 5118708"/>
              <a:gd name="connsiteX248" fmla="*/ 154499 w 3484560"/>
              <a:gd name="connsiteY248" fmla="*/ 4711901 h 5118708"/>
              <a:gd name="connsiteX249" fmla="*/ 144226 w 3484560"/>
              <a:gd name="connsiteY249" fmla="*/ 4767044 h 5118708"/>
              <a:gd name="connsiteX250" fmla="*/ 111603 w 3484560"/>
              <a:gd name="connsiteY250" fmla="*/ 4803360 h 5118708"/>
              <a:gd name="connsiteX251" fmla="*/ 71902 w 3484560"/>
              <a:gd name="connsiteY251" fmla="*/ 4769109 h 5118708"/>
              <a:gd name="connsiteX252" fmla="*/ 48395 w 3484560"/>
              <a:gd name="connsiteY252" fmla="*/ 4697201 h 5118708"/>
              <a:gd name="connsiteX253" fmla="*/ 30582 w 3484560"/>
              <a:gd name="connsiteY253" fmla="*/ 4559594 h 5118708"/>
              <a:gd name="connsiteX254" fmla="*/ 12079 w 3484560"/>
              <a:gd name="connsiteY254" fmla="*/ 4448689 h 5118708"/>
              <a:gd name="connsiteX255" fmla="*/ 1221 w 3484560"/>
              <a:gd name="connsiteY255" fmla="*/ 4312340 h 5118708"/>
              <a:gd name="connsiteX256" fmla="*/ 3236 w 3484560"/>
              <a:gd name="connsiteY256" fmla="*/ 4074347 h 5118708"/>
              <a:gd name="connsiteX257" fmla="*/ 27350 w 3484560"/>
              <a:gd name="connsiteY257" fmla="*/ 3838542 h 5118708"/>
              <a:gd name="connsiteX258" fmla="*/ 35114 w 3484560"/>
              <a:gd name="connsiteY258" fmla="*/ 3812909 h 5118708"/>
              <a:gd name="connsiteX259" fmla="*/ 45219 w 3484560"/>
              <a:gd name="connsiteY259" fmla="*/ 3796201 h 5118708"/>
              <a:gd name="connsiteX260" fmla="*/ 61149 w 3484560"/>
              <a:gd name="connsiteY260" fmla="*/ 3794307 h 5118708"/>
              <a:gd name="connsiteX261" fmla="*/ 73605 w 3484560"/>
              <a:gd name="connsiteY261" fmla="*/ 3803908 h 5118708"/>
              <a:gd name="connsiteX262" fmla="*/ 80933 w 3484560"/>
              <a:gd name="connsiteY262" fmla="*/ 3817297 h 5118708"/>
              <a:gd name="connsiteX263" fmla="*/ 79946 w 3484560"/>
              <a:gd name="connsiteY263" fmla="*/ 3868083 h 5118708"/>
              <a:gd name="connsiteX264" fmla="*/ 79064 w 3484560"/>
              <a:gd name="connsiteY264" fmla="*/ 3919957 h 5118708"/>
              <a:gd name="connsiteX265" fmla="*/ 79318 w 3484560"/>
              <a:gd name="connsiteY265" fmla="*/ 4075283 h 5118708"/>
              <a:gd name="connsiteX266" fmla="*/ 79667 w 3484560"/>
              <a:gd name="connsiteY266" fmla="*/ 4231583 h 5118708"/>
              <a:gd name="connsiteX267" fmla="*/ 92760 w 3484560"/>
              <a:gd name="connsiteY267" fmla="*/ 4368047 h 5118708"/>
              <a:gd name="connsiteX268" fmla="*/ 97413 w 3484560"/>
              <a:gd name="connsiteY268" fmla="*/ 4351661 h 5118708"/>
              <a:gd name="connsiteX269" fmla="*/ 104348 w 3484560"/>
              <a:gd name="connsiteY269" fmla="*/ 4336156 h 5118708"/>
              <a:gd name="connsiteX270" fmla="*/ 128730 w 3484560"/>
              <a:gd name="connsiteY270" fmla="*/ 4275383 h 5118708"/>
              <a:gd name="connsiteX271" fmla="*/ 158664 w 3484560"/>
              <a:gd name="connsiteY271" fmla="*/ 4215233 h 5118708"/>
              <a:gd name="connsiteX272" fmla="*/ 186183 w 3484560"/>
              <a:gd name="connsiteY272" fmla="*/ 4179522 h 5118708"/>
              <a:gd name="connsiteX273" fmla="*/ 219874 w 3484560"/>
              <a:gd name="connsiteY273" fmla="*/ 4150893 h 5118708"/>
              <a:gd name="connsiteX274" fmla="*/ 381194 w 3484560"/>
              <a:gd name="connsiteY274" fmla="*/ 4121334 h 5118708"/>
              <a:gd name="connsiteX275" fmla="*/ 487969 w 3484560"/>
              <a:gd name="connsiteY275" fmla="*/ 4245119 h 5118708"/>
              <a:gd name="connsiteX276" fmla="*/ 494124 w 3484560"/>
              <a:gd name="connsiteY276" fmla="*/ 4282636 h 5118708"/>
              <a:gd name="connsiteX277" fmla="*/ 498109 w 3484560"/>
              <a:gd name="connsiteY277" fmla="*/ 4320361 h 5118708"/>
              <a:gd name="connsiteX278" fmla="*/ 501591 w 3484560"/>
              <a:gd name="connsiteY278" fmla="*/ 4356654 h 5118708"/>
              <a:gd name="connsiteX279" fmla="*/ 565621 w 3484560"/>
              <a:gd name="connsiteY279" fmla="*/ 4337359 h 5118708"/>
              <a:gd name="connsiteX280" fmla="*/ 585126 w 3484560"/>
              <a:gd name="connsiteY280" fmla="*/ 4332747 h 5118708"/>
              <a:gd name="connsiteX281" fmla="*/ 601471 w 3484560"/>
              <a:gd name="connsiteY281" fmla="*/ 4329535 h 5118708"/>
              <a:gd name="connsiteX282" fmla="*/ 601854 w 3484560"/>
              <a:gd name="connsiteY282" fmla="*/ 4329582 h 5118708"/>
              <a:gd name="connsiteX283" fmla="*/ 601665 w 3484560"/>
              <a:gd name="connsiteY283" fmla="*/ 4318659 h 5118708"/>
              <a:gd name="connsiteX284" fmla="*/ 602312 w 3484560"/>
              <a:gd name="connsiteY284" fmla="*/ 4262982 h 5118708"/>
              <a:gd name="connsiteX285" fmla="*/ 621881 w 3484560"/>
              <a:gd name="connsiteY285" fmla="*/ 4170927 h 5118708"/>
              <a:gd name="connsiteX286" fmla="*/ 640081 w 3484560"/>
              <a:gd name="connsiteY286" fmla="*/ 4150881 h 5118708"/>
              <a:gd name="connsiteX287" fmla="*/ 666476 w 3484560"/>
              <a:gd name="connsiteY287" fmla="*/ 4147616 h 5118708"/>
              <a:gd name="connsiteX288" fmla="*/ 689333 w 3484560"/>
              <a:gd name="connsiteY288" fmla="*/ 4158965 h 5118708"/>
              <a:gd name="connsiteX289" fmla="*/ 699097 w 3484560"/>
              <a:gd name="connsiteY289" fmla="*/ 4182551 h 5118708"/>
              <a:gd name="connsiteX290" fmla="*/ 698456 w 3484560"/>
              <a:gd name="connsiteY290" fmla="*/ 4210197 h 5118708"/>
              <a:gd name="connsiteX291" fmla="*/ 695953 w 3484560"/>
              <a:gd name="connsiteY291" fmla="*/ 4241304 h 5118708"/>
              <a:gd name="connsiteX292" fmla="*/ 715648 w 3484560"/>
              <a:gd name="connsiteY292" fmla="*/ 4219690 h 5118708"/>
              <a:gd name="connsiteX293" fmla="*/ 730322 w 3484560"/>
              <a:gd name="connsiteY293" fmla="*/ 4202941 h 5118708"/>
              <a:gd name="connsiteX294" fmla="*/ 788384 w 3484560"/>
              <a:gd name="connsiteY294" fmla="*/ 4178909 h 5118708"/>
              <a:gd name="connsiteX295" fmla="*/ 836952 w 3484560"/>
              <a:gd name="connsiteY295" fmla="*/ 4216087 h 5118708"/>
              <a:gd name="connsiteX296" fmla="*/ 852700 w 3484560"/>
              <a:gd name="connsiteY296" fmla="*/ 4250567 h 5118708"/>
              <a:gd name="connsiteX297" fmla="*/ 863790 w 3484560"/>
              <a:gd name="connsiteY297" fmla="*/ 4282262 h 5118708"/>
              <a:gd name="connsiteX298" fmla="*/ 908138 w 3484560"/>
              <a:gd name="connsiteY298" fmla="*/ 4345997 h 5118708"/>
              <a:gd name="connsiteX299" fmla="*/ 972884 w 3484560"/>
              <a:gd name="connsiteY299" fmla="*/ 4336331 h 5118708"/>
              <a:gd name="connsiteX300" fmla="*/ 995611 w 3484560"/>
              <a:gd name="connsiteY300" fmla="*/ 4315816 h 5118708"/>
              <a:gd name="connsiteX301" fmla="*/ 1010375 w 3484560"/>
              <a:gd name="connsiteY301" fmla="*/ 4301892 h 5118708"/>
              <a:gd name="connsiteX302" fmla="*/ 1012788 w 3484560"/>
              <a:gd name="connsiteY302" fmla="*/ 4231510 h 5118708"/>
              <a:gd name="connsiteX303" fmla="*/ 1014819 w 3484560"/>
              <a:gd name="connsiteY303" fmla="*/ 4220335 h 5118708"/>
              <a:gd name="connsiteX304" fmla="*/ 1017937 w 3484560"/>
              <a:gd name="connsiteY304" fmla="*/ 4209056 h 5118708"/>
              <a:gd name="connsiteX305" fmla="*/ 1030459 w 3484560"/>
              <a:gd name="connsiteY305" fmla="*/ 4193031 h 5118708"/>
              <a:gd name="connsiteX306" fmla="*/ 1049558 w 3484560"/>
              <a:gd name="connsiteY306" fmla="*/ 4188454 h 5118708"/>
              <a:gd name="connsiteX307" fmla="*/ 1063705 w 3484560"/>
              <a:gd name="connsiteY307" fmla="*/ 4196978 h 5118708"/>
              <a:gd name="connsiteX308" fmla="*/ 1074804 w 3484560"/>
              <a:gd name="connsiteY308" fmla="*/ 4207992 h 5118708"/>
              <a:gd name="connsiteX309" fmla="*/ 1079548 w 3484560"/>
              <a:gd name="connsiteY309" fmla="*/ 4226935 h 5118708"/>
              <a:gd name="connsiteX310" fmla="*/ 1080149 w 3484560"/>
              <a:gd name="connsiteY310" fmla="*/ 4248471 h 5118708"/>
              <a:gd name="connsiteX311" fmla="*/ 1085163 w 3484560"/>
              <a:gd name="connsiteY311" fmla="*/ 4314054 h 5118708"/>
              <a:gd name="connsiteX312" fmla="*/ 1091367 w 3484560"/>
              <a:gd name="connsiteY312" fmla="*/ 4380620 h 5118708"/>
              <a:gd name="connsiteX313" fmla="*/ 1128542 w 3484560"/>
              <a:gd name="connsiteY313" fmla="*/ 4453587 h 5118708"/>
              <a:gd name="connsiteX314" fmla="*/ 1188689 w 3484560"/>
              <a:gd name="connsiteY314" fmla="*/ 4425201 h 5118708"/>
              <a:gd name="connsiteX315" fmla="*/ 1248473 w 3484560"/>
              <a:gd name="connsiteY315" fmla="*/ 4347198 h 5118708"/>
              <a:gd name="connsiteX316" fmla="*/ 1267869 w 3484560"/>
              <a:gd name="connsiteY316" fmla="*/ 4311416 h 5118708"/>
              <a:gd name="connsiteX317" fmla="*/ 1270381 w 3484560"/>
              <a:gd name="connsiteY317" fmla="*/ 4294087 h 5118708"/>
              <a:gd name="connsiteX318" fmla="*/ 1291915 w 3484560"/>
              <a:gd name="connsiteY318" fmla="*/ 4226689 h 5118708"/>
              <a:gd name="connsiteX319" fmla="*/ 1369508 w 3484560"/>
              <a:gd name="connsiteY319" fmla="*/ 4105051 h 5118708"/>
              <a:gd name="connsiteX320" fmla="*/ 1425502 w 3484560"/>
              <a:gd name="connsiteY320" fmla="*/ 4060516 h 5118708"/>
              <a:gd name="connsiteX321" fmla="*/ 1492739 w 3484560"/>
              <a:gd name="connsiteY321" fmla="*/ 4030274 h 5118708"/>
              <a:gd name="connsiteX322" fmla="*/ 1507616 w 3484560"/>
              <a:gd name="connsiteY322" fmla="*/ 4025370 h 5118708"/>
              <a:gd name="connsiteX323" fmla="*/ 1522180 w 3484560"/>
              <a:gd name="connsiteY323" fmla="*/ 4017201 h 5118708"/>
              <a:gd name="connsiteX324" fmla="*/ 1567354 w 3484560"/>
              <a:gd name="connsiteY324" fmla="*/ 4002436 h 5118708"/>
              <a:gd name="connsiteX325" fmla="*/ 1598556 w 3484560"/>
              <a:gd name="connsiteY325" fmla="*/ 4036226 h 5118708"/>
              <a:gd name="connsiteX326" fmla="*/ 1603088 w 3484560"/>
              <a:gd name="connsiteY326" fmla="*/ 4064339 h 5118708"/>
              <a:gd name="connsiteX327" fmla="*/ 1601082 w 3484560"/>
              <a:gd name="connsiteY327" fmla="*/ 4093080 h 5118708"/>
              <a:gd name="connsiteX328" fmla="*/ 1597376 w 3484560"/>
              <a:gd name="connsiteY328" fmla="*/ 4115396 h 5118708"/>
              <a:gd name="connsiteX329" fmla="*/ 1589326 w 3484560"/>
              <a:gd name="connsiteY329" fmla="*/ 4138129 h 5118708"/>
              <a:gd name="connsiteX330" fmla="*/ 1577717 w 3484560"/>
              <a:gd name="connsiteY330" fmla="*/ 4231313 h 5118708"/>
              <a:gd name="connsiteX331" fmla="*/ 1588346 w 3484560"/>
              <a:gd name="connsiteY331" fmla="*/ 4336027 h 5118708"/>
              <a:gd name="connsiteX332" fmla="*/ 1598001 w 3484560"/>
              <a:gd name="connsiteY332" fmla="*/ 4427172 h 5118708"/>
              <a:gd name="connsiteX333" fmla="*/ 1639912 w 3484560"/>
              <a:gd name="connsiteY333" fmla="*/ 4374404 h 5118708"/>
              <a:gd name="connsiteX334" fmla="*/ 1680417 w 3484560"/>
              <a:gd name="connsiteY334" fmla="*/ 4303552 h 5118708"/>
              <a:gd name="connsiteX335" fmla="*/ 1691397 w 3484560"/>
              <a:gd name="connsiteY335" fmla="*/ 4271206 h 5118708"/>
              <a:gd name="connsiteX336" fmla="*/ 1691520 w 3484560"/>
              <a:gd name="connsiteY336" fmla="*/ 4262909 h 5118708"/>
              <a:gd name="connsiteX337" fmla="*/ 1691787 w 3484560"/>
              <a:gd name="connsiteY337" fmla="*/ 4249681 h 5118708"/>
              <a:gd name="connsiteX338" fmla="*/ 1692770 w 3484560"/>
              <a:gd name="connsiteY338" fmla="*/ 4044721 h 5118708"/>
              <a:gd name="connsiteX339" fmla="*/ 1712633 w 3484560"/>
              <a:gd name="connsiteY339" fmla="*/ 3842278 h 5118708"/>
              <a:gd name="connsiteX340" fmla="*/ 1738194 w 3484560"/>
              <a:gd name="connsiteY340" fmla="*/ 3739174 h 5118708"/>
              <a:gd name="connsiteX341" fmla="*/ 1766161 w 3484560"/>
              <a:gd name="connsiteY341" fmla="*/ 3638036 h 5118708"/>
              <a:gd name="connsiteX342" fmla="*/ 1800040 w 3484560"/>
              <a:gd name="connsiteY342" fmla="*/ 3579152 h 5118708"/>
              <a:gd name="connsiteX343" fmla="*/ 1819892 w 3484560"/>
              <a:gd name="connsiteY343" fmla="*/ 3564804 h 5118708"/>
              <a:gd name="connsiteX344" fmla="*/ 1845765 w 3484560"/>
              <a:gd name="connsiteY344" fmla="*/ 3567445 h 5118708"/>
              <a:gd name="connsiteX345" fmla="*/ 1862703 w 3484560"/>
              <a:gd name="connsiteY345" fmla="*/ 3583754 h 5118708"/>
              <a:gd name="connsiteX346" fmla="*/ 1867210 w 3484560"/>
              <a:gd name="connsiteY346" fmla="*/ 3607844 h 5118708"/>
              <a:gd name="connsiteX347" fmla="*/ 1864692 w 3484560"/>
              <a:gd name="connsiteY347" fmla="*/ 3625471 h 5118708"/>
              <a:gd name="connsiteX348" fmla="*/ 1858806 w 3484560"/>
              <a:gd name="connsiteY348" fmla="*/ 3642323 h 5118708"/>
              <a:gd name="connsiteX349" fmla="*/ 1818836 w 3484560"/>
              <a:gd name="connsiteY349" fmla="*/ 3782678 h 5118708"/>
              <a:gd name="connsiteX350" fmla="*/ 1801252 w 3484560"/>
              <a:gd name="connsiteY350" fmla="*/ 3927472 h 5118708"/>
              <a:gd name="connsiteX351" fmla="*/ 1795568 w 3484560"/>
              <a:gd name="connsiteY351" fmla="*/ 4037986 h 5118708"/>
              <a:gd name="connsiteX352" fmla="*/ 1793244 w 3484560"/>
              <a:gd name="connsiteY352" fmla="*/ 4149181 h 5118708"/>
              <a:gd name="connsiteX353" fmla="*/ 1794190 w 3484560"/>
              <a:gd name="connsiteY353" fmla="*/ 4157129 h 5118708"/>
              <a:gd name="connsiteX354" fmla="*/ 1796640 w 3484560"/>
              <a:gd name="connsiteY354" fmla="*/ 4169317 h 5118708"/>
              <a:gd name="connsiteX355" fmla="*/ 1815814 w 3484560"/>
              <a:gd name="connsiteY355" fmla="*/ 4144093 h 5118708"/>
              <a:gd name="connsiteX356" fmla="*/ 1833229 w 3484560"/>
              <a:gd name="connsiteY356" fmla="*/ 4123422 h 5118708"/>
              <a:gd name="connsiteX357" fmla="*/ 1869814 w 3484560"/>
              <a:gd name="connsiteY357" fmla="*/ 4087027 h 5118708"/>
              <a:gd name="connsiteX358" fmla="*/ 1915266 w 3484560"/>
              <a:gd name="connsiteY358" fmla="*/ 4062935 h 5118708"/>
              <a:gd name="connsiteX359" fmla="*/ 1972043 w 3484560"/>
              <a:gd name="connsiteY359" fmla="*/ 4061500 h 5118708"/>
              <a:gd name="connsiteX360" fmla="*/ 2013868 w 3484560"/>
              <a:gd name="connsiteY360" fmla="*/ 4098783 h 5118708"/>
              <a:gd name="connsiteX361" fmla="*/ 2036533 w 3484560"/>
              <a:gd name="connsiteY361" fmla="*/ 4140464 h 5118708"/>
              <a:gd name="connsiteX362" fmla="*/ 2053093 w 3484560"/>
              <a:gd name="connsiteY362" fmla="*/ 4187173 h 5118708"/>
              <a:gd name="connsiteX363" fmla="*/ 2070250 w 3484560"/>
              <a:gd name="connsiteY363" fmla="*/ 4240111 h 5118708"/>
              <a:gd name="connsiteX364" fmla="*/ 2089375 w 3484560"/>
              <a:gd name="connsiteY364" fmla="*/ 4290663 h 5118708"/>
              <a:gd name="connsiteX365" fmla="*/ 2139697 w 3484560"/>
              <a:gd name="connsiteY365" fmla="*/ 4348087 h 5118708"/>
              <a:gd name="connsiteX366" fmla="*/ 2186716 w 3484560"/>
              <a:gd name="connsiteY366" fmla="*/ 4315289 h 5118708"/>
              <a:gd name="connsiteX367" fmla="*/ 2224109 w 3484560"/>
              <a:gd name="connsiteY367" fmla="*/ 4242253 h 5118708"/>
              <a:gd name="connsiteX368" fmla="*/ 2237220 w 3484560"/>
              <a:gd name="connsiteY368" fmla="*/ 4206266 h 5118708"/>
              <a:gd name="connsiteX369" fmla="*/ 2237461 w 3484560"/>
              <a:gd name="connsiteY369" fmla="*/ 4205522 h 5118708"/>
              <a:gd name="connsiteX370" fmla="*/ 2231338 w 3484560"/>
              <a:gd name="connsiteY370" fmla="*/ 4173086 h 5118708"/>
              <a:gd name="connsiteX371" fmla="*/ 2225883 w 3484560"/>
              <a:gd name="connsiteY371" fmla="*/ 4036311 h 5118708"/>
              <a:gd name="connsiteX372" fmla="*/ 2231503 w 3484560"/>
              <a:gd name="connsiteY372" fmla="*/ 3900671 h 5118708"/>
              <a:gd name="connsiteX373" fmla="*/ 2232338 w 3484560"/>
              <a:gd name="connsiteY373" fmla="*/ 3880820 h 5118708"/>
              <a:gd name="connsiteX374" fmla="*/ 2232088 w 3484560"/>
              <a:gd name="connsiteY374" fmla="*/ 3861073 h 5118708"/>
              <a:gd name="connsiteX375" fmla="*/ 2181909 w 3484560"/>
              <a:gd name="connsiteY375" fmla="*/ 3865888 h 5118708"/>
              <a:gd name="connsiteX376" fmla="*/ 2134951 w 3484560"/>
              <a:gd name="connsiteY376" fmla="*/ 3870393 h 5118708"/>
              <a:gd name="connsiteX377" fmla="*/ 2120388 w 3484560"/>
              <a:gd name="connsiteY377" fmla="*/ 3840682 h 5118708"/>
              <a:gd name="connsiteX378" fmla="*/ 2106454 w 3484560"/>
              <a:gd name="connsiteY378" fmla="*/ 3817527 h 5118708"/>
              <a:gd name="connsiteX379" fmla="*/ 2117487 w 3484560"/>
              <a:gd name="connsiteY379" fmla="*/ 3779933 h 5118708"/>
              <a:gd name="connsiteX380" fmla="*/ 2159757 w 3484560"/>
              <a:gd name="connsiteY380" fmla="*/ 3762725 h 5118708"/>
              <a:gd name="connsiteX381" fmla="*/ 2203644 w 3484560"/>
              <a:gd name="connsiteY381" fmla="*/ 3749380 h 5118708"/>
              <a:gd name="connsiteX382" fmla="*/ 2246195 w 3484560"/>
              <a:gd name="connsiteY382" fmla="*/ 3733972 h 5118708"/>
              <a:gd name="connsiteX383" fmla="*/ 2252357 w 3484560"/>
              <a:gd name="connsiteY383" fmla="*/ 3712532 h 5118708"/>
              <a:gd name="connsiteX384" fmla="*/ 2259396 w 3484560"/>
              <a:gd name="connsiteY384" fmla="*/ 3688801 h 5118708"/>
              <a:gd name="connsiteX385" fmla="*/ 2291220 w 3484560"/>
              <a:gd name="connsiteY385" fmla="*/ 3517385 h 5118708"/>
              <a:gd name="connsiteX386" fmla="*/ 2305514 w 3484560"/>
              <a:gd name="connsiteY386" fmla="*/ 3483256 h 5118708"/>
              <a:gd name="connsiteX387" fmla="*/ 2316527 w 3484560"/>
              <a:gd name="connsiteY387" fmla="*/ 3476458 h 5118708"/>
              <a:gd name="connsiteX388" fmla="*/ 2331121 w 3484560"/>
              <a:gd name="connsiteY388" fmla="*/ 3475492 h 5118708"/>
              <a:gd name="connsiteX389" fmla="*/ 1954514 w 3484560"/>
              <a:gd name="connsiteY389" fmla="*/ 0 h 5118708"/>
              <a:gd name="connsiteX390" fmla="*/ 2202918 w 3484560"/>
              <a:gd name="connsiteY390" fmla="*/ 0 h 5118708"/>
              <a:gd name="connsiteX391" fmla="*/ 2202918 w 3484560"/>
              <a:gd name="connsiteY391" fmla="*/ 155899 h 5118708"/>
              <a:gd name="connsiteX392" fmla="*/ 1954514 w 3484560"/>
              <a:gd name="connsiteY392" fmla="*/ 155899 h 5118708"/>
              <a:gd name="connsiteX393" fmla="*/ 1954514 w 3484560"/>
              <a:gd name="connsiteY393" fmla="*/ 0 h 5118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</a:cxnLst>
            <a:rect l="l" t="t" r="r" b="b"/>
            <a:pathLst>
              <a:path w="3484560" h="5118708">
                <a:moveTo>
                  <a:pt x="1532253" y="4594522"/>
                </a:moveTo>
                <a:cubicBezTo>
                  <a:pt x="1526135" y="4597915"/>
                  <a:pt x="1521310" y="4600452"/>
                  <a:pt x="1517777" y="4602133"/>
                </a:cubicBezTo>
                <a:cubicBezTo>
                  <a:pt x="1514243" y="4603814"/>
                  <a:pt x="1511164" y="4605451"/>
                  <a:pt x="1508539" y="4607045"/>
                </a:cubicBezTo>
                <a:lnTo>
                  <a:pt x="1428467" y="4679328"/>
                </a:lnTo>
                <a:cubicBezTo>
                  <a:pt x="1402028" y="4703123"/>
                  <a:pt x="1375756" y="4727543"/>
                  <a:pt x="1349652" y="4752588"/>
                </a:cubicBezTo>
                <a:cubicBezTo>
                  <a:pt x="1312017" y="4786699"/>
                  <a:pt x="1279008" y="4824026"/>
                  <a:pt x="1250623" y="4864570"/>
                </a:cubicBezTo>
                <a:cubicBezTo>
                  <a:pt x="1241906" y="4873703"/>
                  <a:pt x="1234236" y="4884199"/>
                  <a:pt x="1227614" y="4896058"/>
                </a:cubicBezTo>
                <a:cubicBezTo>
                  <a:pt x="1220992" y="4907918"/>
                  <a:pt x="1215641" y="4919655"/>
                  <a:pt x="1211562" y="4931271"/>
                </a:cubicBezTo>
                <a:cubicBezTo>
                  <a:pt x="1206993" y="4945648"/>
                  <a:pt x="1207161" y="4956917"/>
                  <a:pt x="1212064" y="4965078"/>
                </a:cubicBezTo>
                <a:cubicBezTo>
                  <a:pt x="1216967" y="4973239"/>
                  <a:pt x="1227142" y="4978058"/>
                  <a:pt x="1242589" y="4979535"/>
                </a:cubicBezTo>
                <a:cubicBezTo>
                  <a:pt x="1258337" y="4981562"/>
                  <a:pt x="1274610" y="4982440"/>
                  <a:pt x="1291409" y="4982170"/>
                </a:cubicBezTo>
                <a:cubicBezTo>
                  <a:pt x="1308208" y="4981901"/>
                  <a:pt x="1324683" y="4981296"/>
                  <a:pt x="1340834" y="4980356"/>
                </a:cubicBezTo>
                <a:cubicBezTo>
                  <a:pt x="1361380" y="4979786"/>
                  <a:pt x="1380402" y="4975520"/>
                  <a:pt x="1397898" y="4967560"/>
                </a:cubicBezTo>
                <a:cubicBezTo>
                  <a:pt x="1415394" y="4959599"/>
                  <a:pt x="1430487" y="4948391"/>
                  <a:pt x="1443176" y="4933937"/>
                </a:cubicBezTo>
                <a:cubicBezTo>
                  <a:pt x="1452331" y="4922108"/>
                  <a:pt x="1460988" y="4909871"/>
                  <a:pt x="1469148" y="4897223"/>
                </a:cubicBezTo>
                <a:cubicBezTo>
                  <a:pt x="1477308" y="4884576"/>
                  <a:pt x="1484772" y="4871354"/>
                  <a:pt x="1491539" y="4857559"/>
                </a:cubicBezTo>
                <a:cubicBezTo>
                  <a:pt x="1505544" y="4831053"/>
                  <a:pt x="1515210" y="4803224"/>
                  <a:pt x="1520534" y="4774073"/>
                </a:cubicBezTo>
                <a:cubicBezTo>
                  <a:pt x="1525859" y="4744923"/>
                  <a:pt x="1528815" y="4715908"/>
                  <a:pt x="1529403" y="4687028"/>
                </a:cubicBezTo>
                <a:cubicBezTo>
                  <a:pt x="1530085" y="4671865"/>
                  <a:pt x="1530612" y="4656991"/>
                  <a:pt x="1530984" y="4642407"/>
                </a:cubicBezTo>
                <a:cubicBezTo>
                  <a:pt x="1531356" y="4627823"/>
                  <a:pt x="1531779" y="4611861"/>
                  <a:pt x="1532253" y="4594522"/>
                </a:cubicBezTo>
                <a:close/>
                <a:moveTo>
                  <a:pt x="361411" y="4450482"/>
                </a:moveTo>
                <a:lnTo>
                  <a:pt x="147149" y="4476895"/>
                </a:lnTo>
                <a:cubicBezTo>
                  <a:pt x="144860" y="4499795"/>
                  <a:pt x="146950" y="4515856"/>
                  <a:pt x="153420" y="4525078"/>
                </a:cubicBezTo>
                <a:cubicBezTo>
                  <a:pt x="159889" y="4534300"/>
                  <a:pt x="171736" y="4541356"/>
                  <a:pt x="188959" y="4546245"/>
                </a:cubicBezTo>
                <a:cubicBezTo>
                  <a:pt x="221214" y="4554496"/>
                  <a:pt x="253793" y="4549897"/>
                  <a:pt x="286695" y="4532447"/>
                </a:cubicBezTo>
                <a:cubicBezTo>
                  <a:pt x="319597" y="4514996"/>
                  <a:pt x="344503" y="4487675"/>
                  <a:pt x="361411" y="4450482"/>
                </a:cubicBezTo>
                <a:close/>
                <a:moveTo>
                  <a:pt x="330542" y="4227988"/>
                </a:moveTo>
                <a:cubicBezTo>
                  <a:pt x="325213" y="4227630"/>
                  <a:pt x="319888" y="4227672"/>
                  <a:pt x="314567" y="4228114"/>
                </a:cubicBezTo>
                <a:cubicBezTo>
                  <a:pt x="298604" y="4229440"/>
                  <a:pt x="282677" y="4234366"/>
                  <a:pt x="266786" y="4242890"/>
                </a:cubicBezTo>
                <a:cubicBezTo>
                  <a:pt x="235726" y="4262359"/>
                  <a:pt x="212355" y="4286586"/>
                  <a:pt x="196672" y="4315570"/>
                </a:cubicBezTo>
                <a:cubicBezTo>
                  <a:pt x="180990" y="4344553"/>
                  <a:pt x="168252" y="4376548"/>
                  <a:pt x="158458" y="4411554"/>
                </a:cubicBezTo>
                <a:lnTo>
                  <a:pt x="401054" y="4375109"/>
                </a:lnTo>
                <a:cubicBezTo>
                  <a:pt x="403165" y="4358937"/>
                  <a:pt x="405008" y="4343798"/>
                  <a:pt x="406584" y="4329692"/>
                </a:cubicBezTo>
                <a:cubicBezTo>
                  <a:pt x="408161" y="4315586"/>
                  <a:pt x="409383" y="4301606"/>
                  <a:pt x="410250" y="4287752"/>
                </a:cubicBezTo>
                <a:cubicBezTo>
                  <a:pt x="410272" y="4280360"/>
                  <a:pt x="408498" y="4273324"/>
                  <a:pt x="404928" y="4266644"/>
                </a:cubicBezTo>
                <a:cubicBezTo>
                  <a:pt x="401358" y="4259963"/>
                  <a:pt x="396026" y="4254002"/>
                  <a:pt x="388932" y="4248759"/>
                </a:cubicBezTo>
                <a:cubicBezTo>
                  <a:pt x="371322" y="4236343"/>
                  <a:pt x="351859" y="4229419"/>
                  <a:pt x="330542" y="4227988"/>
                </a:cubicBezTo>
                <a:close/>
                <a:moveTo>
                  <a:pt x="1491787" y="4126991"/>
                </a:moveTo>
                <a:cubicBezTo>
                  <a:pt x="1460564" y="4143452"/>
                  <a:pt x="1432570" y="4167520"/>
                  <a:pt x="1407804" y="4199194"/>
                </a:cubicBezTo>
                <a:cubicBezTo>
                  <a:pt x="1383038" y="4230869"/>
                  <a:pt x="1364388" y="4265210"/>
                  <a:pt x="1351855" y="4302218"/>
                </a:cubicBezTo>
                <a:cubicBezTo>
                  <a:pt x="1339321" y="4339226"/>
                  <a:pt x="1335792" y="4373960"/>
                  <a:pt x="1341268" y="4406420"/>
                </a:cubicBezTo>
                <a:cubicBezTo>
                  <a:pt x="1352988" y="4407644"/>
                  <a:pt x="1362535" y="4405325"/>
                  <a:pt x="1369911" y="4399462"/>
                </a:cubicBezTo>
                <a:cubicBezTo>
                  <a:pt x="1377287" y="4393600"/>
                  <a:pt x="1383548" y="4387571"/>
                  <a:pt x="1388693" y="4381373"/>
                </a:cubicBezTo>
                <a:cubicBezTo>
                  <a:pt x="1410834" y="4349363"/>
                  <a:pt x="1430670" y="4321342"/>
                  <a:pt x="1448201" y="4297312"/>
                </a:cubicBezTo>
                <a:cubicBezTo>
                  <a:pt x="1465733" y="4273281"/>
                  <a:pt x="1478696" y="4248305"/>
                  <a:pt x="1487092" y="4222385"/>
                </a:cubicBezTo>
                <a:cubicBezTo>
                  <a:pt x="1495487" y="4196466"/>
                  <a:pt x="1497052" y="4164668"/>
                  <a:pt x="1491787" y="4126991"/>
                </a:cubicBezTo>
                <a:close/>
                <a:moveTo>
                  <a:pt x="2829151" y="3941578"/>
                </a:moveTo>
                <a:cubicBezTo>
                  <a:pt x="2805921" y="3962351"/>
                  <a:pt x="2786832" y="3985289"/>
                  <a:pt x="2771886" y="4010391"/>
                </a:cubicBezTo>
                <a:cubicBezTo>
                  <a:pt x="2756940" y="4035493"/>
                  <a:pt x="2743639" y="4061536"/>
                  <a:pt x="2731984" y="4088519"/>
                </a:cubicBezTo>
                <a:cubicBezTo>
                  <a:pt x="2733517" y="4089866"/>
                  <a:pt x="2734859" y="4091140"/>
                  <a:pt x="2736011" y="4092341"/>
                </a:cubicBezTo>
                <a:cubicBezTo>
                  <a:pt x="2737163" y="4093542"/>
                  <a:pt x="2738471" y="4094454"/>
                  <a:pt x="2739934" y="4095076"/>
                </a:cubicBezTo>
                <a:lnTo>
                  <a:pt x="2790335" y="4051993"/>
                </a:lnTo>
                <a:cubicBezTo>
                  <a:pt x="2806980" y="4037921"/>
                  <a:pt x="2823020" y="4023267"/>
                  <a:pt x="2838455" y="4008030"/>
                </a:cubicBezTo>
                <a:cubicBezTo>
                  <a:pt x="2853120" y="3993477"/>
                  <a:pt x="2859741" y="3981801"/>
                  <a:pt x="2858318" y="3973001"/>
                </a:cubicBezTo>
                <a:cubicBezTo>
                  <a:pt x="2856895" y="3964201"/>
                  <a:pt x="2847173" y="3953727"/>
                  <a:pt x="2829151" y="3941578"/>
                </a:cubicBezTo>
                <a:close/>
                <a:moveTo>
                  <a:pt x="2331121" y="3475492"/>
                </a:moveTo>
                <a:cubicBezTo>
                  <a:pt x="2341459" y="3476117"/>
                  <a:pt x="2349145" y="3480564"/>
                  <a:pt x="2354178" y="3488835"/>
                </a:cubicBezTo>
                <a:cubicBezTo>
                  <a:pt x="2359211" y="3497106"/>
                  <a:pt x="2361323" y="3508310"/>
                  <a:pt x="2360514" y="3522449"/>
                </a:cubicBezTo>
                <a:cubicBezTo>
                  <a:pt x="2359227" y="3548131"/>
                  <a:pt x="2357434" y="3573314"/>
                  <a:pt x="2355136" y="3597996"/>
                </a:cubicBezTo>
                <a:cubicBezTo>
                  <a:pt x="2352837" y="3622677"/>
                  <a:pt x="2350612" y="3647169"/>
                  <a:pt x="2348460" y="3671471"/>
                </a:cubicBezTo>
                <a:cubicBezTo>
                  <a:pt x="2348443" y="3677969"/>
                  <a:pt x="2348543" y="3684731"/>
                  <a:pt x="2348760" y="3691756"/>
                </a:cubicBezTo>
                <a:cubicBezTo>
                  <a:pt x="2348976" y="3698780"/>
                  <a:pt x="2348818" y="3706665"/>
                  <a:pt x="2348284" y="3715408"/>
                </a:cubicBezTo>
                <a:lnTo>
                  <a:pt x="2370769" y="3713251"/>
                </a:lnTo>
                <a:lnTo>
                  <a:pt x="2393255" y="3711094"/>
                </a:lnTo>
                <a:cubicBezTo>
                  <a:pt x="2412014" y="3709202"/>
                  <a:pt x="2430346" y="3707626"/>
                  <a:pt x="2448251" y="3706365"/>
                </a:cubicBezTo>
                <a:cubicBezTo>
                  <a:pt x="2466155" y="3705104"/>
                  <a:pt x="2484229" y="3704648"/>
                  <a:pt x="2502471" y="3704999"/>
                </a:cubicBezTo>
                <a:cubicBezTo>
                  <a:pt x="2535807" y="3708163"/>
                  <a:pt x="2556724" y="3718274"/>
                  <a:pt x="2565223" y="3735330"/>
                </a:cubicBezTo>
                <a:cubicBezTo>
                  <a:pt x="2573722" y="3752387"/>
                  <a:pt x="2568964" y="3773364"/>
                  <a:pt x="2550948" y="3798262"/>
                </a:cubicBezTo>
                <a:lnTo>
                  <a:pt x="2508380" y="3804725"/>
                </a:lnTo>
                <a:cubicBezTo>
                  <a:pt x="2495106" y="3806883"/>
                  <a:pt x="2482401" y="3809261"/>
                  <a:pt x="2470268" y="3811859"/>
                </a:cubicBezTo>
                <a:cubicBezTo>
                  <a:pt x="2447362" y="3816315"/>
                  <a:pt x="2424600" y="3821306"/>
                  <a:pt x="2401980" y="3826832"/>
                </a:cubicBezTo>
                <a:lnTo>
                  <a:pt x="2332814" y="3844086"/>
                </a:lnTo>
                <a:cubicBezTo>
                  <a:pt x="2324206" y="3873985"/>
                  <a:pt x="2319093" y="3915428"/>
                  <a:pt x="2317475" y="3968414"/>
                </a:cubicBezTo>
                <a:cubicBezTo>
                  <a:pt x="2315858" y="4021400"/>
                  <a:pt x="2318246" y="4075466"/>
                  <a:pt x="2324640" y="4130613"/>
                </a:cubicBezTo>
                <a:cubicBezTo>
                  <a:pt x="2331035" y="4185759"/>
                  <a:pt x="2341946" y="4231522"/>
                  <a:pt x="2357374" y="4267902"/>
                </a:cubicBezTo>
                <a:cubicBezTo>
                  <a:pt x="2390957" y="4339771"/>
                  <a:pt x="2434317" y="4367621"/>
                  <a:pt x="2487453" y="4351452"/>
                </a:cubicBezTo>
                <a:cubicBezTo>
                  <a:pt x="2527304" y="4339325"/>
                  <a:pt x="2566255" y="4299031"/>
                  <a:pt x="2604304" y="4230569"/>
                </a:cubicBezTo>
                <a:lnTo>
                  <a:pt x="2619701" y="4200849"/>
                </a:lnTo>
                <a:lnTo>
                  <a:pt x="2619593" y="4198855"/>
                </a:lnTo>
                <a:cubicBezTo>
                  <a:pt x="2617889" y="4178553"/>
                  <a:pt x="2618785" y="4158642"/>
                  <a:pt x="2622280" y="4139122"/>
                </a:cubicBezTo>
                <a:cubicBezTo>
                  <a:pt x="2625775" y="4119602"/>
                  <a:pt x="2630402" y="4100431"/>
                  <a:pt x="2636160" y="4081608"/>
                </a:cubicBezTo>
                <a:cubicBezTo>
                  <a:pt x="2663249" y="4010444"/>
                  <a:pt x="2703572" y="3947527"/>
                  <a:pt x="2757132" y="3892855"/>
                </a:cubicBezTo>
                <a:cubicBezTo>
                  <a:pt x="2763223" y="3885774"/>
                  <a:pt x="2770300" y="3879422"/>
                  <a:pt x="2778362" y="3873799"/>
                </a:cubicBezTo>
                <a:cubicBezTo>
                  <a:pt x="2786423" y="3868176"/>
                  <a:pt x="2794330" y="3862843"/>
                  <a:pt x="2802081" y="3857798"/>
                </a:cubicBezTo>
                <a:cubicBezTo>
                  <a:pt x="2819971" y="3848762"/>
                  <a:pt x="2834582" y="3846628"/>
                  <a:pt x="2845915" y="3851397"/>
                </a:cubicBezTo>
                <a:cubicBezTo>
                  <a:pt x="2857247" y="3856165"/>
                  <a:pt x="2866937" y="3867680"/>
                  <a:pt x="2874983" y="3885940"/>
                </a:cubicBezTo>
                <a:cubicBezTo>
                  <a:pt x="2877604" y="3890752"/>
                  <a:pt x="2880263" y="3895010"/>
                  <a:pt x="2882961" y="3898717"/>
                </a:cubicBezTo>
                <a:cubicBezTo>
                  <a:pt x="2885658" y="3902423"/>
                  <a:pt x="2888610" y="3905922"/>
                  <a:pt x="2891815" y="3909213"/>
                </a:cubicBezTo>
                <a:cubicBezTo>
                  <a:pt x="2923977" y="3942484"/>
                  <a:pt x="2931018" y="3980361"/>
                  <a:pt x="2912936" y="4022844"/>
                </a:cubicBezTo>
                <a:cubicBezTo>
                  <a:pt x="2904700" y="4043490"/>
                  <a:pt x="2894088" y="4062259"/>
                  <a:pt x="2881099" y="4079153"/>
                </a:cubicBezTo>
                <a:cubicBezTo>
                  <a:pt x="2868110" y="4096045"/>
                  <a:pt x="2852678" y="4110519"/>
                  <a:pt x="2834805" y="4122574"/>
                </a:cubicBezTo>
                <a:cubicBezTo>
                  <a:pt x="2815018" y="4136001"/>
                  <a:pt x="2795087" y="4148894"/>
                  <a:pt x="2775014" y="4161251"/>
                </a:cubicBezTo>
                <a:lnTo>
                  <a:pt x="2711959" y="4200241"/>
                </a:lnTo>
                <a:cubicBezTo>
                  <a:pt x="2711789" y="4259433"/>
                  <a:pt x="2725590" y="4292907"/>
                  <a:pt x="2753363" y="4300663"/>
                </a:cubicBezTo>
                <a:cubicBezTo>
                  <a:pt x="2781135" y="4308418"/>
                  <a:pt x="2815010" y="4300420"/>
                  <a:pt x="2854989" y="4276669"/>
                </a:cubicBezTo>
                <a:cubicBezTo>
                  <a:pt x="2894967" y="4252918"/>
                  <a:pt x="2933181" y="4223379"/>
                  <a:pt x="2969629" y="4188051"/>
                </a:cubicBezTo>
                <a:cubicBezTo>
                  <a:pt x="2987854" y="4170387"/>
                  <a:pt x="3003670" y="4153768"/>
                  <a:pt x="3017078" y="4138192"/>
                </a:cubicBezTo>
                <a:lnTo>
                  <a:pt x="3038827" y="4109461"/>
                </a:lnTo>
                <a:cubicBezTo>
                  <a:pt x="3038685" y="4101261"/>
                  <a:pt x="3038542" y="4093062"/>
                  <a:pt x="3038400" y="4084862"/>
                </a:cubicBezTo>
                <a:cubicBezTo>
                  <a:pt x="3038341" y="4065985"/>
                  <a:pt x="3038557" y="4047426"/>
                  <a:pt x="3039047" y="4029185"/>
                </a:cubicBezTo>
                <a:cubicBezTo>
                  <a:pt x="3040027" y="3992703"/>
                  <a:pt x="3046550" y="3962018"/>
                  <a:pt x="3058617" y="3937130"/>
                </a:cubicBezTo>
                <a:cubicBezTo>
                  <a:pt x="3062920" y="3927323"/>
                  <a:pt x="3068986" y="3920641"/>
                  <a:pt x="3076816" y="3917083"/>
                </a:cubicBezTo>
                <a:cubicBezTo>
                  <a:pt x="3084645" y="3913526"/>
                  <a:pt x="3093444" y="3912438"/>
                  <a:pt x="3103211" y="3913819"/>
                </a:cubicBezTo>
                <a:cubicBezTo>
                  <a:pt x="3112887" y="3915208"/>
                  <a:pt x="3120506" y="3918991"/>
                  <a:pt x="3126068" y="3925168"/>
                </a:cubicBezTo>
                <a:cubicBezTo>
                  <a:pt x="3131631" y="3931344"/>
                  <a:pt x="3134885" y="3939206"/>
                  <a:pt x="3135832" y="3948753"/>
                </a:cubicBezTo>
                <a:cubicBezTo>
                  <a:pt x="3136533" y="3957974"/>
                  <a:pt x="3136320" y="3967190"/>
                  <a:pt x="3135192" y="3976400"/>
                </a:cubicBezTo>
                <a:cubicBezTo>
                  <a:pt x="3134063" y="3985610"/>
                  <a:pt x="3133229" y="3995979"/>
                  <a:pt x="3132688" y="4007506"/>
                </a:cubicBezTo>
                <a:lnTo>
                  <a:pt x="3152383" y="3985892"/>
                </a:lnTo>
                <a:cubicBezTo>
                  <a:pt x="3157710" y="3980085"/>
                  <a:pt x="3162602" y="3974502"/>
                  <a:pt x="3167057" y="3969143"/>
                </a:cubicBezTo>
                <a:cubicBezTo>
                  <a:pt x="3186318" y="3950632"/>
                  <a:pt x="3205672" y="3942621"/>
                  <a:pt x="3225119" y="3945112"/>
                </a:cubicBezTo>
                <a:cubicBezTo>
                  <a:pt x="3244566" y="3947603"/>
                  <a:pt x="3260756" y="3959995"/>
                  <a:pt x="3273688" y="3982289"/>
                </a:cubicBezTo>
                <a:cubicBezTo>
                  <a:pt x="3279834" y="3993600"/>
                  <a:pt x="3285083" y="4005093"/>
                  <a:pt x="3289435" y="4016769"/>
                </a:cubicBezTo>
                <a:cubicBezTo>
                  <a:pt x="3293787" y="4028446"/>
                  <a:pt x="3297484" y="4039011"/>
                  <a:pt x="3300525" y="4048464"/>
                </a:cubicBezTo>
                <a:cubicBezTo>
                  <a:pt x="3311549" y="4079151"/>
                  <a:pt x="3326332" y="4100396"/>
                  <a:pt x="3344874" y="4112200"/>
                </a:cubicBezTo>
                <a:cubicBezTo>
                  <a:pt x="3363415" y="4124004"/>
                  <a:pt x="3384997" y="4120782"/>
                  <a:pt x="3409619" y="4102534"/>
                </a:cubicBezTo>
                <a:cubicBezTo>
                  <a:pt x="3418262" y="4096327"/>
                  <a:pt x="3425837" y="4089488"/>
                  <a:pt x="3432346" y="4082019"/>
                </a:cubicBezTo>
                <a:cubicBezTo>
                  <a:pt x="3438855" y="4074550"/>
                  <a:pt x="3446069" y="4067746"/>
                  <a:pt x="3453986" y="4061608"/>
                </a:cubicBezTo>
                <a:cubicBezTo>
                  <a:pt x="3456246" y="4059100"/>
                  <a:pt x="3459835" y="4057105"/>
                  <a:pt x="3464754" y="4055625"/>
                </a:cubicBezTo>
                <a:cubicBezTo>
                  <a:pt x="3469673" y="4054145"/>
                  <a:pt x="3474162" y="4053897"/>
                  <a:pt x="3478220" y="4054883"/>
                </a:cubicBezTo>
                <a:cubicBezTo>
                  <a:pt x="3480125" y="4057267"/>
                  <a:pt x="3481864" y="4060767"/>
                  <a:pt x="3483435" y="4065383"/>
                </a:cubicBezTo>
                <a:cubicBezTo>
                  <a:pt x="3485006" y="4069999"/>
                  <a:pt x="3484932" y="4073673"/>
                  <a:pt x="3483212" y="4076405"/>
                </a:cubicBezTo>
                <a:cubicBezTo>
                  <a:pt x="3473037" y="4106998"/>
                  <a:pt x="3458283" y="4133715"/>
                  <a:pt x="3438949" y="4156556"/>
                </a:cubicBezTo>
                <a:cubicBezTo>
                  <a:pt x="3419615" y="4179397"/>
                  <a:pt x="3395151" y="4196421"/>
                  <a:pt x="3365554" y="4207629"/>
                </a:cubicBezTo>
                <a:cubicBezTo>
                  <a:pt x="3348057" y="4214976"/>
                  <a:pt x="3332943" y="4215698"/>
                  <a:pt x="3320212" y="4209793"/>
                </a:cubicBezTo>
                <a:cubicBezTo>
                  <a:pt x="3307480" y="4203889"/>
                  <a:pt x="3296692" y="4192503"/>
                  <a:pt x="3287848" y="4175635"/>
                </a:cubicBezTo>
                <a:cubicBezTo>
                  <a:pt x="3281753" y="4162001"/>
                  <a:pt x="3274338" y="4145095"/>
                  <a:pt x="3265603" y="4124914"/>
                </a:cubicBezTo>
                <a:cubicBezTo>
                  <a:pt x="3256868" y="4104733"/>
                  <a:pt x="3249778" y="4087403"/>
                  <a:pt x="3244334" y="4072923"/>
                </a:cubicBezTo>
                <a:cubicBezTo>
                  <a:pt x="3243432" y="4070199"/>
                  <a:pt x="3242621" y="4067465"/>
                  <a:pt x="3241900" y="4064723"/>
                </a:cubicBezTo>
                <a:cubicBezTo>
                  <a:pt x="3241180" y="4061981"/>
                  <a:pt x="3239937" y="4058556"/>
                  <a:pt x="3238171" y="4054447"/>
                </a:cubicBezTo>
                <a:cubicBezTo>
                  <a:pt x="3231823" y="4042628"/>
                  <a:pt x="3224811" y="4036279"/>
                  <a:pt x="3217135" y="4035398"/>
                </a:cubicBezTo>
                <a:cubicBezTo>
                  <a:pt x="3209459" y="4034517"/>
                  <a:pt x="3201644" y="4038867"/>
                  <a:pt x="3193691" y="4048448"/>
                </a:cubicBezTo>
                <a:cubicBezTo>
                  <a:pt x="3187708" y="4053453"/>
                  <a:pt x="3182873" y="4058989"/>
                  <a:pt x="3179187" y="4065057"/>
                </a:cubicBezTo>
                <a:cubicBezTo>
                  <a:pt x="3175501" y="4071125"/>
                  <a:pt x="3172220" y="4077612"/>
                  <a:pt x="3169346" y="4084519"/>
                </a:cubicBezTo>
                <a:cubicBezTo>
                  <a:pt x="3153858" y="4118521"/>
                  <a:pt x="3145573" y="4156096"/>
                  <a:pt x="3144490" y="4197244"/>
                </a:cubicBezTo>
                <a:cubicBezTo>
                  <a:pt x="3143408" y="4238392"/>
                  <a:pt x="3142977" y="4277755"/>
                  <a:pt x="3143198" y="4315332"/>
                </a:cubicBezTo>
                <a:cubicBezTo>
                  <a:pt x="3141706" y="4348080"/>
                  <a:pt x="3136762" y="4371552"/>
                  <a:pt x="3128368" y="4385747"/>
                </a:cubicBezTo>
                <a:cubicBezTo>
                  <a:pt x="3119974" y="4399942"/>
                  <a:pt x="3109770" y="4406716"/>
                  <a:pt x="3097756" y="4406069"/>
                </a:cubicBezTo>
                <a:cubicBezTo>
                  <a:pt x="3084134" y="4406644"/>
                  <a:pt x="3071370" y="4405429"/>
                  <a:pt x="3059463" y="4402423"/>
                </a:cubicBezTo>
                <a:cubicBezTo>
                  <a:pt x="3047556" y="4399417"/>
                  <a:pt x="3038819" y="4387080"/>
                  <a:pt x="3033253" y="4365409"/>
                </a:cubicBezTo>
                <a:cubicBezTo>
                  <a:pt x="3027687" y="4343739"/>
                  <a:pt x="3027603" y="4305195"/>
                  <a:pt x="3033003" y="4249776"/>
                </a:cubicBezTo>
                <a:lnTo>
                  <a:pt x="3037292" y="4211286"/>
                </a:lnTo>
                <a:lnTo>
                  <a:pt x="3011544" y="4243917"/>
                </a:lnTo>
                <a:cubicBezTo>
                  <a:pt x="2969319" y="4292236"/>
                  <a:pt x="2920499" y="4331866"/>
                  <a:pt x="2865084" y="4362810"/>
                </a:cubicBezTo>
                <a:cubicBezTo>
                  <a:pt x="2809668" y="4393753"/>
                  <a:pt x="2758904" y="4405491"/>
                  <a:pt x="2712790" y="4398024"/>
                </a:cubicBezTo>
                <a:cubicBezTo>
                  <a:pt x="2666677" y="4390557"/>
                  <a:pt x="2636461" y="4353366"/>
                  <a:pt x="2622142" y="4286452"/>
                </a:cubicBezTo>
                <a:cubicBezTo>
                  <a:pt x="2622139" y="4285825"/>
                  <a:pt x="2622137" y="4285197"/>
                  <a:pt x="2622134" y="4284570"/>
                </a:cubicBezTo>
                <a:lnTo>
                  <a:pt x="2600310" y="4317086"/>
                </a:lnTo>
                <a:cubicBezTo>
                  <a:pt x="2587387" y="4334427"/>
                  <a:pt x="2573418" y="4351413"/>
                  <a:pt x="2558402" y="4368045"/>
                </a:cubicBezTo>
                <a:cubicBezTo>
                  <a:pt x="2528371" y="4401307"/>
                  <a:pt x="2496232" y="4425705"/>
                  <a:pt x="2461983" y="4441238"/>
                </a:cubicBezTo>
                <a:cubicBezTo>
                  <a:pt x="2427734" y="4456771"/>
                  <a:pt x="2393454" y="4455995"/>
                  <a:pt x="2359141" y="4438910"/>
                </a:cubicBezTo>
                <a:cubicBezTo>
                  <a:pt x="2334564" y="4424960"/>
                  <a:pt x="2313693" y="4403380"/>
                  <a:pt x="2296529" y="4374171"/>
                </a:cubicBezTo>
                <a:cubicBezTo>
                  <a:pt x="2287947" y="4359567"/>
                  <a:pt x="2280180" y="4344150"/>
                  <a:pt x="2273228" y="4327921"/>
                </a:cubicBezTo>
                <a:lnTo>
                  <a:pt x="2261258" y="4294681"/>
                </a:lnTo>
                <a:lnTo>
                  <a:pt x="2253384" y="4320162"/>
                </a:lnTo>
                <a:cubicBezTo>
                  <a:pt x="2244624" y="4345207"/>
                  <a:pt x="2233568" y="4367780"/>
                  <a:pt x="2220216" y="4387881"/>
                </a:cubicBezTo>
                <a:cubicBezTo>
                  <a:pt x="2208972" y="4405796"/>
                  <a:pt x="2195719" y="4420891"/>
                  <a:pt x="2180457" y="4433167"/>
                </a:cubicBezTo>
                <a:cubicBezTo>
                  <a:pt x="2165195" y="4445442"/>
                  <a:pt x="2146220" y="4450487"/>
                  <a:pt x="2123532" y="4448302"/>
                </a:cubicBezTo>
                <a:cubicBezTo>
                  <a:pt x="2100963" y="4445779"/>
                  <a:pt x="2083004" y="4437882"/>
                  <a:pt x="2069652" y="4424611"/>
                </a:cubicBezTo>
                <a:cubicBezTo>
                  <a:pt x="2056301" y="4411340"/>
                  <a:pt x="2045555" y="4394714"/>
                  <a:pt x="2037416" y="4374732"/>
                </a:cubicBezTo>
                <a:cubicBezTo>
                  <a:pt x="2026838" y="4347775"/>
                  <a:pt x="2016778" y="4320484"/>
                  <a:pt x="2007234" y="4292860"/>
                </a:cubicBezTo>
                <a:lnTo>
                  <a:pt x="1979330" y="4211835"/>
                </a:lnTo>
                <a:cubicBezTo>
                  <a:pt x="1972148" y="4189752"/>
                  <a:pt x="1962305" y="4176168"/>
                  <a:pt x="1949799" y="4171085"/>
                </a:cubicBezTo>
                <a:cubicBezTo>
                  <a:pt x="1937294" y="4166001"/>
                  <a:pt x="1921799" y="4169805"/>
                  <a:pt x="1903314" y="4182494"/>
                </a:cubicBezTo>
                <a:cubicBezTo>
                  <a:pt x="1895835" y="4189745"/>
                  <a:pt x="1888737" y="4197142"/>
                  <a:pt x="1882019" y="4204686"/>
                </a:cubicBezTo>
                <a:cubicBezTo>
                  <a:pt x="1875300" y="4212230"/>
                  <a:pt x="1869722" y="4220214"/>
                  <a:pt x="1865284" y="4228638"/>
                </a:cubicBezTo>
                <a:cubicBezTo>
                  <a:pt x="1849308" y="4254445"/>
                  <a:pt x="1836505" y="4281859"/>
                  <a:pt x="1826877" y="4310881"/>
                </a:cubicBezTo>
                <a:cubicBezTo>
                  <a:pt x="1817249" y="4339903"/>
                  <a:pt x="1811649" y="4369879"/>
                  <a:pt x="1810077" y="4400809"/>
                </a:cubicBezTo>
                <a:cubicBezTo>
                  <a:pt x="1810514" y="4417112"/>
                  <a:pt x="1809921" y="4433148"/>
                  <a:pt x="1808297" y="4448917"/>
                </a:cubicBezTo>
                <a:cubicBezTo>
                  <a:pt x="1806673" y="4464686"/>
                  <a:pt x="1801888" y="4478928"/>
                  <a:pt x="1793941" y="4491644"/>
                </a:cubicBezTo>
                <a:cubicBezTo>
                  <a:pt x="1790216" y="4498528"/>
                  <a:pt x="1786439" y="4504867"/>
                  <a:pt x="1782609" y="4510662"/>
                </a:cubicBezTo>
                <a:cubicBezTo>
                  <a:pt x="1778780" y="4516458"/>
                  <a:pt x="1774933" y="4522072"/>
                  <a:pt x="1771069" y="4527505"/>
                </a:cubicBezTo>
                <a:cubicBezTo>
                  <a:pt x="1747942" y="4529758"/>
                  <a:pt x="1730614" y="4519917"/>
                  <a:pt x="1719086" y="4497981"/>
                </a:cubicBezTo>
                <a:cubicBezTo>
                  <a:pt x="1707557" y="4476044"/>
                  <a:pt x="1699920" y="4448577"/>
                  <a:pt x="1696175" y="4415579"/>
                </a:cubicBezTo>
                <a:lnTo>
                  <a:pt x="1693928" y="4389068"/>
                </a:lnTo>
                <a:lnTo>
                  <a:pt x="1684737" y="4404781"/>
                </a:lnTo>
                <a:cubicBezTo>
                  <a:pt x="1665685" y="4435478"/>
                  <a:pt x="1646329" y="4461056"/>
                  <a:pt x="1626672" y="4481517"/>
                </a:cubicBezTo>
                <a:cubicBezTo>
                  <a:pt x="1618959" y="4490920"/>
                  <a:pt x="1614005" y="4500423"/>
                  <a:pt x="1611811" y="4510028"/>
                </a:cubicBezTo>
                <a:cubicBezTo>
                  <a:pt x="1609616" y="4519632"/>
                  <a:pt x="1609161" y="4530168"/>
                  <a:pt x="1610444" y="4541635"/>
                </a:cubicBezTo>
                <a:cubicBezTo>
                  <a:pt x="1615629" y="4592500"/>
                  <a:pt x="1617703" y="4643298"/>
                  <a:pt x="1616666" y="4694028"/>
                </a:cubicBezTo>
                <a:cubicBezTo>
                  <a:pt x="1615630" y="4744758"/>
                  <a:pt x="1609603" y="4794869"/>
                  <a:pt x="1598587" y="4844360"/>
                </a:cubicBezTo>
                <a:cubicBezTo>
                  <a:pt x="1593029" y="4867617"/>
                  <a:pt x="1586700" y="4890488"/>
                  <a:pt x="1579599" y="4912975"/>
                </a:cubicBezTo>
                <a:cubicBezTo>
                  <a:pt x="1572499" y="4935461"/>
                  <a:pt x="1563155" y="4957518"/>
                  <a:pt x="1551568" y="4979144"/>
                </a:cubicBezTo>
                <a:cubicBezTo>
                  <a:pt x="1518886" y="5042594"/>
                  <a:pt x="1474745" y="5083751"/>
                  <a:pt x="1419145" y="5102614"/>
                </a:cubicBezTo>
                <a:cubicBezTo>
                  <a:pt x="1363546" y="5121477"/>
                  <a:pt x="1305427" y="5123759"/>
                  <a:pt x="1244790" y="5109461"/>
                </a:cubicBezTo>
                <a:cubicBezTo>
                  <a:pt x="1227086" y="5105525"/>
                  <a:pt x="1212782" y="5098795"/>
                  <a:pt x="1201879" y="5089271"/>
                </a:cubicBezTo>
                <a:cubicBezTo>
                  <a:pt x="1190975" y="5079748"/>
                  <a:pt x="1181892" y="5066303"/>
                  <a:pt x="1174629" y="5048938"/>
                </a:cubicBezTo>
                <a:cubicBezTo>
                  <a:pt x="1173636" y="5045256"/>
                  <a:pt x="1172338" y="5041238"/>
                  <a:pt x="1170733" y="5036884"/>
                </a:cubicBezTo>
                <a:cubicBezTo>
                  <a:pt x="1169129" y="5032530"/>
                  <a:pt x="1166745" y="5028616"/>
                  <a:pt x="1163582" y="5025142"/>
                </a:cubicBezTo>
                <a:cubicBezTo>
                  <a:pt x="1144626" y="5004957"/>
                  <a:pt x="1133855" y="4983432"/>
                  <a:pt x="1131267" y="4960564"/>
                </a:cubicBezTo>
                <a:cubicBezTo>
                  <a:pt x="1128679" y="4937697"/>
                  <a:pt x="1131232" y="4914152"/>
                  <a:pt x="1138924" y="4889928"/>
                </a:cubicBezTo>
                <a:cubicBezTo>
                  <a:pt x="1143410" y="4865341"/>
                  <a:pt x="1151964" y="4842194"/>
                  <a:pt x="1164587" y="4820487"/>
                </a:cubicBezTo>
                <a:cubicBezTo>
                  <a:pt x="1177210" y="4798779"/>
                  <a:pt x="1192283" y="4778667"/>
                  <a:pt x="1209808" y="4760149"/>
                </a:cubicBezTo>
                <a:cubicBezTo>
                  <a:pt x="1225635" y="4741032"/>
                  <a:pt x="1242407" y="4722281"/>
                  <a:pt x="1260123" y="4703898"/>
                </a:cubicBezTo>
                <a:cubicBezTo>
                  <a:pt x="1277840" y="4685514"/>
                  <a:pt x="1296141" y="4667715"/>
                  <a:pt x="1315027" y="4650500"/>
                </a:cubicBezTo>
                <a:cubicBezTo>
                  <a:pt x="1344668" y="4623592"/>
                  <a:pt x="1374564" y="4597116"/>
                  <a:pt x="1404718" y="4571073"/>
                </a:cubicBezTo>
                <a:lnTo>
                  <a:pt x="1494638" y="4492722"/>
                </a:lnTo>
                <a:cubicBezTo>
                  <a:pt x="1504999" y="4485200"/>
                  <a:pt x="1512388" y="4476317"/>
                  <a:pt x="1516805" y="4466072"/>
                </a:cubicBezTo>
                <a:cubicBezTo>
                  <a:pt x="1521222" y="4455828"/>
                  <a:pt x="1522094" y="4443910"/>
                  <a:pt x="1519420" y="4430319"/>
                </a:cubicBezTo>
                <a:cubicBezTo>
                  <a:pt x="1516837" y="4417360"/>
                  <a:pt x="1514987" y="4404423"/>
                  <a:pt x="1513870" y="4391506"/>
                </a:cubicBezTo>
                <a:cubicBezTo>
                  <a:pt x="1512752" y="4378590"/>
                  <a:pt x="1511661" y="4365945"/>
                  <a:pt x="1510595" y="4353573"/>
                </a:cubicBezTo>
                <a:cubicBezTo>
                  <a:pt x="1509835" y="4353585"/>
                  <a:pt x="1508785" y="4353442"/>
                  <a:pt x="1507443" y="4353143"/>
                </a:cubicBezTo>
                <a:cubicBezTo>
                  <a:pt x="1506102" y="4352845"/>
                  <a:pt x="1504687" y="4352737"/>
                  <a:pt x="1503199" y="4352819"/>
                </a:cubicBezTo>
                <a:cubicBezTo>
                  <a:pt x="1493805" y="4366926"/>
                  <a:pt x="1485128" y="4380874"/>
                  <a:pt x="1477170" y="4394661"/>
                </a:cubicBezTo>
                <a:cubicBezTo>
                  <a:pt x="1469210" y="4408449"/>
                  <a:pt x="1460499" y="4422034"/>
                  <a:pt x="1451036" y="4435416"/>
                </a:cubicBezTo>
                <a:cubicBezTo>
                  <a:pt x="1440588" y="4448405"/>
                  <a:pt x="1429678" y="4461347"/>
                  <a:pt x="1418305" y="4474242"/>
                </a:cubicBezTo>
                <a:cubicBezTo>
                  <a:pt x="1406932" y="4487137"/>
                  <a:pt x="1394759" y="4498370"/>
                  <a:pt x="1381785" y="4507942"/>
                </a:cubicBezTo>
                <a:cubicBezTo>
                  <a:pt x="1360349" y="4522900"/>
                  <a:pt x="1341765" y="4527428"/>
                  <a:pt x="1326035" y="4521526"/>
                </a:cubicBezTo>
                <a:cubicBezTo>
                  <a:pt x="1310304" y="4515623"/>
                  <a:pt x="1298655" y="4500820"/>
                  <a:pt x="1291089" y="4477115"/>
                </a:cubicBezTo>
                <a:cubicBezTo>
                  <a:pt x="1289708" y="4470019"/>
                  <a:pt x="1287919" y="4463420"/>
                  <a:pt x="1285720" y="4457317"/>
                </a:cubicBezTo>
                <a:cubicBezTo>
                  <a:pt x="1283522" y="4451214"/>
                  <a:pt x="1280682" y="4445082"/>
                  <a:pt x="1277200" y="4438919"/>
                </a:cubicBezTo>
                <a:lnTo>
                  <a:pt x="1269165" y="4418207"/>
                </a:lnTo>
                <a:lnTo>
                  <a:pt x="1262302" y="4432813"/>
                </a:lnTo>
                <a:cubicBezTo>
                  <a:pt x="1243379" y="4467700"/>
                  <a:pt x="1220054" y="4500709"/>
                  <a:pt x="1192327" y="4531842"/>
                </a:cubicBezTo>
                <a:cubicBezTo>
                  <a:pt x="1184449" y="4541368"/>
                  <a:pt x="1174980" y="4549585"/>
                  <a:pt x="1163920" y="4556492"/>
                </a:cubicBezTo>
                <a:cubicBezTo>
                  <a:pt x="1131514" y="4574005"/>
                  <a:pt x="1103645" y="4570980"/>
                  <a:pt x="1080312" y="4547418"/>
                </a:cubicBezTo>
                <a:cubicBezTo>
                  <a:pt x="1056979" y="4523855"/>
                  <a:pt x="1039103" y="4492776"/>
                  <a:pt x="1026683" y="4454179"/>
                </a:cubicBezTo>
                <a:cubicBezTo>
                  <a:pt x="1020474" y="4434880"/>
                  <a:pt x="1015858" y="4416957"/>
                  <a:pt x="1012837" y="4400410"/>
                </a:cubicBezTo>
                <a:lnTo>
                  <a:pt x="1009867" y="4379226"/>
                </a:lnTo>
                <a:lnTo>
                  <a:pt x="1002214" y="4390353"/>
                </a:lnTo>
                <a:cubicBezTo>
                  <a:pt x="982880" y="4413194"/>
                  <a:pt x="958415" y="4430219"/>
                  <a:pt x="928819" y="4441427"/>
                </a:cubicBezTo>
                <a:cubicBezTo>
                  <a:pt x="911322" y="4448774"/>
                  <a:pt x="896208" y="4449495"/>
                  <a:pt x="883477" y="4443591"/>
                </a:cubicBezTo>
                <a:cubicBezTo>
                  <a:pt x="870745" y="4437687"/>
                  <a:pt x="859957" y="4426301"/>
                  <a:pt x="851113" y="4409432"/>
                </a:cubicBezTo>
                <a:cubicBezTo>
                  <a:pt x="845018" y="4395799"/>
                  <a:pt x="837603" y="4378892"/>
                  <a:pt x="828868" y="4358711"/>
                </a:cubicBezTo>
                <a:cubicBezTo>
                  <a:pt x="820133" y="4338531"/>
                  <a:pt x="813043" y="4321201"/>
                  <a:pt x="807599" y="4306721"/>
                </a:cubicBezTo>
                <a:cubicBezTo>
                  <a:pt x="806697" y="4303996"/>
                  <a:pt x="805886" y="4301263"/>
                  <a:pt x="805165" y="4298521"/>
                </a:cubicBezTo>
                <a:cubicBezTo>
                  <a:pt x="804445" y="4295779"/>
                  <a:pt x="803202" y="4292353"/>
                  <a:pt x="801435" y="4288245"/>
                </a:cubicBezTo>
                <a:cubicBezTo>
                  <a:pt x="795088" y="4276426"/>
                  <a:pt x="788076" y="4270076"/>
                  <a:pt x="780400" y="4269195"/>
                </a:cubicBezTo>
                <a:cubicBezTo>
                  <a:pt x="772724" y="4268314"/>
                  <a:pt x="764909" y="4272664"/>
                  <a:pt x="756956" y="4282245"/>
                </a:cubicBezTo>
                <a:cubicBezTo>
                  <a:pt x="750973" y="4287250"/>
                  <a:pt x="746138" y="4292786"/>
                  <a:pt x="742452" y="4298854"/>
                </a:cubicBezTo>
                <a:cubicBezTo>
                  <a:pt x="738765" y="4304922"/>
                  <a:pt x="735485" y="4311409"/>
                  <a:pt x="732611" y="4318316"/>
                </a:cubicBezTo>
                <a:cubicBezTo>
                  <a:pt x="717123" y="4352318"/>
                  <a:pt x="708838" y="4389893"/>
                  <a:pt x="707755" y="4431041"/>
                </a:cubicBezTo>
                <a:cubicBezTo>
                  <a:pt x="706672" y="4472190"/>
                  <a:pt x="706242" y="4511552"/>
                  <a:pt x="706463" y="4549129"/>
                </a:cubicBezTo>
                <a:cubicBezTo>
                  <a:pt x="704971" y="4581878"/>
                  <a:pt x="700027" y="4605349"/>
                  <a:pt x="691633" y="4619544"/>
                </a:cubicBezTo>
                <a:cubicBezTo>
                  <a:pt x="683239" y="4633739"/>
                  <a:pt x="673035" y="4640513"/>
                  <a:pt x="661021" y="4639866"/>
                </a:cubicBezTo>
                <a:cubicBezTo>
                  <a:pt x="647399" y="4640441"/>
                  <a:pt x="634635" y="4639226"/>
                  <a:pt x="622728" y="4636221"/>
                </a:cubicBezTo>
                <a:cubicBezTo>
                  <a:pt x="610821" y="4633215"/>
                  <a:pt x="602084" y="4620877"/>
                  <a:pt x="596518" y="4599207"/>
                </a:cubicBezTo>
                <a:cubicBezTo>
                  <a:pt x="590952" y="4577537"/>
                  <a:pt x="590868" y="4538992"/>
                  <a:pt x="596267" y="4483573"/>
                </a:cubicBezTo>
                <a:cubicBezTo>
                  <a:pt x="599007" y="4467311"/>
                  <a:pt x="600910" y="4450236"/>
                  <a:pt x="601976" y="4432348"/>
                </a:cubicBezTo>
                <a:lnTo>
                  <a:pt x="602222" y="4412263"/>
                </a:lnTo>
                <a:lnTo>
                  <a:pt x="590701" y="4420894"/>
                </a:lnTo>
                <a:cubicBezTo>
                  <a:pt x="583150" y="4424846"/>
                  <a:pt x="574806" y="4427686"/>
                  <a:pt x="565669" y="4429415"/>
                </a:cubicBezTo>
                <a:cubicBezTo>
                  <a:pt x="541359" y="4432966"/>
                  <a:pt x="516274" y="4435859"/>
                  <a:pt x="490415" y="4438097"/>
                </a:cubicBezTo>
                <a:cubicBezTo>
                  <a:pt x="487369" y="4443463"/>
                  <a:pt x="484792" y="4448967"/>
                  <a:pt x="482686" y="4454610"/>
                </a:cubicBezTo>
                <a:cubicBezTo>
                  <a:pt x="480580" y="4460253"/>
                  <a:pt x="478435" y="4466449"/>
                  <a:pt x="476252" y="4473199"/>
                </a:cubicBezTo>
                <a:cubicBezTo>
                  <a:pt x="467777" y="4498400"/>
                  <a:pt x="457248" y="4523221"/>
                  <a:pt x="444666" y="4547661"/>
                </a:cubicBezTo>
                <a:cubicBezTo>
                  <a:pt x="432085" y="4572102"/>
                  <a:pt x="416975" y="4595128"/>
                  <a:pt x="399336" y="4616740"/>
                </a:cubicBezTo>
                <a:cubicBezTo>
                  <a:pt x="360601" y="4661502"/>
                  <a:pt x="318295" y="4686220"/>
                  <a:pt x="272418" y="4690894"/>
                </a:cubicBezTo>
                <a:cubicBezTo>
                  <a:pt x="226540" y="4695569"/>
                  <a:pt x="185078" y="4683275"/>
                  <a:pt x="148029" y="4654011"/>
                </a:cubicBezTo>
                <a:cubicBezTo>
                  <a:pt x="152359" y="4674006"/>
                  <a:pt x="154515" y="4693302"/>
                  <a:pt x="154499" y="4711901"/>
                </a:cubicBezTo>
                <a:cubicBezTo>
                  <a:pt x="154483" y="4730500"/>
                  <a:pt x="151059" y="4748881"/>
                  <a:pt x="144226" y="4767044"/>
                </a:cubicBezTo>
                <a:cubicBezTo>
                  <a:pt x="136470" y="4793653"/>
                  <a:pt x="125596" y="4805758"/>
                  <a:pt x="111603" y="4803360"/>
                </a:cubicBezTo>
                <a:cubicBezTo>
                  <a:pt x="97610" y="4800961"/>
                  <a:pt x="84376" y="4789545"/>
                  <a:pt x="71902" y="4769109"/>
                </a:cubicBezTo>
                <a:cubicBezTo>
                  <a:pt x="59429" y="4748674"/>
                  <a:pt x="51593" y="4724704"/>
                  <a:pt x="48395" y="4697201"/>
                </a:cubicBezTo>
                <a:cubicBezTo>
                  <a:pt x="43267" y="4642536"/>
                  <a:pt x="37329" y="4596667"/>
                  <a:pt x="30582" y="4559594"/>
                </a:cubicBezTo>
                <a:cubicBezTo>
                  <a:pt x="23835" y="4522521"/>
                  <a:pt x="17667" y="4485553"/>
                  <a:pt x="12079" y="4448689"/>
                </a:cubicBezTo>
                <a:cubicBezTo>
                  <a:pt x="6491" y="4411826"/>
                  <a:pt x="2872" y="4366376"/>
                  <a:pt x="1221" y="4312340"/>
                </a:cubicBezTo>
                <a:cubicBezTo>
                  <a:pt x="-919" y="4232200"/>
                  <a:pt x="-247" y="4152869"/>
                  <a:pt x="3236" y="4074347"/>
                </a:cubicBezTo>
                <a:cubicBezTo>
                  <a:pt x="6719" y="3995824"/>
                  <a:pt x="14757" y="3917223"/>
                  <a:pt x="27350" y="3838542"/>
                </a:cubicBezTo>
                <a:cubicBezTo>
                  <a:pt x="29145" y="3829342"/>
                  <a:pt x="31733" y="3820797"/>
                  <a:pt x="35114" y="3812909"/>
                </a:cubicBezTo>
                <a:cubicBezTo>
                  <a:pt x="37364" y="3805251"/>
                  <a:pt x="40732" y="3799681"/>
                  <a:pt x="45219" y="3796201"/>
                </a:cubicBezTo>
                <a:cubicBezTo>
                  <a:pt x="49705" y="3792721"/>
                  <a:pt x="55015" y="3792089"/>
                  <a:pt x="61149" y="3794307"/>
                </a:cubicBezTo>
                <a:cubicBezTo>
                  <a:pt x="65278" y="3796320"/>
                  <a:pt x="69431" y="3799520"/>
                  <a:pt x="73605" y="3803908"/>
                </a:cubicBezTo>
                <a:cubicBezTo>
                  <a:pt x="77780" y="3808296"/>
                  <a:pt x="80223" y="3812759"/>
                  <a:pt x="80933" y="3817297"/>
                </a:cubicBezTo>
                <a:cubicBezTo>
                  <a:pt x="80958" y="3834100"/>
                  <a:pt x="80629" y="3851029"/>
                  <a:pt x="79946" y="3868083"/>
                </a:cubicBezTo>
                <a:cubicBezTo>
                  <a:pt x="79263" y="3885137"/>
                  <a:pt x="78969" y="3902429"/>
                  <a:pt x="79064" y="3919957"/>
                </a:cubicBezTo>
                <a:cubicBezTo>
                  <a:pt x="79469" y="3971254"/>
                  <a:pt x="79554" y="4023029"/>
                  <a:pt x="79318" y="4075283"/>
                </a:cubicBezTo>
                <a:cubicBezTo>
                  <a:pt x="79083" y="4127536"/>
                  <a:pt x="79199" y="4179636"/>
                  <a:pt x="79667" y="4231583"/>
                </a:cubicBezTo>
                <a:cubicBezTo>
                  <a:pt x="79617" y="4276735"/>
                  <a:pt x="83981" y="4322223"/>
                  <a:pt x="92760" y="4368047"/>
                </a:cubicBezTo>
                <a:cubicBezTo>
                  <a:pt x="94320" y="4362676"/>
                  <a:pt x="95871" y="4357214"/>
                  <a:pt x="97413" y="4351661"/>
                </a:cubicBezTo>
                <a:cubicBezTo>
                  <a:pt x="98956" y="4346109"/>
                  <a:pt x="101267" y="4340940"/>
                  <a:pt x="104348" y="4336156"/>
                </a:cubicBezTo>
                <a:cubicBezTo>
                  <a:pt x="111866" y="4316227"/>
                  <a:pt x="119993" y="4295969"/>
                  <a:pt x="128730" y="4275383"/>
                </a:cubicBezTo>
                <a:cubicBezTo>
                  <a:pt x="137466" y="4254796"/>
                  <a:pt x="147444" y="4234746"/>
                  <a:pt x="158664" y="4215233"/>
                </a:cubicBezTo>
                <a:cubicBezTo>
                  <a:pt x="166346" y="4202102"/>
                  <a:pt x="175519" y="4190199"/>
                  <a:pt x="186183" y="4179522"/>
                </a:cubicBezTo>
                <a:cubicBezTo>
                  <a:pt x="196846" y="4168846"/>
                  <a:pt x="208077" y="4159303"/>
                  <a:pt x="219874" y="4150893"/>
                </a:cubicBezTo>
                <a:cubicBezTo>
                  <a:pt x="275646" y="4112960"/>
                  <a:pt x="329420" y="4103107"/>
                  <a:pt x="381194" y="4121334"/>
                </a:cubicBezTo>
                <a:cubicBezTo>
                  <a:pt x="432968" y="4139562"/>
                  <a:pt x="468560" y="4180823"/>
                  <a:pt x="487969" y="4245119"/>
                </a:cubicBezTo>
                <a:cubicBezTo>
                  <a:pt x="490546" y="4257391"/>
                  <a:pt x="492598" y="4269897"/>
                  <a:pt x="494124" y="4282636"/>
                </a:cubicBezTo>
                <a:cubicBezTo>
                  <a:pt x="495651" y="4295375"/>
                  <a:pt x="496979" y="4307950"/>
                  <a:pt x="498109" y="4320361"/>
                </a:cubicBezTo>
                <a:lnTo>
                  <a:pt x="501591" y="4356654"/>
                </a:lnTo>
                <a:lnTo>
                  <a:pt x="565621" y="4337359"/>
                </a:lnTo>
                <a:cubicBezTo>
                  <a:pt x="572766" y="4335851"/>
                  <a:pt x="579268" y="4334314"/>
                  <a:pt x="585126" y="4332747"/>
                </a:cubicBezTo>
                <a:cubicBezTo>
                  <a:pt x="590984" y="4331181"/>
                  <a:pt x="596432" y="4330110"/>
                  <a:pt x="601471" y="4329535"/>
                </a:cubicBezTo>
                <a:lnTo>
                  <a:pt x="601854" y="4329582"/>
                </a:lnTo>
                <a:lnTo>
                  <a:pt x="601665" y="4318659"/>
                </a:lnTo>
                <a:cubicBezTo>
                  <a:pt x="601606" y="4299782"/>
                  <a:pt x="601822" y="4281223"/>
                  <a:pt x="602312" y="4262982"/>
                </a:cubicBezTo>
                <a:cubicBezTo>
                  <a:pt x="603292" y="4226501"/>
                  <a:pt x="609815" y="4195816"/>
                  <a:pt x="621881" y="4170927"/>
                </a:cubicBezTo>
                <a:cubicBezTo>
                  <a:pt x="626185" y="4161120"/>
                  <a:pt x="632251" y="4154438"/>
                  <a:pt x="640081" y="4150881"/>
                </a:cubicBezTo>
                <a:cubicBezTo>
                  <a:pt x="647910" y="4147324"/>
                  <a:pt x="656709" y="4146235"/>
                  <a:pt x="666476" y="4147616"/>
                </a:cubicBezTo>
                <a:cubicBezTo>
                  <a:pt x="676152" y="4149006"/>
                  <a:pt x="683771" y="4152789"/>
                  <a:pt x="689333" y="4158965"/>
                </a:cubicBezTo>
                <a:cubicBezTo>
                  <a:pt x="694896" y="4165142"/>
                  <a:pt x="698150" y="4173003"/>
                  <a:pt x="699097" y="4182551"/>
                </a:cubicBezTo>
                <a:cubicBezTo>
                  <a:pt x="699798" y="4191771"/>
                  <a:pt x="699585" y="4200987"/>
                  <a:pt x="698456" y="4210197"/>
                </a:cubicBezTo>
                <a:cubicBezTo>
                  <a:pt x="697328" y="4219408"/>
                  <a:pt x="696493" y="4229777"/>
                  <a:pt x="695953" y="4241304"/>
                </a:cubicBezTo>
                <a:lnTo>
                  <a:pt x="715648" y="4219690"/>
                </a:lnTo>
                <a:cubicBezTo>
                  <a:pt x="720975" y="4213882"/>
                  <a:pt x="725867" y="4208299"/>
                  <a:pt x="730322" y="4202941"/>
                </a:cubicBezTo>
                <a:cubicBezTo>
                  <a:pt x="749583" y="4184429"/>
                  <a:pt x="768937" y="4176419"/>
                  <a:pt x="788384" y="4178909"/>
                </a:cubicBezTo>
                <a:cubicBezTo>
                  <a:pt x="807831" y="4181400"/>
                  <a:pt x="824020" y="4193793"/>
                  <a:pt x="836952" y="4216087"/>
                </a:cubicBezTo>
                <a:cubicBezTo>
                  <a:pt x="843099" y="4227397"/>
                  <a:pt x="848348" y="4238891"/>
                  <a:pt x="852700" y="4250567"/>
                </a:cubicBezTo>
                <a:cubicBezTo>
                  <a:pt x="857052" y="4262243"/>
                  <a:pt x="860749" y="4272808"/>
                  <a:pt x="863790" y="4282262"/>
                </a:cubicBezTo>
                <a:cubicBezTo>
                  <a:pt x="874814" y="4312948"/>
                  <a:pt x="889597" y="4334193"/>
                  <a:pt x="908138" y="4345997"/>
                </a:cubicBezTo>
                <a:cubicBezTo>
                  <a:pt x="926680" y="4357802"/>
                  <a:pt x="948262" y="4354580"/>
                  <a:pt x="972884" y="4336331"/>
                </a:cubicBezTo>
                <a:cubicBezTo>
                  <a:pt x="981526" y="4330124"/>
                  <a:pt x="989102" y="4323286"/>
                  <a:pt x="995611" y="4315816"/>
                </a:cubicBezTo>
                <a:lnTo>
                  <a:pt x="1010375" y="4301892"/>
                </a:lnTo>
                <a:cubicBezTo>
                  <a:pt x="1011179" y="4278431"/>
                  <a:pt x="1011984" y="4254971"/>
                  <a:pt x="1012788" y="4231510"/>
                </a:cubicBezTo>
                <a:cubicBezTo>
                  <a:pt x="1012651" y="4227863"/>
                  <a:pt x="1013328" y="4224138"/>
                  <a:pt x="1014819" y="4220335"/>
                </a:cubicBezTo>
                <a:cubicBezTo>
                  <a:pt x="1016311" y="4216532"/>
                  <a:pt x="1017350" y="4212772"/>
                  <a:pt x="1017937" y="4209056"/>
                </a:cubicBezTo>
                <a:cubicBezTo>
                  <a:pt x="1020951" y="4202087"/>
                  <a:pt x="1025125" y="4196745"/>
                  <a:pt x="1030459" y="4193031"/>
                </a:cubicBezTo>
                <a:cubicBezTo>
                  <a:pt x="1035794" y="4189317"/>
                  <a:pt x="1042160" y="4187791"/>
                  <a:pt x="1049558" y="4188454"/>
                </a:cubicBezTo>
                <a:cubicBezTo>
                  <a:pt x="1054329" y="4190924"/>
                  <a:pt x="1059045" y="4193765"/>
                  <a:pt x="1063705" y="4196978"/>
                </a:cubicBezTo>
                <a:cubicBezTo>
                  <a:pt x="1068365" y="4200191"/>
                  <a:pt x="1072065" y="4203862"/>
                  <a:pt x="1074804" y="4207992"/>
                </a:cubicBezTo>
                <a:cubicBezTo>
                  <a:pt x="1077966" y="4213605"/>
                  <a:pt x="1079547" y="4219920"/>
                  <a:pt x="1079548" y="4226935"/>
                </a:cubicBezTo>
                <a:cubicBezTo>
                  <a:pt x="1079549" y="4233950"/>
                  <a:pt x="1079749" y="4241128"/>
                  <a:pt x="1080149" y="4248471"/>
                </a:cubicBezTo>
                <a:cubicBezTo>
                  <a:pt x="1082031" y="4269671"/>
                  <a:pt x="1083702" y="4291532"/>
                  <a:pt x="1085163" y="4314054"/>
                </a:cubicBezTo>
                <a:cubicBezTo>
                  <a:pt x="1086624" y="4336575"/>
                  <a:pt x="1088692" y="4358764"/>
                  <a:pt x="1091367" y="4380620"/>
                </a:cubicBezTo>
                <a:cubicBezTo>
                  <a:pt x="1097986" y="4426146"/>
                  <a:pt x="1110377" y="4450468"/>
                  <a:pt x="1128542" y="4453587"/>
                </a:cubicBezTo>
                <a:cubicBezTo>
                  <a:pt x="1146707" y="4456705"/>
                  <a:pt x="1166756" y="4447243"/>
                  <a:pt x="1188689" y="4425201"/>
                </a:cubicBezTo>
                <a:cubicBezTo>
                  <a:pt x="1210623" y="4403158"/>
                  <a:pt x="1230550" y="4377157"/>
                  <a:pt x="1248473" y="4347198"/>
                </a:cubicBezTo>
                <a:lnTo>
                  <a:pt x="1267869" y="4311416"/>
                </a:lnTo>
                <a:lnTo>
                  <a:pt x="1270381" y="4294087"/>
                </a:lnTo>
                <a:cubicBezTo>
                  <a:pt x="1275705" y="4270884"/>
                  <a:pt x="1282883" y="4248418"/>
                  <a:pt x="1291915" y="4226689"/>
                </a:cubicBezTo>
                <a:cubicBezTo>
                  <a:pt x="1309978" y="4183231"/>
                  <a:pt x="1335842" y="4142685"/>
                  <a:pt x="1369508" y="4105051"/>
                </a:cubicBezTo>
                <a:cubicBezTo>
                  <a:pt x="1386821" y="4088505"/>
                  <a:pt x="1405485" y="4073660"/>
                  <a:pt x="1425502" y="4060516"/>
                </a:cubicBezTo>
                <a:cubicBezTo>
                  <a:pt x="1445519" y="4047371"/>
                  <a:pt x="1467931" y="4037291"/>
                  <a:pt x="1492739" y="4030274"/>
                </a:cubicBezTo>
                <a:cubicBezTo>
                  <a:pt x="1497793" y="4029637"/>
                  <a:pt x="1502752" y="4028002"/>
                  <a:pt x="1507616" y="4025370"/>
                </a:cubicBezTo>
                <a:cubicBezTo>
                  <a:pt x="1512479" y="4022738"/>
                  <a:pt x="1517334" y="4020015"/>
                  <a:pt x="1522180" y="4017201"/>
                </a:cubicBezTo>
                <a:cubicBezTo>
                  <a:pt x="1537588" y="4003553"/>
                  <a:pt x="1552646" y="3998632"/>
                  <a:pt x="1567354" y="4002436"/>
                </a:cubicBezTo>
                <a:cubicBezTo>
                  <a:pt x="1582062" y="4006240"/>
                  <a:pt x="1592463" y="4017503"/>
                  <a:pt x="1598556" y="4036226"/>
                </a:cubicBezTo>
                <a:cubicBezTo>
                  <a:pt x="1602065" y="4045405"/>
                  <a:pt x="1603576" y="4054776"/>
                  <a:pt x="1603088" y="4064339"/>
                </a:cubicBezTo>
                <a:cubicBezTo>
                  <a:pt x="1602600" y="4073902"/>
                  <a:pt x="1601931" y="4083482"/>
                  <a:pt x="1601082" y="4093080"/>
                </a:cubicBezTo>
                <a:cubicBezTo>
                  <a:pt x="1600390" y="4100466"/>
                  <a:pt x="1599155" y="4107905"/>
                  <a:pt x="1597376" y="4115396"/>
                </a:cubicBezTo>
                <a:cubicBezTo>
                  <a:pt x="1595598" y="4122886"/>
                  <a:pt x="1592914" y="4130464"/>
                  <a:pt x="1589326" y="4138129"/>
                </a:cubicBezTo>
                <a:cubicBezTo>
                  <a:pt x="1579816" y="4165176"/>
                  <a:pt x="1575946" y="4196238"/>
                  <a:pt x="1577717" y="4231313"/>
                </a:cubicBezTo>
                <a:cubicBezTo>
                  <a:pt x="1579489" y="4266388"/>
                  <a:pt x="1583031" y="4301293"/>
                  <a:pt x="1588346" y="4336027"/>
                </a:cubicBezTo>
                <a:cubicBezTo>
                  <a:pt x="1593661" y="4370762"/>
                  <a:pt x="1596879" y="4401144"/>
                  <a:pt x="1598001" y="4427172"/>
                </a:cubicBezTo>
                <a:cubicBezTo>
                  <a:pt x="1610195" y="4414280"/>
                  <a:pt x="1624165" y="4396691"/>
                  <a:pt x="1639912" y="4374404"/>
                </a:cubicBezTo>
                <a:cubicBezTo>
                  <a:pt x="1655659" y="4352117"/>
                  <a:pt x="1669161" y="4328499"/>
                  <a:pt x="1680417" y="4303552"/>
                </a:cubicBezTo>
                <a:lnTo>
                  <a:pt x="1691397" y="4271206"/>
                </a:lnTo>
                <a:lnTo>
                  <a:pt x="1691520" y="4262909"/>
                </a:lnTo>
                <a:cubicBezTo>
                  <a:pt x="1691604" y="4258025"/>
                  <a:pt x="1691693" y="4253615"/>
                  <a:pt x="1691787" y="4249681"/>
                </a:cubicBezTo>
                <a:cubicBezTo>
                  <a:pt x="1690524" y="4180974"/>
                  <a:pt x="1690852" y="4112654"/>
                  <a:pt x="1692770" y="4044721"/>
                </a:cubicBezTo>
                <a:cubicBezTo>
                  <a:pt x="1694688" y="3976787"/>
                  <a:pt x="1701308" y="3909306"/>
                  <a:pt x="1712633" y="3842278"/>
                </a:cubicBezTo>
                <a:cubicBezTo>
                  <a:pt x="1720409" y="3807798"/>
                  <a:pt x="1728929" y="3773431"/>
                  <a:pt x="1738194" y="3739174"/>
                </a:cubicBezTo>
                <a:cubicBezTo>
                  <a:pt x="1747458" y="3704918"/>
                  <a:pt x="1756780" y="3671205"/>
                  <a:pt x="1766161" y="3638036"/>
                </a:cubicBezTo>
                <a:cubicBezTo>
                  <a:pt x="1772894" y="3616649"/>
                  <a:pt x="1784187" y="3597022"/>
                  <a:pt x="1800040" y="3579152"/>
                </a:cubicBezTo>
                <a:cubicBezTo>
                  <a:pt x="1805326" y="3571935"/>
                  <a:pt x="1811943" y="3567152"/>
                  <a:pt x="1819892" y="3564804"/>
                </a:cubicBezTo>
                <a:cubicBezTo>
                  <a:pt x="1827840" y="3562455"/>
                  <a:pt x="1836465" y="3563335"/>
                  <a:pt x="1845765" y="3567445"/>
                </a:cubicBezTo>
                <a:cubicBezTo>
                  <a:pt x="1853992" y="3571170"/>
                  <a:pt x="1859638" y="3576606"/>
                  <a:pt x="1862703" y="3583754"/>
                </a:cubicBezTo>
                <a:cubicBezTo>
                  <a:pt x="1865767" y="3590902"/>
                  <a:pt x="1867270" y="3598932"/>
                  <a:pt x="1867210" y="3607844"/>
                </a:cubicBezTo>
                <a:cubicBezTo>
                  <a:pt x="1866418" y="3613258"/>
                  <a:pt x="1865578" y="3619133"/>
                  <a:pt x="1864692" y="3625471"/>
                </a:cubicBezTo>
                <a:cubicBezTo>
                  <a:pt x="1863806" y="3631809"/>
                  <a:pt x="1861843" y="3637426"/>
                  <a:pt x="1858806" y="3642323"/>
                </a:cubicBezTo>
                <a:cubicBezTo>
                  <a:pt x="1840810" y="3688092"/>
                  <a:pt x="1827487" y="3734877"/>
                  <a:pt x="1818836" y="3782678"/>
                </a:cubicBezTo>
                <a:cubicBezTo>
                  <a:pt x="1810185" y="3830478"/>
                  <a:pt x="1804324" y="3878743"/>
                  <a:pt x="1801252" y="3927472"/>
                </a:cubicBezTo>
                <a:cubicBezTo>
                  <a:pt x="1798352" y="3964323"/>
                  <a:pt x="1796457" y="4001161"/>
                  <a:pt x="1795568" y="4037986"/>
                </a:cubicBezTo>
                <a:cubicBezTo>
                  <a:pt x="1794679" y="4074812"/>
                  <a:pt x="1793904" y="4111877"/>
                  <a:pt x="1793244" y="4149181"/>
                </a:cubicBezTo>
                <a:cubicBezTo>
                  <a:pt x="1793416" y="4151296"/>
                  <a:pt x="1793731" y="4153946"/>
                  <a:pt x="1794190" y="4157129"/>
                </a:cubicBezTo>
                <a:cubicBezTo>
                  <a:pt x="1794648" y="4160313"/>
                  <a:pt x="1795464" y="4164376"/>
                  <a:pt x="1796640" y="4169317"/>
                </a:cubicBezTo>
                <a:cubicBezTo>
                  <a:pt x="1803670" y="4159934"/>
                  <a:pt x="1810061" y="4151526"/>
                  <a:pt x="1815814" y="4144093"/>
                </a:cubicBezTo>
                <a:cubicBezTo>
                  <a:pt x="1821567" y="4136660"/>
                  <a:pt x="1827372" y="4129769"/>
                  <a:pt x="1833229" y="4123422"/>
                </a:cubicBezTo>
                <a:cubicBezTo>
                  <a:pt x="1844218" y="4109214"/>
                  <a:pt x="1856414" y="4097082"/>
                  <a:pt x="1869814" y="4087027"/>
                </a:cubicBezTo>
                <a:cubicBezTo>
                  <a:pt x="1883215" y="4076972"/>
                  <a:pt x="1898366" y="4068941"/>
                  <a:pt x="1915266" y="4062935"/>
                </a:cubicBezTo>
                <a:cubicBezTo>
                  <a:pt x="1936031" y="4055881"/>
                  <a:pt x="1954957" y="4055402"/>
                  <a:pt x="1972043" y="4061500"/>
                </a:cubicBezTo>
                <a:cubicBezTo>
                  <a:pt x="1989129" y="4067598"/>
                  <a:pt x="2003070" y="4080026"/>
                  <a:pt x="2013868" y="4098783"/>
                </a:cubicBezTo>
                <a:cubicBezTo>
                  <a:pt x="2022933" y="4111248"/>
                  <a:pt x="2030488" y="4125141"/>
                  <a:pt x="2036533" y="4140464"/>
                </a:cubicBezTo>
                <a:cubicBezTo>
                  <a:pt x="2042578" y="4155786"/>
                  <a:pt x="2048098" y="4171356"/>
                  <a:pt x="2053093" y="4187173"/>
                </a:cubicBezTo>
                <a:cubicBezTo>
                  <a:pt x="2059555" y="4204931"/>
                  <a:pt x="2065274" y="4222577"/>
                  <a:pt x="2070250" y="4240111"/>
                </a:cubicBezTo>
                <a:cubicBezTo>
                  <a:pt x="2075227" y="4257646"/>
                  <a:pt x="2081601" y="4274496"/>
                  <a:pt x="2089375" y="4290663"/>
                </a:cubicBezTo>
                <a:cubicBezTo>
                  <a:pt x="2106172" y="4329007"/>
                  <a:pt x="2122947" y="4348148"/>
                  <a:pt x="2139697" y="4348087"/>
                </a:cubicBezTo>
                <a:cubicBezTo>
                  <a:pt x="2156447" y="4348026"/>
                  <a:pt x="2172120" y="4337094"/>
                  <a:pt x="2186716" y="4315289"/>
                </a:cubicBezTo>
                <a:cubicBezTo>
                  <a:pt x="2201311" y="4293485"/>
                  <a:pt x="2213775" y="4269140"/>
                  <a:pt x="2224109" y="4242253"/>
                </a:cubicBezTo>
                <a:cubicBezTo>
                  <a:pt x="2229276" y="4228810"/>
                  <a:pt x="2233646" y="4216815"/>
                  <a:pt x="2237220" y="4206266"/>
                </a:cubicBezTo>
                <a:cubicBezTo>
                  <a:pt x="2237300" y="4206018"/>
                  <a:pt x="2237381" y="4205770"/>
                  <a:pt x="2237461" y="4205522"/>
                </a:cubicBezTo>
                <a:lnTo>
                  <a:pt x="2231338" y="4173086"/>
                </a:lnTo>
                <a:cubicBezTo>
                  <a:pt x="2225500" y="4127514"/>
                  <a:pt x="2223682" y="4081922"/>
                  <a:pt x="2225883" y="4036311"/>
                </a:cubicBezTo>
                <a:cubicBezTo>
                  <a:pt x="2228084" y="3990700"/>
                  <a:pt x="2229957" y="3945487"/>
                  <a:pt x="2231503" y="3900671"/>
                </a:cubicBezTo>
                <a:cubicBezTo>
                  <a:pt x="2232182" y="3893466"/>
                  <a:pt x="2232460" y="3886849"/>
                  <a:pt x="2232338" y="3880820"/>
                </a:cubicBezTo>
                <a:cubicBezTo>
                  <a:pt x="2232216" y="3874791"/>
                  <a:pt x="2232133" y="3868208"/>
                  <a:pt x="2232088" y="3861073"/>
                </a:cubicBezTo>
                <a:lnTo>
                  <a:pt x="2181909" y="3865888"/>
                </a:lnTo>
                <a:lnTo>
                  <a:pt x="2134951" y="3870393"/>
                </a:lnTo>
                <a:cubicBezTo>
                  <a:pt x="2129559" y="3858706"/>
                  <a:pt x="2124705" y="3848803"/>
                  <a:pt x="2120388" y="3840682"/>
                </a:cubicBezTo>
                <a:cubicBezTo>
                  <a:pt x="2116071" y="3832562"/>
                  <a:pt x="2111426" y="3824844"/>
                  <a:pt x="2106454" y="3817527"/>
                </a:cubicBezTo>
                <a:cubicBezTo>
                  <a:pt x="2098766" y="3800972"/>
                  <a:pt x="2102443" y="3788440"/>
                  <a:pt x="2117487" y="3779933"/>
                </a:cubicBezTo>
                <a:cubicBezTo>
                  <a:pt x="2129848" y="3771440"/>
                  <a:pt x="2143938" y="3765704"/>
                  <a:pt x="2159757" y="3762725"/>
                </a:cubicBezTo>
                <a:cubicBezTo>
                  <a:pt x="2174685" y="3758431"/>
                  <a:pt x="2189315" y="3753983"/>
                  <a:pt x="2203644" y="3749380"/>
                </a:cubicBezTo>
                <a:cubicBezTo>
                  <a:pt x="2217974" y="3744778"/>
                  <a:pt x="2232158" y="3739642"/>
                  <a:pt x="2246195" y="3733972"/>
                </a:cubicBezTo>
                <a:cubicBezTo>
                  <a:pt x="2248427" y="3727726"/>
                  <a:pt x="2250481" y="3720580"/>
                  <a:pt x="2252357" y="3712532"/>
                </a:cubicBezTo>
                <a:cubicBezTo>
                  <a:pt x="2254234" y="3704485"/>
                  <a:pt x="2256580" y="3696574"/>
                  <a:pt x="2259396" y="3688801"/>
                </a:cubicBezTo>
                <a:cubicBezTo>
                  <a:pt x="2270058" y="3632389"/>
                  <a:pt x="2280666" y="3575250"/>
                  <a:pt x="2291220" y="3517385"/>
                </a:cubicBezTo>
                <a:cubicBezTo>
                  <a:pt x="2294599" y="3501109"/>
                  <a:pt x="2299364" y="3489733"/>
                  <a:pt x="2305514" y="3483256"/>
                </a:cubicBezTo>
                <a:cubicBezTo>
                  <a:pt x="2308588" y="3480018"/>
                  <a:pt x="2312260" y="3477752"/>
                  <a:pt x="2316527" y="3476458"/>
                </a:cubicBezTo>
                <a:cubicBezTo>
                  <a:pt x="2320796" y="3475164"/>
                  <a:pt x="2325660" y="3474842"/>
                  <a:pt x="2331121" y="3475492"/>
                </a:cubicBezTo>
                <a:close/>
                <a:moveTo>
                  <a:pt x="1954514" y="0"/>
                </a:moveTo>
                <a:lnTo>
                  <a:pt x="2202918" y="0"/>
                </a:lnTo>
                <a:lnTo>
                  <a:pt x="2202918" y="155899"/>
                </a:lnTo>
                <a:lnTo>
                  <a:pt x="1954514" y="155899"/>
                </a:lnTo>
                <a:lnTo>
                  <a:pt x="1954514" y="0"/>
                </a:lnTo>
                <a:close/>
              </a:path>
            </a:pathLst>
          </a:custGeom>
          <a:solidFill>
            <a:srgbClr val="FFF2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CBA5175F-B238-6294-4678-16C08F666CFF}"/>
              </a:ext>
            </a:extLst>
          </p:cNvPr>
          <p:cNvSpPr/>
          <p:nvPr/>
        </p:nvSpPr>
        <p:spPr>
          <a:xfrm>
            <a:off x="725713" y="-586338"/>
            <a:ext cx="2486326" cy="2803269"/>
          </a:xfrm>
          <a:custGeom>
            <a:avLst/>
            <a:gdLst/>
            <a:ahLst/>
            <a:cxnLst/>
            <a:rect l="l" t="t" r="r" b="b"/>
            <a:pathLst>
              <a:path w="2486326" h="2803269">
                <a:moveTo>
                  <a:pt x="1137564" y="2497869"/>
                </a:moveTo>
                <a:cubicBezTo>
                  <a:pt x="1134111" y="2499935"/>
                  <a:pt x="1131386" y="2501485"/>
                  <a:pt x="1129386" y="2502518"/>
                </a:cubicBezTo>
                <a:cubicBezTo>
                  <a:pt x="1127387" y="2503551"/>
                  <a:pt x="1125648" y="2504550"/>
                  <a:pt x="1124168" y="2505516"/>
                </a:cubicBezTo>
                <a:cubicBezTo>
                  <a:pt x="1109141" y="2520047"/>
                  <a:pt x="1094253" y="2534401"/>
                  <a:pt x="1079504" y="2548580"/>
                </a:cubicBezTo>
                <a:cubicBezTo>
                  <a:pt x="1064754" y="2562758"/>
                  <a:pt x="1050113" y="2577292"/>
                  <a:pt x="1035580" y="2592182"/>
                </a:cubicBezTo>
                <a:cubicBezTo>
                  <a:pt x="1014590" y="2612501"/>
                  <a:pt x="996319" y="2634582"/>
                  <a:pt x="980767" y="2658425"/>
                </a:cubicBezTo>
                <a:cubicBezTo>
                  <a:pt x="975929" y="2663839"/>
                  <a:pt x="971718" y="2670018"/>
                  <a:pt x="968135" y="2676961"/>
                </a:cubicBezTo>
                <a:cubicBezTo>
                  <a:pt x="964552" y="2683903"/>
                  <a:pt x="961698" y="2690752"/>
                  <a:pt x="959572" y="2697506"/>
                </a:cubicBezTo>
                <a:cubicBezTo>
                  <a:pt x="957218" y="2705857"/>
                  <a:pt x="957527" y="2712332"/>
                  <a:pt x="960499" y="2716930"/>
                </a:cubicBezTo>
                <a:cubicBezTo>
                  <a:pt x="963472" y="2721529"/>
                  <a:pt x="969412" y="2724107"/>
                  <a:pt x="978320" y="2724664"/>
                </a:cubicBezTo>
                <a:cubicBezTo>
                  <a:pt x="987411" y="2725532"/>
                  <a:pt x="996782" y="2725730"/>
                  <a:pt x="1006434" y="2725258"/>
                </a:cubicBezTo>
                <a:cubicBezTo>
                  <a:pt x="1016085" y="2724786"/>
                  <a:pt x="1025545" y="2724127"/>
                  <a:pt x="1034812" y="2723282"/>
                </a:cubicBezTo>
                <a:cubicBezTo>
                  <a:pt x="1046612" y="2722566"/>
                  <a:pt x="1057466" y="2719755"/>
                  <a:pt x="1067373" y="2714848"/>
                </a:cubicBezTo>
                <a:cubicBezTo>
                  <a:pt x="1077281" y="2709941"/>
                  <a:pt x="1085745" y="2703213"/>
                  <a:pt x="1092767" y="2694665"/>
                </a:cubicBezTo>
                <a:cubicBezTo>
                  <a:pt x="1097806" y="2687692"/>
                  <a:pt x="1102552" y="2680494"/>
                  <a:pt x="1107004" y="2673069"/>
                </a:cubicBezTo>
                <a:cubicBezTo>
                  <a:pt x="1111456" y="2665645"/>
                  <a:pt x="1115497" y="2657904"/>
                  <a:pt x="1119126" y="2649846"/>
                </a:cubicBezTo>
                <a:cubicBezTo>
                  <a:pt x="1126677" y="2634344"/>
                  <a:pt x="1131707" y="2618164"/>
                  <a:pt x="1134218" y="2601306"/>
                </a:cubicBezTo>
                <a:cubicBezTo>
                  <a:pt x="1136729" y="2584448"/>
                  <a:pt x="1137880" y="2567713"/>
                  <a:pt x="1137673" y="2551101"/>
                </a:cubicBezTo>
                <a:cubicBezTo>
                  <a:pt x="1137778" y="2542371"/>
                  <a:pt x="1137801" y="2533811"/>
                  <a:pt x="1137739" y="2525420"/>
                </a:cubicBezTo>
                <a:cubicBezTo>
                  <a:pt x="1137677" y="2517029"/>
                  <a:pt x="1137619" y="2507846"/>
                  <a:pt x="1137564" y="2497869"/>
                </a:cubicBezTo>
                <a:close/>
                <a:moveTo>
                  <a:pt x="797012" y="2327127"/>
                </a:moveTo>
                <a:cubicBezTo>
                  <a:pt x="796166" y="2327272"/>
                  <a:pt x="795179" y="2327540"/>
                  <a:pt x="794049" y="2327933"/>
                </a:cubicBezTo>
                <a:cubicBezTo>
                  <a:pt x="792918" y="2328325"/>
                  <a:pt x="791723" y="2328621"/>
                  <a:pt x="790462" y="2328819"/>
                </a:cubicBezTo>
                <a:cubicBezTo>
                  <a:pt x="790601" y="2334993"/>
                  <a:pt x="791076" y="2345640"/>
                  <a:pt x="791886" y="2360760"/>
                </a:cubicBezTo>
                <a:cubicBezTo>
                  <a:pt x="792697" y="2375880"/>
                  <a:pt x="794701" y="2391190"/>
                  <a:pt x="797899" y="2406690"/>
                </a:cubicBezTo>
                <a:cubicBezTo>
                  <a:pt x="801098" y="2422190"/>
                  <a:pt x="806349" y="2433596"/>
                  <a:pt x="813652" y="2440909"/>
                </a:cubicBezTo>
                <a:cubicBezTo>
                  <a:pt x="820956" y="2448221"/>
                  <a:pt x="831170" y="2447158"/>
                  <a:pt x="844296" y="2437717"/>
                </a:cubicBezTo>
                <a:cubicBezTo>
                  <a:pt x="850527" y="2433564"/>
                  <a:pt x="855806" y="2428584"/>
                  <a:pt x="860132" y="2422775"/>
                </a:cubicBezTo>
                <a:cubicBezTo>
                  <a:pt x="864458" y="2416966"/>
                  <a:pt x="867803" y="2410121"/>
                  <a:pt x="870169" y="2402240"/>
                </a:cubicBezTo>
                <a:cubicBezTo>
                  <a:pt x="848022" y="2398618"/>
                  <a:pt x="832460" y="2389494"/>
                  <a:pt x="823485" y="2374868"/>
                </a:cubicBezTo>
                <a:cubicBezTo>
                  <a:pt x="814509" y="2360243"/>
                  <a:pt x="805685" y="2344329"/>
                  <a:pt x="797012" y="2327127"/>
                </a:cubicBezTo>
                <a:close/>
                <a:moveTo>
                  <a:pt x="837687" y="2258876"/>
                </a:moveTo>
                <a:cubicBezTo>
                  <a:pt x="833353" y="2260527"/>
                  <a:pt x="830888" y="2264367"/>
                  <a:pt x="830292" y="2270397"/>
                </a:cubicBezTo>
                <a:cubicBezTo>
                  <a:pt x="829559" y="2277680"/>
                  <a:pt x="829578" y="2284654"/>
                  <a:pt x="830351" y="2291319"/>
                </a:cubicBezTo>
                <a:cubicBezTo>
                  <a:pt x="831124" y="2297985"/>
                  <a:pt x="832547" y="2304355"/>
                  <a:pt x="834618" y="2310429"/>
                </a:cubicBezTo>
                <a:cubicBezTo>
                  <a:pt x="838330" y="2325242"/>
                  <a:pt x="844427" y="2338055"/>
                  <a:pt x="852910" y="2348868"/>
                </a:cubicBezTo>
                <a:cubicBezTo>
                  <a:pt x="861392" y="2359682"/>
                  <a:pt x="873435" y="2362848"/>
                  <a:pt x="889036" y="2358365"/>
                </a:cubicBezTo>
                <a:cubicBezTo>
                  <a:pt x="887915" y="2338796"/>
                  <a:pt x="886502" y="2320269"/>
                  <a:pt x="884799" y="2302783"/>
                </a:cubicBezTo>
                <a:cubicBezTo>
                  <a:pt x="883095" y="2285298"/>
                  <a:pt x="872997" y="2271486"/>
                  <a:pt x="854504" y="2261350"/>
                </a:cubicBezTo>
                <a:cubicBezTo>
                  <a:pt x="847627" y="2258049"/>
                  <a:pt x="842021" y="2257224"/>
                  <a:pt x="837687" y="2258876"/>
                </a:cubicBezTo>
                <a:close/>
                <a:moveTo>
                  <a:pt x="1105474" y="2229871"/>
                </a:moveTo>
                <a:cubicBezTo>
                  <a:pt x="1087837" y="2239924"/>
                  <a:pt x="1072198" y="2254288"/>
                  <a:pt x="1058560" y="2272964"/>
                </a:cubicBezTo>
                <a:cubicBezTo>
                  <a:pt x="1044921" y="2291639"/>
                  <a:pt x="1034849" y="2311733"/>
                  <a:pt x="1028342" y="2333243"/>
                </a:cubicBezTo>
                <a:cubicBezTo>
                  <a:pt x="1021836" y="2354754"/>
                  <a:pt x="1020464" y="2374788"/>
                  <a:pt x="1024224" y="2393344"/>
                </a:cubicBezTo>
                <a:cubicBezTo>
                  <a:pt x="1030984" y="2393827"/>
                  <a:pt x="1036429" y="2392313"/>
                  <a:pt x="1040559" y="2388804"/>
                </a:cubicBezTo>
                <a:cubicBezTo>
                  <a:pt x="1044688" y="2385295"/>
                  <a:pt x="1048173" y="2381710"/>
                  <a:pt x="1051014" y="2378051"/>
                </a:cubicBezTo>
                <a:cubicBezTo>
                  <a:pt x="1063137" y="2359231"/>
                  <a:pt x="1074011" y="2342749"/>
                  <a:pt x="1083635" y="2328604"/>
                </a:cubicBezTo>
                <a:cubicBezTo>
                  <a:pt x="1093259" y="2314458"/>
                  <a:pt x="1100240" y="2299857"/>
                  <a:pt x="1104576" y="2284798"/>
                </a:cubicBezTo>
                <a:cubicBezTo>
                  <a:pt x="1108913" y="2269739"/>
                  <a:pt x="1109212" y="2251431"/>
                  <a:pt x="1105474" y="2229871"/>
                </a:cubicBezTo>
                <a:close/>
                <a:moveTo>
                  <a:pt x="1329966" y="2167905"/>
                </a:moveTo>
                <a:cubicBezTo>
                  <a:pt x="1317004" y="2180285"/>
                  <a:pt x="1306464" y="2193832"/>
                  <a:pt x="1298346" y="2208544"/>
                </a:cubicBezTo>
                <a:cubicBezTo>
                  <a:pt x="1290228" y="2223256"/>
                  <a:pt x="1283074" y="2238478"/>
                  <a:pt x="1276884" y="2254209"/>
                </a:cubicBezTo>
                <a:cubicBezTo>
                  <a:pt x="1277790" y="2254955"/>
                  <a:pt x="1278585" y="2255662"/>
                  <a:pt x="1279271" y="2256331"/>
                </a:cubicBezTo>
                <a:cubicBezTo>
                  <a:pt x="1279956" y="2256999"/>
                  <a:pt x="1280724" y="2257499"/>
                  <a:pt x="1281577" y="2257829"/>
                </a:cubicBezTo>
                <a:cubicBezTo>
                  <a:pt x="1291047" y="2249087"/>
                  <a:pt x="1300434" y="2240514"/>
                  <a:pt x="1309737" y="2232110"/>
                </a:cubicBezTo>
                <a:cubicBezTo>
                  <a:pt x="1319039" y="2223707"/>
                  <a:pt x="1327984" y="2214980"/>
                  <a:pt x="1336569" y="2205930"/>
                </a:cubicBezTo>
                <a:cubicBezTo>
                  <a:pt x="1344724" y="2197287"/>
                  <a:pt x="1348310" y="2190450"/>
                  <a:pt x="1347326" y="2185418"/>
                </a:cubicBezTo>
                <a:cubicBezTo>
                  <a:pt x="1346342" y="2180386"/>
                  <a:pt x="1340555" y="2174549"/>
                  <a:pt x="1329966" y="2167905"/>
                </a:cubicBezTo>
                <a:close/>
                <a:moveTo>
                  <a:pt x="2104577" y="2067825"/>
                </a:moveTo>
                <a:cubicBezTo>
                  <a:pt x="2091615" y="2080205"/>
                  <a:pt x="2081075" y="2093751"/>
                  <a:pt x="2072957" y="2108464"/>
                </a:cubicBezTo>
                <a:cubicBezTo>
                  <a:pt x="2064840" y="2123176"/>
                  <a:pt x="2057685" y="2138398"/>
                  <a:pt x="2051495" y="2154129"/>
                </a:cubicBezTo>
                <a:cubicBezTo>
                  <a:pt x="2052401" y="2154874"/>
                  <a:pt x="2053197" y="2155582"/>
                  <a:pt x="2053882" y="2156250"/>
                </a:cubicBezTo>
                <a:cubicBezTo>
                  <a:pt x="2054567" y="2156919"/>
                  <a:pt x="2055336" y="2157418"/>
                  <a:pt x="2056188" y="2157748"/>
                </a:cubicBezTo>
                <a:cubicBezTo>
                  <a:pt x="2065659" y="2149006"/>
                  <a:pt x="2075045" y="2140433"/>
                  <a:pt x="2084348" y="2132030"/>
                </a:cubicBezTo>
                <a:cubicBezTo>
                  <a:pt x="2093651" y="2123627"/>
                  <a:pt x="2102595" y="2114900"/>
                  <a:pt x="2111180" y="2105849"/>
                </a:cubicBezTo>
                <a:cubicBezTo>
                  <a:pt x="2119336" y="2097207"/>
                  <a:pt x="2122922" y="2090369"/>
                  <a:pt x="2121937" y="2085338"/>
                </a:cubicBezTo>
                <a:cubicBezTo>
                  <a:pt x="2120953" y="2080306"/>
                  <a:pt x="2115166" y="2074468"/>
                  <a:pt x="2104577" y="2067825"/>
                </a:cubicBezTo>
                <a:close/>
                <a:moveTo>
                  <a:pt x="759076" y="1983044"/>
                </a:moveTo>
                <a:cubicBezTo>
                  <a:pt x="775814" y="1981324"/>
                  <a:pt x="786795" y="1983615"/>
                  <a:pt x="792018" y="1989917"/>
                </a:cubicBezTo>
                <a:cubicBezTo>
                  <a:pt x="797240" y="1996219"/>
                  <a:pt x="797691" y="2003747"/>
                  <a:pt x="793370" y="2012501"/>
                </a:cubicBezTo>
                <a:cubicBezTo>
                  <a:pt x="789050" y="2021255"/>
                  <a:pt x="780943" y="2028450"/>
                  <a:pt x="769051" y="2034087"/>
                </a:cubicBezTo>
                <a:cubicBezTo>
                  <a:pt x="752519" y="2040092"/>
                  <a:pt x="736350" y="2046050"/>
                  <a:pt x="720545" y="2051962"/>
                </a:cubicBezTo>
                <a:cubicBezTo>
                  <a:pt x="704740" y="2057875"/>
                  <a:pt x="689142" y="2063341"/>
                  <a:pt x="673750" y="2068360"/>
                </a:cubicBezTo>
                <a:cubicBezTo>
                  <a:pt x="667853" y="2071233"/>
                  <a:pt x="661902" y="2073690"/>
                  <a:pt x="655897" y="2075732"/>
                </a:cubicBezTo>
                <a:cubicBezTo>
                  <a:pt x="649893" y="2077774"/>
                  <a:pt x="643419" y="2079454"/>
                  <a:pt x="636476" y="2080773"/>
                </a:cubicBezTo>
                <a:cubicBezTo>
                  <a:pt x="637756" y="2097487"/>
                  <a:pt x="638706" y="2114087"/>
                  <a:pt x="639325" y="2130575"/>
                </a:cubicBezTo>
                <a:cubicBezTo>
                  <a:pt x="639943" y="2147062"/>
                  <a:pt x="640452" y="2163512"/>
                  <a:pt x="640850" y="2179924"/>
                </a:cubicBezTo>
                <a:cubicBezTo>
                  <a:pt x="641871" y="2219920"/>
                  <a:pt x="643283" y="2259707"/>
                  <a:pt x="645086" y="2299285"/>
                </a:cubicBezTo>
                <a:cubicBezTo>
                  <a:pt x="646890" y="2338862"/>
                  <a:pt x="648677" y="2378390"/>
                  <a:pt x="650448" y="2417866"/>
                </a:cubicBezTo>
                <a:cubicBezTo>
                  <a:pt x="651646" y="2443489"/>
                  <a:pt x="653052" y="2469085"/>
                  <a:pt x="654667" y="2494654"/>
                </a:cubicBezTo>
                <a:cubicBezTo>
                  <a:pt x="656282" y="2520223"/>
                  <a:pt x="660596" y="2545443"/>
                  <a:pt x="667609" y="2570314"/>
                </a:cubicBezTo>
                <a:cubicBezTo>
                  <a:pt x="669446" y="2576932"/>
                  <a:pt x="666834" y="2586379"/>
                  <a:pt x="659774" y="2598654"/>
                </a:cubicBezTo>
                <a:cubicBezTo>
                  <a:pt x="652714" y="2610929"/>
                  <a:pt x="644671" y="2619950"/>
                  <a:pt x="635645" y="2625718"/>
                </a:cubicBezTo>
                <a:cubicBezTo>
                  <a:pt x="626618" y="2631485"/>
                  <a:pt x="620073" y="2627917"/>
                  <a:pt x="616010" y="2615013"/>
                </a:cubicBezTo>
                <a:cubicBezTo>
                  <a:pt x="610315" y="2589848"/>
                  <a:pt x="605384" y="2562841"/>
                  <a:pt x="601218" y="2533993"/>
                </a:cubicBezTo>
                <a:cubicBezTo>
                  <a:pt x="597051" y="2505144"/>
                  <a:pt x="592580" y="2470260"/>
                  <a:pt x="587803" y="2429340"/>
                </a:cubicBezTo>
                <a:cubicBezTo>
                  <a:pt x="582135" y="2377320"/>
                  <a:pt x="579222" y="2325367"/>
                  <a:pt x="579063" y="2273480"/>
                </a:cubicBezTo>
                <a:cubicBezTo>
                  <a:pt x="578904" y="2221593"/>
                  <a:pt x="580209" y="2169517"/>
                  <a:pt x="582978" y="2117252"/>
                </a:cubicBezTo>
                <a:cubicBezTo>
                  <a:pt x="582608" y="2114254"/>
                  <a:pt x="582374" y="2111079"/>
                  <a:pt x="582275" y="2107729"/>
                </a:cubicBezTo>
                <a:cubicBezTo>
                  <a:pt x="582176" y="2104379"/>
                  <a:pt x="582176" y="2101386"/>
                  <a:pt x="582275" y="2098749"/>
                </a:cubicBezTo>
                <a:cubicBezTo>
                  <a:pt x="569605" y="2099067"/>
                  <a:pt x="557031" y="2099320"/>
                  <a:pt x="544554" y="2099508"/>
                </a:cubicBezTo>
                <a:cubicBezTo>
                  <a:pt x="532077" y="2099695"/>
                  <a:pt x="519946" y="2100102"/>
                  <a:pt x="508159" y="2100728"/>
                </a:cubicBezTo>
                <a:cubicBezTo>
                  <a:pt x="504232" y="2100726"/>
                  <a:pt x="499998" y="2100393"/>
                  <a:pt x="495458" y="2099731"/>
                </a:cubicBezTo>
                <a:cubicBezTo>
                  <a:pt x="490918" y="2099069"/>
                  <a:pt x="486865" y="2098503"/>
                  <a:pt x="483301" y="2098031"/>
                </a:cubicBezTo>
                <a:cubicBezTo>
                  <a:pt x="474693" y="2095652"/>
                  <a:pt x="466555" y="2089524"/>
                  <a:pt x="458888" y="2079645"/>
                </a:cubicBezTo>
                <a:cubicBezTo>
                  <a:pt x="451221" y="2069767"/>
                  <a:pt x="446973" y="2059822"/>
                  <a:pt x="446144" y="2049810"/>
                </a:cubicBezTo>
                <a:cubicBezTo>
                  <a:pt x="445314" y="2039798"/>
                  <a:pt x="450853" y="2033403"/>
                  <a:pt x="462759" y="2030625"/>
                </a:cubicBezTo>
                <a:cubicBezTo>
                  <a:pt x="476799" y="2028494"/>
                  <a:pt x="490619" y="2026708"/>
                  <a:pt x="504220" y="2025268"/>
                </a:cubicBezTo>
                <a:cubicBezTo>
                  <a:pt x="517821" y="2023827"/>
                  <a:pt x="531433" y="2022069"/>
                  <a:pt x="545057" y="2019992"/>
                </a:cubicBezTo>
                <a:cubicBezTo>
                  <a:pt x="580937" y="2014018"/>
                  <a:pt x="616596" y="2007861"/>
                  <a:pt x="652034" y="2001522"/>
                </a:cubicBezTo>
                <a:cubicBezTo>
                  <a:pt x="687472" y="1995183"/>
                  <a:pt x="723153" y="1989023"/>
                  <a:pt x="759076" y="1983044"/>
                </a:cubicBezTo>
                <a:close/>
                <a:moveTo>
                  <a:pt x="1743447" y="1841072"/>
                </a:moveTo>
                <a:cubicBezTo>
                  <a:pt x="1747972" y="1839571"/>
                  <a:pt x="1752946" y="1839915"/>
                  <a:pt x="1758370" y="1842102"/>
                </a:cubicBezTo>
                <a:cubicBezTo>
                  <a:pt x="1763170" y="1844087"/>
                  <a:pt x="1766518" y="1847106"/>
                  <a:pt x="1768415" y="1851157"/>
                </a:cubicBezTo>
                <a:cubicBezTo>
                  <a:pt x="1770311" y="1855208"/>
                  <a:pt x="1771327" y="1859796"/>
                  <a:pt x="1771460" y="1864920"/>
                </a:cubicBezTo>
                <a:cubicBezTo>
                  <a:pt x="1771107" y="1868047"/>
                  <a:pt x="1770736" y="1871441"/>
                  <a:pt x="1770346" y="1875101"/>
                </a:cubicBezTo>
                <a:cubicBezTo>
                  <a:pt x="1769956" y="1878760"/>
                  <a:pt x="1768934" y="1882027"/>
                  <a:pt x="1767281" y="1884899"/>
                </a:cubicBezTo>
                <a:cubicBezTo>
                  <a:pt x="1757800" y="1911549"/>
                  <a:pt x="1751024" y="1938695"/>
                  <a:pt x="1746954" y="1966337"/>
                </a:cubicBezTo>
                <a:cubicBezTo>
                  <a:pt x="1742883" y="1993979"/>
                  <a:pt x="1740425" y="2021835"/>
                  <a:pt x="1739580" y="2049905"/>
                </a:cubicBezTo>
                <a:cubicBezTo>
                  <a:pt x="1738608" y="2071144"/>
                  <a:pt x="1738215" y="2092356"/>
                  <a:pt x="1738399" y="2113542"/>
                </a:cubicBezTo>
                <a:cubicBezTo>
                  <a:pt x="1738583" y="2134727"/>
                  <a:pt x="1738838" y="2156049"/>
                  <a:pt x="1739163" y="2177506"/>
                </a:cubicBezTo>
                <a:cubicBezTo>
                  <a:pt x="1739302" y="2178719"/>
                  <a:pt x="1739533" y="2180236"/>
                  <a:pt x="1739856" y="2182057"/>
                </a:cubicBezTo>
                <a:cubicBezTo>
                  <a:pt x="1740180" y="2183879"/>
                  <a:pt x="1740726" y="2186199"/>
                  <a:pt x="1741495" y="2189017"/>
                </a:cubicBezTo>
                <a:cubicBezTo>
                  <a:pt x="1745359" y="2183491"/>
                  <a:pt x="1748874" y="2178537"/>
                  <a:pt x="1752041" y="2174155"/>
                </a:cubicBezTo>
                <a:cubicBezTo>
                  <a:pt x="1755208" y="2169773"/>
                  <a:pt x="1758414" y="2165703"/>
                  <a:pt x="1761662" y="2161943"/>
                </a:cubicBezTo>
                <a:cubicBezTo>
                  <a:pt x="1767711" y="2153568"/>
                  <a:pt x="1774492" y="2146364"/>
                  <a:pt x="1782006" y="2140331"/>
                </a:cubicBezTo>
                <a:cubicBezTo>
                  <a:pt x="1789519" y="2134298"/>
                  <a:pt x="1798077" y="2129395"/>
                  <a:pt x="1807679" y="2125623"/>
                </a:cubicBezTo>
                <a:cubicBezTo>
                  <a:pt x="1819483" y="2121176"/>
                  <a:pt x="1830353" y="2120544"/>
                  <a:pt x="1840290" y="2123726"/>
                </a:cubicBezTo>
                <a:cubicBezTo>
                  <a:pt x="1850227" y="2126909"/>
                  <a:pt x="1858476" y="2133790"/>
                  <a:pt x="1865037" y="2144369"/>
                </a:cubicBezTo>
                <a:cubicBezTo>
                  <a:pt x="1870483" y="2151363"/>
                  <a:pt x="1875089" y="2159207"/>
                  <a:pt x="1878853" y="2167901"/>
                </a:cubicBezTo>
                <a:cubicBezTo>
                  <a:pt x="1882618" y="2176595"/>
                  <a:pt x="1886085" y="2185441"/>
                  <a:pt x="1889255" y="2194439"/>
                </a:cubicBezTo>
                <a:cubicBezTo>
                  <a:pt x="1893305" y="2204526"/>
                  <a:pt x="1896925" y="2214562"/>
                  <a:pt x="1900117" y="2224547"/>
                </a:cubicBezTo>
                <a:cubicBezTo>
                  <a:pt x="1903309" y="2234533"/>
                  <a:pt x="1907292" y="2244099"/>
                  <a:pt x="1912065" y="2253246"/>
                </a:cubicBezTo>
                <a:cubicBezTo>
                  <a:pt x="1922446" y="2274971"/>
                  <a:pt x="1932450" y="2285658"/>
                  <a:pt x="1942078" y="2285306"/>
                </a:cubicBezTo>
                <a:cubicBezTo>
                  <a:pt x="1951705" y="2284955"/>
                  <a:pt x="1960509" y="2278374"/>
                  <a:pt x="1968487" y="2265564"/>
                </a:cubicBezTo>
                <a:cubicBezTo>
                  <a:pt x="1976466" y="2252754"/>
                  <a:pt x="1983171" y="2238524"/>
                  <a:pt x="1988604" y="2222873"/>
                </a:cubicBezTo>
                <a:lnTo>
                  <a:pt x="1989113" y="2221319"/>
                </a:lnTo>
                <a:lnTo>
                  <a:pt x="1988970" y="2219678"/>
                </a:lnTo>
                <a:cubicBezTo>
                  <a:pt x="1987607" y="2208040"/>
                  <a:pt x="1987746" y="2196577"/>
                  <a:pt x="1989387" y="2185290"/>
                </a:cubicBezTo>
                <a:cubicBezTo>
                  <a:pt x="1991027" y="2174002"/>
                  <a:pt x="1993325" y="2162895"/>
                  <a:pt x="1996280" y="2151966"/>
                </a:cubicBezTo>
                <a:cubicBezTo>
                  <a:pt x="2010508" y="2110545"/>
                  <a:pt x="2032500" y="2073616"/>
                  <a:pt x="2062257" y="2041176"/>
                </a:cubicBezTo>
                <a:cubicBezTo>
                  <a:pt x="2065625" y="2036991"/>
                  <a:pt x="2069573" y="2033206"/>
                  <a:pt x="2074101" y="2029821"/>
                </a:cubicBezTo>
                <a:cubicBezTo>
                  <a:pt x="2078629" y="2026436"/>
                  <a:pt x="2083073" y="2023221"/>
                  <a:pt x="2087434" y="2020175"/>
                </a:cubicBezTo>
                <a:cubicBezTo>
                  <a:pt x="2097547" y="2014642"/>
                  <a:pt x="2105906" y="2013140"/>
                  <a:pt x="2112511" y="2015667"/>
                </a:cubicBezTo>
                <a:cubicBezTo>
                  <a:pt x="2119116" y="2018194"/>
                  <a:pt x="2124903" y="2024631"/>
                  <a:pt x="2129873" y="2034976"/>
                </a:cubicBezTo>
                <a:cubicBezTo>
                  <a:pt x="2131471" y="2037692"/>
                  <a:pt x="2133080" y="2040090"/>
                  <a:pt x="2134701" y="2042170"/>
                </a:cubicBezTo>
                <a:cubicBezTo>
                  <a:pt x="2136321" y="2044249"/>
                  <a:pt x="2138084" y="2046205"/>
                  <a:pt x="2139988" y="2048037"/>
                </a:cubicBezTo>
                <a:cubicBezTo>
                  <a:pt x="2159105" y="2066555"/>
                  <a:pt x="2163868" y="2088196"/>
                  <a:pt x="2154276" y="2112959"/>
                </a:cubicBezTo>
                <a:cubicBezTo>
                  <a:pt x="2149931" y="2124983"/>
                  <a:pt x="2144185" y="2135973"/>
                  <a:pt x="2137037" y="2145929"/>
                </a:cubicBezTo>
                <a:cubicBezTo>
                  <a:pt x="2129889" y="2155885"/>
                  <a:pt x="2121292" y="2164497"/>
                  <a:pt x="2111245" y="2171764"/>
                </a:cubicBezTo>
                <a:cubicBezTo>
                  <a:pt x="2100124" y="2179857"/>
                  <a:pt x="2088910" y="2187644"/>
                  <a:pt x="2077604" y="2195127"/>
                </a:cubicBezTo>
                <a:cubicBezTo>
                  <a:pt x="2066298" y="2202609"/>
                  <a:pt x="2054462" y="2210477"/>
                  <a:pt x="2042093" y="2218731"/>
                </a:cubicBezTo>
                <a:cubicBezTo>
                  <a:pt x="2043113" y="2252761"/>
                  <a:pt x="2051679" y="2271743"/>
                  <a:pt x="2067790" y="2275677"/>
                </a:cubicBezTo>
                <a:cubicBezTo>
                  <a:pt x="2083902" y="2279611"/>
                  <a:pt x="2103224" y="2274374"/>
                  <a:pt x="2125757" y="2259965"/>
                </a:cubicBezTo>
                <a:cubicBezTo>
                  <a:pt x="2148290" y="2245557"/>
                  <a:pt x="2169700" y="2227855"/>
                  <a:pt x="2189986" y="2206858"/>
                </a:cubicBezTo>
                <a:cubicBezTo>
                  <a:pt x="2200128" y="2196360"/>
                  <a:pt x="2208906" y="2186508"/>
                  <a:pt x="2216320" y="2177301"/>
                </a:cubicBezTo>
                <a:lnTo>
                  <a:pt x="2230957" y="2156585"/>
                </a:lnTo>
                <a:lnTo>
                  <a:pt x="2229422" y="2113895"/>
                </a:lnTo>
                <a:cubicBezTo>
                  <a:pt x="2229297" y="2092905"/>
                  <a:pt x="2232467" y="2075143"/>
                  <a:pt x="2238933" y="2060608"/>
                </a:cubicBezTo>
                <a:cubicBezTo>
                  <a:pt x="2241222" y="2054889"/>
                  <a:pt x="2244583" y="2050933"/>
                  <a:pt x="2249017" y="2048740"/>
                </a:cubicBezTo>
                <a:cubicBezTo>
                  <a:pt x="2253451" y="2046548"/>
                  <a:pt x="2258488" y="2045756"/>
                  <a:pt x="2264128" y="2046365"/>
                </a:cubicBezTo>
                <a:cubicBezTo>
                  <a:pt x="2269717" y="2046982"/>
                  <a:pt x="2274169" y="2049012"/>
                  <a:pt x="2277483" y="2052458"/>
                </a:cubicBezTo>
                <a:cubicBezTo>
                  <a:pt x="2280797" y="2055903"/>
                  <a:pt x="2282816" y="2060361"/>
                  <a:pt x="2283540" y="2065832"/>
                </a:cubicBezTo>
                <a:cubicBezTo>
                  <a:pt x="2284118" y="2071119"/>
                  <a:pt x="2284169" y="2076421"/>
                  <a:pt x="2283694" y="2081737"/>
                </a:cubicBezTo>
                <a:cubicBezTo>
                  <a:pt x="2283220" y="2087053"/>
                  <a:pt x="2282936" y="2093029"/>
                  <a:pt x="2282843" y="2099666"/>
                </a:cubicBezTo>
                <a:cubicBezTo>
                  <a:pt x="2287166" y="2094573"/>
                  <a:pt x="2290804" y="2090308"/>
                  <a:pt x="2293756" y="2086869"/>
                </a:cubicBezTo>
                <a:cubicBezTo>
                  <a:pt x="2296709" y="2083430"/>
                  <a:pt x="2299415" y="2080128"/>
                  <a:pt x="2301876" y="2076963"/>
                </a:cubicBezTo>
                <a:cubicBezTo>
                  <a:pt x="2312598" y="2065958"/>
                  <a:pt x="2323573" y="2060988"/>
                  <a:pt x="2334799" y="2062053"/>
                </a:cubicBezTo>
                <a:cubicBezTo>
                  <a:pt x="2346025" y="2063117"/>
                  <a:pt x="2355566" y="2069935"/>
                  <a:pt x="2363421" y="2082507"/>
                </a:cubicBezTo>
                <a:cubicBezTo>
                  <a:pt x="2367167" y="2088893"/>
                  <a:pt x="2370402" y="2095401"/>
                  <a:pt x="2373124" y="2102031"/>
                </a:cubicBezTo>
                <a:cubicBezTo>
                  <a:pt x="2375846" y="2108661"/>
                  <a:pt x="2378171" y="2114664"/>
                  <a:pt x="2380098" y="2120041"/>
                </a:cubicBezTo>
                <a:cubicBezTo>
                  <a:pt x="2387014" y="2137473"/>
                  <a:pt x="2395913" y="2149407"/>
                  <a:pt x="2406795" y="2155843"/>
                </a:cubicBezTo>
                <a:cubicBezTo>
                  <a:pt x="2417676" y="2162278"/>
                  <a:pt x="2430022" y="2160018"/>
                  <a:pt x="2443831" y="2149063"/>
                </a:cubicBezTo>
                <a:cubicBezTo>
                  <a:pt x="2448682" y="2145332"/>
                  <a:pt x="2452908" y="2141258"/>
                  <a:pt x="2456509" y="2136841"/>
                </a:cubicBezTo>
                <a:cubicBezTo>
                  <a:pt x="2460110" y="2132425"/>
                  <a:pt x="2464128" y="2128377"/>
                  <a:pt x="2468563" y="2124700"/>
                </a:cubicBezTo>
                <a:cubicBezTo>
                  <a:pt x="2469815" y="2123215"/>
                  <a:pt x="2471841" y="2122000"/>
                  <a:pt x="2474640" y="2121057"/>
                </a:cubicBezTo>
                <a:cubicBezTo>
                  <a:pt x="2477440" y="2120113"/>
                  <a:pt x="2480016" y="2119886"/>
                  <a:pt x="2482367" y="2120376"/>
                </a:cubicBezTo>
                <a:cubicBezTo>
                  <a:pt x="2483508" y="2121710"/>
                  <a:pt x="2484573" y="2123689"/>
                  <a:pt x="2485564" y="2126313"/>
                </a:cubicBezTo>
                <a:cubicBezTo>
                  <a:pt x="2486554" y="2128937"/>
                  <a:pt x="2486580" y="2131051"/>
                  <a:pt x="2485643" y="2132654"/>
                </a:cubicBezTo>
                <a:cubicBezTo>
                  <a:pt x="2480372" y="2150432"/>
                  <a:pt x="2472395" y="2166069"/>
                  <a:pt x="2461712" y="2179564"/>
                </a:cubicBezTo>
                <a:cubicBezTo>
                  <a:pt x="2451029" y="2193059"/>
                  <a:pt x="2437287" y="2203308"/>
                  <a:pt x="2420485" y="2210310"/>
                </a:cubicBezTo>
                <a:cubicBezTo>
                  <a:pt x="2410566" y="2214864"/>
                  <a:pt x="2401891" y="2215564"/>
                  <a:pt x="2394461" y="2212410"/>
                </a:cubicBezTo>
                <a:cubicBezTo>
                  <a:pt x="2387031" y="2209257"/>
                  <a:pt x="2380614" y="2202915"/>
                  <a:pt x="2375212" y="2193385"/>
                </a:cubicBezTo>
                <a:cubicBezTo>
                  <a:pt x="2371451" y="2185663"/>
                  <a:pt x="2366869" y="2176084"/>
                  <a:pt x="2361466" y="2164648"/>
                </a:cubicBezTo>
                <a:cubicBezTo>
                  <a:pt x="2356063" y="2153212"/>
                  <a:pt x="2351661" y="2143384"/>
                  <a:pt x="2348258" y="2135163"/>
                </a:cubicBezTo>
                <a:cubicBezTo>
                  <a:pt x="2347688" y="2133613"/>
                  <a:pt x="2347170" y="2132057"/>
                  <a:pt x="2346704" y="2130495"/>
                </a:cubicBezTo>
                <a:cubicBezTo>
                  <a:pt x="2346238" y="2128932"/>
                  <a:pt x="2345459" y="2126986"/>
                  <a:pt x="2344366" y="2124658"/>
                </a:cubicBezTo>
                <a:cubicBezTo>
                  <a:pt x="2340494" y="2117984"/>
                  <a:pt x="2336343" y="2114466"/>
                  <a:pt x="2331914" y="2114104"/>
                </a:cubicBezTo>
                <a:cubicBezTo>
                  <a:pt x="2327485" y="2113743"/>
                  <a:pt x="2323075" y="2116391"/>
                  <a:pt x="2318684" y="2122049"/>
                </a:cubicBezTo>
                <a:cubicBezTo>
                  <a:pt x="2315339" y="2125039"/>
                  <a:pt x="2312664" y="2128313"/>
                  <a:pt x="2310659" y="2131871"/>
                </a:cubicBezTo>
                <a:cubicBezTo>
                  <a:pt x="2308655" y="2135428"/>
                  <a:pt x="2306892" y="2139219"/>
                  <a:pt x="2305370" y="2143244"/>
                </a:cubicBezTo>
                <a:cubicBezTo>
                  <a:pt x="2297109" y="2163083"/>
                  <a:pt x="2293055" y="2184839"/>
                  <a:pt x="2293210" y="2208514"/>
                </a:cubicBezTo>
                <a:cubicBezTo>
                  <a:pt x="2293364" y="2232189"/>
                  <a:pt x="2293860" y="2254824"/>
                  <a:pt x="2294697" y="2276422"/>
                </a:cubicBezTo>
                <a:cubicBezTo>
                  <a:pt x="2294457" y="2295275"/>
                  <a:pt x="2292059" y="2308861"/>
                  <a:pt x="2287501" y="2317180"/>
                </a:cubicBezTo>
                <a:cubicBezTo>
                  <a:pt x="2282944" y="2325498"/>
                  <a:pt x="2277206" y="2329585"/>
                  <a:pt x="2270287" y="2329440"/>
                </a:cubicBezTo>
                <a:cubicBezTo>
                  <a:pt x="2262468" y="2330028"/>
                  <a:pt x="2255107" y="2329570"/>
                  <a:pt x="2248206" y="2328067"/>
                </a:cubicBezTo>
                <a:cubicBezTo>
                  <a:pt x="2241304" y="2326564"/>
                  <a:pt x="2236049" y="2319637"/>
                  <a:pt x="2232440" y="2307285"/>
                </a:cubicBezTo>
                <a:cubicBezTo>
                  <a:pt x="2228831" y="2294933"/>
                  <a:pt x="2228055" y="2272777"/>
                  <a:pt x="2230113" y="2240817"/>
                </a:cubicBezTo>
                <a:lnTo>
                  <a:pt x="2232382" y="2211835"/>
                </a:lnTo>
                <a:lnTo>
                  <a:pt x="2215135" y="2238181"/>
                </a:lnTo>
                <a:cubicBezTo>
                  <a:pt x="2191774" y="2266755"/>
                  <a:pt x="2164458" y="2290459"/>
                  <a:pt x="2133187" y="2309293"/>
                </a:cubicBezTo>
                <a:cubicBezTo>
                  <a:pt x="2101915" y="2328127"/>
                  <a:pt x="2072955" y="2335833"/>
                  <a:pt x="2046305" y="2332411"/>
                </a:cubicBezTo>
                <a:cubicBezTo>
                  <a:pt x="2026318" y="2329845"/>
                  <a:pt x="2011156" y="2317499"/>
                  <a:pt x="2000819" y="2295372"/>
                </a:cubicBezTo>
                <a:lnTo>
                  <a:pt x="1998363" y="2288231"/>
                </a:lnTo>
                <a:lnTo>
                  <a:pt x="1989116" y="2306661"/>
                </a:lnTo>
                <a:cubicBezTo>
                  <a:pt x="1982990" y="2317172"/>
                  <a:pt x="1975657" y="2326100"/>
                  <a:pt x="1967115" y="2333445"/>
                </a:cubicBezTo>
                <a:cubicBezTo>
                  <a:pt x="1958574" y="2340789"/>
                  <a:pt x="1947761" y="2344048"/>
                  <a:pt x="1934678" y="2343220"/>
                </a:cubicBezTo>
                <a:cubicBezTo>
                  <a:pt x="1921656" y="2342196"/>
                  <a:pt x="1911183" y="2337996"/>
                  <a:pt x="1903257" y="2330619"/>
                </a:cubicBezTo>
                <a:cubicBezTo>
                  <a:pt x="1895331" y="2323242"/>
                  <a:pt x="1888841" y="2313887"/>
                  <a:pt x="1883784" y="2302555"/>
                </a:cubicBezTo>
                <a:cubicBezTo>
                  <a:pt x="1877195" y="2287257"/>
                  <a:pt x="1870896" y="2271759"/>
                  <a:pt x="1864888" y="2256060"/>
                </a:cubicBezTo>
                <a:cubicBezTo>
                  <a:pt x="1858881" y="2240361"/>
                  <a:pt x="1853024" y="2225010"/>
                  <a:pt x="1847318" y="2210009"/>
                </a:cubicBezTo>
                <a:cubicBezTo>
                  <a:pt x="1842772" y="2197450"/>
                  <a:pt x="1836857" y="2189828"/>
                  <a:pt x="1829572" y="2187141"/>
                </a:cubicBezTo>
                <a:cubicBezTo>
                  <a:pt x="1822288" y="2184455"/>
                  <a:pt x="1813452" y="2186934"/>
                  <a:pt x="1803065" y="2194578"/>
                </a:cubicBezTo>
                <a:cubicBezTo>
                  <a:pt x="1798903" y="2198887"/>
                  <a:pt x="1794963" y="2203274"/>
                  <a:pt x="1791243" y="2207737"/>
                </a:cubicBezTo>
                <a:cubicBezTo>
                  <a:pt x="1787523" y="2212201"/>
                  <a:pt x="1784468" y="2216896"/>
                  <a:pt x="1782075" y="2221822"/>
                </a:cubicBezTo>
                <a:cubicBezTo>
                  <a:pt x="1773379" y="2236959"/>
                  <a:pt x="1766537" y="2252960"/>
                  <a:pt x="1761550" y="2269825"/>
                </a:cubicBezTo>
                <a:cubicBezTo>
                  <a:pt x="1756563" y="2286690"/>
                  <a:pt x="1753910" y="2304027"/>
                  <a:pt x="1753590" y="2321837"/>
                </a:cubicBezTo>
                <a:cubicBezTo>
                  <a:pt x="1754150" y="2331201"/>
                  <a:pt x="1754111" y="2340430"/>
                  <a:pt x="1753476" y="2349526"/>
                </a:cubicBezTo>
                <a:cubicBezTo>
                  <a:pt x="1752840" y="2358621"/>
                  <a:pt x="1750358" y="2366899"/>
                  <a:pt x="1746030" y="2374359"/>
                </a:cubicBezTo>
                <a:cubicBezTo>
                  <a:pt x="1744018" y="2378386"/>
                  <a:pt x="1741967" y="2382102"/>
                  <a:pt x="1739875" y="2385506"/>
                </a:cubicBezTo>
                <a:cubicBezTo>
                  <a:pt x="1737783" y="2388909"/>
                  <a:pt x="1735677" y="2392209"/>
                  <a:pt x="1733559" y="2395405"/>
                </a:cubicBezTo>
                <a:cubicBezTo>
                  <a:pt x="1720307" y="2397137"/>
                  <a:pt x="1710160" y="2391807"/>
                  <a:pt x="1703119" y="2379415"/>
                </a:cubicBezTo>
                <a:cubicBezTo>
                  <a:pt x="1696077" y="2367023"/>
                  <a:pt x="1691168" y="2351377"/>
                  <a:pt x="1688392" y="2332479"/>
                </a:cubicBezTo>
                <a:lnTo>
                  <a:pt x="1685717" y="2302119"/>
                </a:lnTo>
                <a:lnTo>
                  <a:pt x="1646737" y="2358178"/>
                </a:lnTo>
                <a:cubicBezTo>
                  <a:pt x="1630101" y="2377866"/>
                  <a:pt x="1612086" y="2392498"/>
                  <a:pt x="1592692" y="2402074"/>
                </a:cubicBezTo>
                <a:cubicBezTo>
                  <a:pt x="1573297" y="2411650"/>
                  <a:pt x="1553576" y="2411851"/>
                  <a:pt x="1533529" y="2402678"/>
                </a:cubicBezTo>
                <a:cubicBezTo>
                  <a:pt x="1519137" y="2395122"/>
                  <a:pt x="1506732" y="2383111"/>
                  <a:pt x="1496314" y="2366644"/>
                </a:cubicBezTo>
                <a:cubicBezTo>
                  <a:pt x="1485895" y="2350177"/>
                  <a:pt x="1477290" y="2331782"/>
                  <a:pt x="1470498" y="2311458"/>
                </a:cubicBezTo>
                <a:lnTo>
                  <a:pt x="1466954" y="2297888"/>
                </a:lnTo>
                <a:lnTo>
                  <a:pt x="1440524" y="2338262"/>
                </a:lnTo>
                <a:cubicBezTo>
                  <a:pt x="1417163" y="2366835"/>
                  <a:pt x="1389847" y="2390539"/>
                  <a:pt x="1358575" y="2409373"/>
                </a:cubicBezTo>
                <a:cubicBezTo>
                  <a:pt x="1327304" y="2428208"/>
                  <a:pt x="1298343" y="2435914"/>
                  <a:pt x="1271694" y="2432492"/>
                </a:cubicBezTo>
                <a:cubicBezTo>
                  <a:pt x="1251707" y="2429925"/>
                  <a:pt x="1236545" y="2417579"/>
                  <a:pt x="1226207" y="2395452"/>
                </a:cubicBezTo>
                <a:lnTo>
                  <a:pt x="1222427" y="2384460"/>
                </a:lnTo>
                <a:lnTo>
                  <a:pt x="1221638" y="2385917"/>
                </a:lnTo>
                <a:cubicBezTo>
                  <a:pt x="1211265" y="2403923"/>
                  <a:pt x="1200621" y="2418992"/>
                  <a:pt x="1189707" y="2431125"/>
                </a:cubicBezTo>
                <a:cubicBezTo>
                  <a:pt x="1185451" y="2436676"/>
                  <a:pt x="1182783" y="2442232"/>
                  <a:pt x="1181703" y="2447795"/>
                </a:cubicBezTo>
                <a:cubicBezTo>
                  <a:pt x="1180623" y="2453358"/>
                  <a:pt x="1180560" y="2459423"/>
                  <a:pt x="1181514" y="2465990"/>
                </a:cubicBezTo>
                <a:cubicBezTo>
                  <a:pt x="1185455" y="2495133"/>
                  <a:pt x="1187606" y="2524295"/>
                  <a:pt x="1187968" y="2553477"/>
                </a:cubicBezTo>
                <a:cubicBezTo>
                  <a:pt x="1188330" y="2582659"/>
                  <a:pt x="1185812" y="2611579"/>
                  <a:pt x="1180414" y="2640237"/>
                </a:cubicBezTo>
                <a:cubicBezTo>
                  <a:pt x="1177658" y="2653711"/>
                  <a:pt x="1174451" y="2666978"/>
                  <a:pt x="1170794" y="2680039"/>
                </a:cubicBezTo>
                <a:cubicBezTo>
                  <a:pt x="1167137" y="2693099"/>
                  <a:pt x="1162183" y="2705955"/>
                  <a:pt x="1155930" y="2718606"/>
                </a:cubicBezTo>
                <a:cubicBezTo>
                  <a:pt x="1138340" y="2755697"/>
                  <a:pt x="1113743" y="2780190"/>
                  <a:pt x="1082138" y="2792083"/>
                </a:cubicBezTo>
                <a:cubicBezTo>
                  <a:pt x="1050532" y="2803976"/>
                  <a:pt x="1017166" y="2806386"/>
                  <a:pt x="982038" y="2799312"/>
                </a:cubicBezTo>
                <a:cubicBezTo>
                  <a:pt x="971787" y="2797383"/>
                  <a:pt x="963437" y="2793784"/>
                  <a:pt x="956989" y="2788516"/>
                </a:cubicBezTo>
                <a:cubicBezTo>
                  <a:pt x="950542" y="2783247"/>
                  <a:pt x="945066" y="2775690"/>
                  <a:pt x="940563" y="2765844"/>
                </a:cubicBezTo>
                <a:cubicBezTo>
                  <a:pt x="939923" y="2763746"/>
                  <a:pt x="939101" y="2761461"/>
                  <a:pt x="938096" y="2758988"/>
                </a:cubicBezTo>
                <a:cubicBezTo>
                  <a:pt x="937092" y="2756516"/>
                  <a:pt x="935648" y="2754311"/>
                  <a:pt x="933764" y="2752374"/>
                </a:cubicBezTo>
                <a:cubicBezTo>
                  <a:pt x="922486" y="2741129"/>
                  <a:pt x="915887" y="2728958"/>
                  <a:pt x="913968" y="2715861"/>
                </a:cubicBezTo>
                <a:cubicBezTo>
                  <a:pt x="912048" y="2702765"/>
                  <a:pt x="913071" y="2689182"/>
                  <a:pt x="917036" y="2675111"/>
                </a:cubicBezTo>
                <a:cubicBezTo>
                  <a:pt x="919150" y="2660892"/>
                  <a:pt x="923630" y="2647425"/>
                  <a:pt x="930477" y="2634708"/>
                </a:cubicBezTo>
                <a:cubicBezTo>
                  <a:pt x="937323" y="2621991"/>
                  <a:pt x="945609" y="2610145"/>
                  <a:pt x="955333" y="2599169"/>
                </a:cubicBezTo>
                <a:cubicBezTo>
                  <a:pt x="964070" y="2587880"/>
                  <a:pt x="973358" y="2576785"/>
                  <a:pt x="983195" y="2565883"/>
                </a:cubicBezTo>
                <a:cubicBezTo>
                  <a:pt x="993032" y="2554980"/>
                  <a:pt x="1003217" y="2544403"/>
                  <a:pt x="1013748" y="2534150"/>
                </a:cubicBezTo>
                <a:cubicBezTo>
                  <a:pt x="1030279" y="2518122"/>
                  <a:pt x="1046965" y="2502338"/>
                  <a:pt x="1063807" y="2486798"/>
                </a:cubicBezTo>
                <a:cubicBezTo>
                  <a:pt x="1080649" y="2471257"/>
                  <a:pt x="1097387" y="2455678"/>
                  <a:pt x="1114019" y="2440059"/>
                </a:cubicBezTo>
                <a:cubicBezTo>
                  <a:pt x="1119833" y="2435540"/>
                  <a:pt x="1123913" y="2430294"/>
                  <a:pt x="1126259" y="2424321"/>
                </a:cubicBezTo>
                <a:cubicBezTo>
                  <a:pt x="1128604" y="2418348"/>
                  <a:pt x="1128880" y="2411481"/>
                  <a:pt x="1127086" y="2403719"/>
                </a:cubicBezTo>
                <a:cubicBezTo>
                  <a:pt x="1125357" y="2396318"/>
                  <a:pt x="1124049" y="2388916"/>
                  <a:pt x="1123163" y="2381512"/>
                </a:cubicBezTo>
                <a:cubicBezTo>
                  <a:pt x="1122277" y="2374108"/>
                  <a:pt x="1121411" y="2366860"/>
                  <a:pt x="1120565" y="2359768"/>
                </a:cubicBezTo>
                <a:cubicBezTo>
                  <a:pt x="1120128" y="2359789"/>
                  <a:pt x="1119521" y="2359726"/>
                  <a:pt x="1118745" y="2359580"/>
                </a:cubicBezTo>
                <a:cubicBezTo>
                  <a:pt x="1117968" y="2359434"/>
                  <a:pt x="1117152" y="2359399"/>
                  <a:pt x="1116298" y="2359474"/>
                </a:cubicBezTo>
                <a:cubicBezTo>
                  <a:pt x="1111165" y="2367761"/>
                  <a:pt x="1106440" y="2375943"/>
                  <a:pt x="1102125" y="2384019"/>
                </a:cubicBezTo>
                <a:cubicBezTo>
                  <a:pt x="1097810" y="2392095"/>
                  <a:pt x="1093059" y="2400069"/>
                  <a:pt x="1087872" y="2407940"/>
                </a:cubicBezTo>
                <a:cubicBezTo>
                  <a:pt x="1082111" y="2415604"/>
                  <a:pt x="1076084" y="2423250"/>
                  <a:pt x="1069790" y="2430878"/>
                </a:cubicBezTo>
                <a:cubicBezTo>
                  <a:pt x="1063496" y="2438505"/>
                  <a:pt x="1056710" y="2445192"/>
                  <a:pt x="1049432" y="2450939"/>
                </a:cubicBezTo>
                <a:cubicBezTo>
                  <a:pt x="1037392" y="2459943"/>
                  <a:pt x="1026795" y="2462897"/>
                  <a:pt x="1017641" y="2459801"/>
                </a:cubicBezTo>
                <a:cubicBezTo>
                  <a:pt x="1008486" y="2456705"/>
                  <a:pt x="1001511" y="2448415"/>
                  <a:pt x="996713" y="2434931"/>
                </a:cubicBezTo>
                <a:cubicBezTo>
                  <a:pt x="995786" y="2430878"/>
                  <a:pt x="994632" y="2427118"/>
                  <a:pt x="993253" y="2423651"/>
                </a:cubicBezTo>
                <a:cubicBezTo>
                  <a:pt x="991874" y="2420185"/>
                  <a:pt x="990126" y="2416713"/>
                  <a:pt x="988008" y="2413236"/>
                </a:cubicBezTo>
                <a:cubicBezTo>
                  <a:pt x="984310" y="2407323"/>
                  <a:pt x="981536" y="2400814"/>
                  <a:pt x="979686" y="2393711"/>
                </a:cubicBezTo>
                <a:cubicBezTo>
                  <a:pt x="977836" y="2386607"/>
                  <a:pt x="976849" y="2379234"/>
                  <a:pt x="976725" y="2371591"/>
                </a:cubicBezTo>
                <a:lnTo>
                  <a:pt x="978343" y="2357087"/>
                </a:lnTo>
                <a:lnTo>
                  <a:pt x="968958" y="2362838"/>
                </a:lnTo>
                <a:cubicBezTo>
                  <a:pt x="958682" y="2367795"/>
                  <a:pt x="947768" y="2372729"/>
                  <a:pt x="936218" y="2377639"/>
                </a:cubicBezTo>
                <a:cubicBezTo>
                  <a:pt x="931463" y="2380702"/>
                  <a:pt x="927237" y="2384172"/>
                  <a:pt x="923540" y="2388050"/>
                </a:cubicBezTo>
                <a:cubicBezTo>
                  <a:pt x="919844" y="2391928"/>
                  <a:pt x="917260" y="2396666"/>
                  <a:pt x="915789" y="2402265"/>
                </a:cubicBezTo>
                <a:cubicBezTo>
                  <a:pt x="912495" y="2415903"/>
                  <a:pt x="907465" y="2429228"/>
                  <a:pt x="900699" y="2442240"/>
                </a:cubicBezTo>
                <a:cubicBezTo>
                  <a:pt x="893933" y="2455253"/>
                  <a:pt x="885348" y="2467334"/>
                  <a:pt x="874944" y="2478486"/>
                </a:cubicBezTo>
                <a:cubicBezTo>
                  <a:pt x="871284" y="2483581"/>
                  <a:pt x="866744" y="2488000"/>
                  <a:pt x="861322" y="2491741"/>
                </a:cubicBezTo>
                <a:cubicBezTo>
                  <a:pt x="855901" y="2495482"/>
                  <a:pt x="850132" y="2498583"/>
                  <a:pt x="844017" y="2501043"/>
                </a:cubicBezTo>
                <a:cubicBezTo>
                  <a:pt x="835954" y="2505357"/>
                  <a:pt x="827765" y="2506627"/>
                  <a:pt x="819450" y="2504852"/>
                </a:cubicBezTo>
                <a:cubicBezTo>
                  <a:pt x="811134" y="2503078"/>
                  <a:pt x="803714" y="2498762"/>
                  <a:pt x="797190" y="2491906"/>
                </a:cubicBezTo>
                <a:cubicBezTo>
                  <a:pt x="793959" y="2489740"/>
                  <a:pt x="791110" y="2487261"/>
                  <a:pt x="788641" y="2484469"/>
                </a:cubicBezTo>
                <a:cubicBezTo>
                  <a:pt x="786173" y="2481676"/>
                  <a:pt x="784126" y="2478882"/>
                  <a:pt x="782500" y="2476087"/>
                </a:cubicBezTo>
                <a:cubicBezTo>
                  <a:pt x="772676" y="2455379"/>
                  <a:pt x="764669" y="2434479"/>
                  <a:pt x="758481" y="2413386"/>
                </a:cubicBezTo>
                <a:cubicBezTo>
                  <a:pt x="752293" y="2392293"/>
                  <a:pt x="750327" y="2370809"/>
                  <a:pt x="752584" y="2348934"/>
                </a:cubicBezTo>
                <a:cubicBezTo>
                  <a:pt x="754952" y="2338446"/>
                  <a:pt x="757100" y="2327879"/>
                  <a:pt x="759026" y="2317236"/>
                </a:cubicBezTo>
                <a:cubicBezTo>
                  <a:pt x="760953" y="2306593"/>
                  <a:pt x="763100" y="2296027"/>
                  <a:pt x="765468" y="2285538"/>
                </a:cubicBezTo>
                <a:cubicBezTo>
                  <a:pt x="766192" y="2281621"/>
                  <a:pt x="767467" y="2277898"/>
                  <a:pt x="769294" y="2274368"/>
                </a:cubicBezTo>
                <a:cubicBezTo>
                  <a:pt x="771121" y="2270838"/>
                  <a:pt x="773721" y="2267579"/>
                  <a:pt x="777093" y="2264591"/>
                </a:cubicBezTo>
                <a:cubicBezTo>
                  <a:pt x="782248" y="2258810"/>
                  <a:pt x="786564" y="2252663"/>
                  <a:pt x="790040" y="2246150"/>
                </a:cubicBezTo>
                <a:cubicBezTo>
                  <a:pt x="793516" y="2239636"/>
                  <a:pt x="796296" y="2233055"/>
                  <a:pt x="798381" y="2226405"/>
                </a:cubicBezTo>
                <a:cubicBezTo>
                  <a:pt x="801983" y="2219085"/>
                  <a:pt x="806695" y="2212992"/>
                  <a:pt x="812517" y="2208126"/>
                </a:cubicBezTo>
                <a:cubicBezTo>
                  <a:pt x="818340" y="2203261"/>
                  <a:pt x="825977" y="2200165"/>
                  <a:pt x="835429" y="2198838"/>
                </a:cubicBezTo>
                <a:cubicBezTo>
                  <a:pt x="846192" y="2198098"/>
                  <a:pt x="855603" y="2200011"/>
                  <a:pt x="863662" y="2204577"/>
                </a:cubicBezTo>
                <a:cubicBezTo>
                  <a:pt x="871721" y="2209143"/>
                  <a:pt x="879080" y="2214906"/>
                  <a:pt x="885740" y="2221868"/>
                </a:cubicBezTo>
                <a:cubicBezTo>
                  <a:pt x="898034" y="2237933"/>
                  <a:pt x="907810" y="2258143"/>
                  <a:pt x="915067" y="2282497"/>
                </a:cubicBezTo>
                <a:cubicBezTo>
                  <a:pt x="922324" y="2306851"/>
                  <a:pt x="925522" y="2328351"/>
                  <a:pt x="924660" y="2346998"/>
                </a:cubicBezTo>
                <a:cubicBezTo>
                  <a:pt x="935125" y="2345980"/>
                  <a:pt x="945044" y="2343183"/>
                  <a:pt x="954418" y="2338607"/>
                </a:cubicBezTo>
                <a:cubicBezTo>
                  <a:pt x="963792" y="2334031"/>
                  <a:pt x="972479" y="2328223"/>
                  <a:pt x="980479" y="2321182"/>
                </a:cubicBezTo>
                <a:lnTo>
                  <a:pt x="985109" y="2316869"/>
                </a:lnTo>
                <a:lnTo>
                  <a:pt x="992460" y="2290957"/>
                </a:lnTo>
                <a:cubicBezTo>
                  <a:pt x="1002023" y="2265634"/>
                  <a:pt x="1016125" y="2241838"/>
                  <a:pt x="1034768" y="2219568"/>
                </a:cubicBezTo>
                <a:cubicBezTo>
                  <a:pt x="1044407" y="2209730"/>
                  <a:pt x="1054856" y="2200844"/>
                  <a:pt x="1066115" y="2192910"/>
                </a:cubicBezTo>
                <a:cubicBezTo>
                  <a:pt x="1077373" y="2184975"/>
                  <a:pt x="1090067" y="2178757"/>
                  <a:pt x="1104195" y="2174256"/>
                </a:cubicBezTo>
                <a:cubicBezTo>
                  <a:pt x="1107089" y="2173794"/>
                  <a:pt x="1109909" y="2172760"/>
                  <a:pt x="1112655" y="2171155"/>
                </a:cubicBezTo>
                <a:cubicBezTo>
                  <a:pt x="1115401" y="2169550"/>
                  <a:pt x="1118140" y="2167893"/>
                  <a:pt x="1120872" y="2166185"/>
                </a:cubicBezTo>
                <a:cubicBezTo>
                  <a:pt x="1129472" y="2158048"/>
                  <a:pt x="1138036" y="2154934"/>
                  <a:pt x="1146562" y="2156844"/>
                </a:cubicBezTo>
                <a:cubicBezTo>
                  <a:pt x="1155089" y="2158753"/>
                  <a:pt x="1161281" y="2165031"/>
                  <a:pt x="1165137" y="2175679"/>
                </a:cubicBezTo>
                <a:cubicBezTo>
                  <a:pt x="1167328" y="2180889"/>
                  <a:pt x="1168373" y="2186248"/>
                  <a:pt x="1168273" y="2191754"/>
                </a:cubicBezTo>
                <a:cubicBezTo>
                  <a:pt x="1168173" y="2197261"/>
                  <a:pt x="1167970" y="2202781"/>
                  <a:pt x="1167662" y="2208314"/>
                </a:cubicBezTo>
                <a:cubicBezTo>
                  <a:pt x="1167404" y="2212573"/>
                  <a:pt x="1166834" y="2216873"/>
                  <a:pt x="1165954" y="2221212"/>
                </a:cubicBezTo>
                <a:cubicBezTo>
                  <a:pt x="1165073" y="2225552"/>
                  <a:pt x="1163673" y="2229958"/>
                  <a:pt x="1161755" y="2234432"/>
                </a:cubicBezTo>
                <a:cubicBezTo>
                  <a:pt x="1156799" y="2250160"/>
                  <a:pt x="1155161" y="2268089"/>
                  <a:pt x="1156841" y="2288219"/>
                </a:cubicBezTo>
                <a:cubicBezTo>
                  <a:pt x="1158522" y="2308348"/>
                  <a:pt x="1161218" y="2328346"/>
                  <a:pt x="1164929" y="2348214"/>
                </a:cubicBezTo>
                <a:cubicBezTo>
                  <a:pt x="1168640" y="2368081"/>
                  <a:pt x="1171063" y="2385485"/>
                  <a:pt x="1172200" y="2400426"/>
                </a:cubicBezTo>
                <a:cubicBezTo>
                  <a:pt x="1178966" y="2392785"/>
                  <a:pt x="1186665" y="2382410"/>
                  <a:pt x="1195296" y="2369301"/>
                </a:cubicBezTo>
                <a:lnTo>
                  <a:pt x="1215368" y="2331351"/>
                </a:lnTo>
                <a:lnTo>
                  <a:pt x="1214359" y="2319759"/>
                </a:lnTo>
                <a:cubicBezTo>
                  <a:pt x="1212996" y="2308120"/>
                  <a:pt x="1213135" y="2296657"/>
                  <a:pt x="1214775" y="2285370"/>
                </a:cubicBezTo>
                <a:cubicBezTo>
                  <a:pt x="1216416" y="2274083"/>
                  <a:pt x="1218714" y="2262975"/>
                  <a:pt x="1221668" y="2252046"/>
                </a:cubicBezTo>
                <a:cubicBezTo>
                  <a:pt x="1235896" y="2210626"/>
                  <a:pt x="1257889" y="2173696"/>
                  <a:pt x="1287645" y="2141257"/>
                </a:cubicBezTo>
                <a:cubicBezTo>
                  <a:pt x="1291013" y="2137071"/>
                  <a:pt x="1294961" y="2133286"/>
                  <a:pt x="1299489" y="2129901"/>
                </a:cubicBezTo>
                <a:cubicBezTo>
                  <a:pt x="1304017" y="2126517"/>
                  <a:pt x="1308462" y="2123301"/>
                  <a:pt x="1312822" y="2120255"/>
                </a:cubicBezTo>
                <a:cubicBezTo>
                  <a:pt x="1322936" y="2114723"/>
                  <a:pt x="1331295" y="2113220"/>
                  <a:pt x="1337899" y="2115748"/>
                </a:cubicBezTo>
                <a:cubicBezTo>
                  <a:pt x="1344504" y="2118275"/>
                  <a:pt x="1350291" y="2124711"/>
                  <a:pt x="1355262" y="2135056"/>
                </a:cubicBezTo>
                <a:cubicBezTo>
                  <a:pt x="1356859" y="2137773"/>
                  <a:pt x="1358468" y="2140171"/>
                  <a:pt x="1360089" y="2142250"/>
                </a:cubicBezTo>
                <a:cubicBezTo>
                  <a:pt x="1361710" y="2144330"/>
                  <a:pt x="1363472" y="2146286"/>
                  <a:pt x="1365377" y="2148117"/>
                </a:cubicBezTo>
                <a:cubicBezTo>
                  <a:pt x="1384494" y="2166636"/>
                  <a:pt x="1389256" y="2188276"/>
                  <a:pt x="1379664" y="2213039"/>
                </a:cubicBezTo>
                <a:cubicBezTo>
                  <a:pt x="1375320" y="2225063"/>
                  <a:pt x="1369573" y="2236053"/>
                  <a:pt x="1362426" y="2246010"/>
                </a:cubicBezTo>
                <a:cubicBezTo>
                  <a:pt x="1355278" y="2255966"/>
                  <a:pt x="1346680" y="2264577"/>
                  <a:pt x="1336633" y="2271845"/>
                </a:cubicBezTo>
                <a:cubicBezTo>
                  <a:pt x="1325512" y="2279937"/>
                  <a:pt x="1314299" y="2287725"/>
                  <a:pt x="1302993" y="2295207"/>
                </a:cubicBezTo>
                <a:cubicBezTo>
                  <a:pt x="1291687" y="2302690"/>
                  <a:pt x="1279850" y="2310558"/>
                  <a:pt x="1267482" y="2318811"/>
                </a:cubicBezTo>
                <a:cubicBezTo>
                  <a:pt x="1268502" y="2352842"/>
                  <a:pt x="1277067" y="2371824"/>
                  <a:pt x="1293179" y="2375757"/>
                </a:cubicBezTo>
                <a:cubicBezTo>
                  <a:pt x="1309290" y="2379691"/>
                  <a:pt x="1328612" y="2374454"/>
                  <a:pt x="1351146" y="2360046"/>
                </a:cubicBezTo>
                <a:cubicBezTo>
                  <a:pt x="1373679" y="2345638"/>
                  <a:pt x="1395088" y="2327935"/>
                  <a:pt x="1415374" y="2306939"/>
                </a:cubicBezTo>
                <a:cubicBezTo>
                  <a:pt x="1425517" y="2296441"/>
                  <a:pt x="1434295" y="2286588"/>
                  <a:pt x="1441708" y="2277381"/>
                </a:cubicBezTo>
                <a:lnTo>
                  <a:pt x="1456230" y="2256829"/>
                </a:lnTo>
                <a:lnTo>
                  <a:pt x="1455041" y="2252281"/>
                </a:lnTo>
                <a:cubicBezTo>
                  <a:pt x="1450825" y="2226194"/>
                  <a:pt x="1448919" y="2200020"/>
                  <a:pt x="1449323" y="2173758"/>
                </a:cubicBezTo>
                <a:cubicBezTo>
                  <a:pt x="1449727" y="2147497"/>
                  <a:pt x="1449950" y="2121471"/>
                  <a:pt x="1449993" y="2095679"/>
                </a:cubicBezTo>
                <a:cubicBezTo>
                  <a:pt x="1450247" y="2091525"/>
                  <a:pt x="1450282" y="2087716"/>
                  <a:pt x="1450098" y="2084252"/>
                </a:cubicBezTo>
                <a:cubicBezTo>
                  <a:pt x="1449914" y="2080788"/>
                  <a:pt x="1449742" y="2077006"/>
                  <a:pt x="1449581" y="2072905"/>
                </a:cubicBezTo>
                <a:cubicBezTo>
                  <a:pt x="1439950" y="2074149"/>
                  <a:pt x="1430365" y="2075388"/>
                  <a:pt x="1420826" y="2076620"/>
                </a:cubicBezTo>
                <a:cubicBezTo>
                  <a:pt x="1411287" y="2077853"/>
                  <a:pt x="1402318" y="2079011"/>
                  <a:pt x="1393917" y="2080097"/>
                </a:cubicBezTo>
                <a:cubicBezTo>
                  <a:pt x="1390598" y="2073480"/>
                  <a:pt x="1387620" y="2067879"/>
                  <a:pt x="1384985" y="2063292"/>
                </a:cubicBezTo>
                <a:cubicBezTo>
                  <a:pt x="1382350" y="2058706"/>
                  <a:pt x="1379534" y="2054357"/>
                  <a:pt x="1376538" y="2050245"/>
                </a:cubicBezTo>
                <a:cubicBezTo>
                  <a:pt x="1371805" y="2040873"/>
                  <a:pt x="1373683" y="2033600"/>
                  <a:pt x="1382171" y="2028425"/>
                </a:cubicBezTo>
                <a:cubicBezTo>
                  <a:pt x="1389116" y="2023310"/>
                  <a:pt x="1397107" y="2019746"/>
                  <a:pt x="1406144" y="2017735"/>
                </a:cubicBezTo>
                <a:cubicBezTo>
                  <a:pt x="1414645" y="2014985"/>
                  <a:pt x="1422971" y="2012151"/>
                  <a:pt x="1431122" y="2009235"/>
                </a:cubicBezTo>
                <a:cubicBezTo>
                  <a:pt x="1439272" y="2006319"/>
                  <a:pt x="1447329" y="2003099"/>
                  <a:pt x="1455291" y="1999574"/>
                </a:cubicBezTo>
                <a:cubicBezTo>
                  <a:pt x="1456456" y="1995942"/>
                  <a:pt x="1457502" y="1991795"/>
                  <a:pt x="1458428" y="1987133"/>
                </a:cubicBezTo>
                <a:cubicBezTo>
                  <a:pt x="1459355" y="1982471"/>
                  <a:pt x="1460554" y="1977880"/>
                  <a:pt x="1462026" y="1973358"/>
                </a:cubicBezTo>
                <a:cubicBezTo>
                  <a:pt x="1467091" y="1940728"/>
                  <a:pt x="1472110" y="1907682"/>
                  <a:pt x="1477084" y="1874218"/>
                </a:cubicBezTo>
                <a:cubicBezTo>
                  <a:pt x="1478719" y="1864798"/>
                  <a:pt x="1481243" y="1858168"/>
                  <a:pt x="1484656" y="1854329"/>
                </a:cubicBezTo>
                <a:cubicBezTo>
                  <a:pt x="1486363" y="1852410"/>
                  <a:pt x="1488430" y="1851038"/>
                  <a:pt x="1490859" y="1850213"/>
                </a:cubicBezTo>
                <a:cubicBezTo>
                  <a:pt x="1493288" y="1849389"/>
                  <a:pt x="1496079" y="1849112"/>
                  <a:pt x="1499230" y="1849383"/>
                </a:cubicBezTo>
                <a:cubicBezTo>
                  <a:pt x="1505185" y="1849546"/>
                  <a:pt x="1509687" y="1851958"/>
                  <a:pt x="1512737" y="1856617"/>
                </a:cubicBezTo>
                <a:cubicBezTo>
                  <a:pt x="1515786" y="1861277"/>
                  <a:pt x="1517212" y="1867678"/>
                  <a:pt x="1517014" y="1875821"/>
                </a:cubicBezTo>
                <a:cubicBezTo>
                  <a:pt x="1516759" y="1890609"/>
                  <a:pt x="1516204" y="1905119"/>
                  <a:pt x="1515348" y="1919351"/>
                </a:cubicBezTo>
                <a:cubicBezTo>
                  <a:pt x="1514493" y="1933582"/>
                  <a:pt x="1513676" y="1947704"/>
                  <a:pt x="1512898" y="1961714"/>
                </a:cubicBezTo>
                <a:cubicBezTo>
                  <a:pt x="1513011" y="1965450"/>
                  <a:pt x="1513196" y="1969335"/>
                  <a:pt x="1513453" y="1973369"/>
                </a:cubicBezTo>
                <a:cubicBezTo>
                  <a:pt x="1513710" y="1977403"/>
                  <a:pt x="1513768" y="1981939"/>
                  <a:pt x="1513626" y="1986975"/>
                </a:cubicBezTo>
                <a:cubicBezTo>
                  <a:pt x="1517818" y="1986434"/>
                  <a:pt x="1522112" y="1985879"/>
                  <a:pt x="1526511" y="1985310"/>
                </a:cubicBezTo>
                <a:cubicBezTo>
                  <a:pt x="1530910" y="1984742"/>
                  <a:pt x="1535205" y="1984187"/>
                  <a:pt x="1539396" y="1983646"/>
                </a:cubicBezTo>
                <a:cubicBezTo>
                  <a:pt x="1550145" y="1982204"/>
                  <a:pt x="1560653" y="1980952"/>
                  <a:pt x="1570922" y="1979889"/>
                </a:cubicBezTo>
                <a:cubicBezTo>
                  <a:pt x="1581191" y="1978826"/>
                  <a:pt x="1591572" y="1978223"/>
                  <a:pt x="1602065" y="1978080"/>
                </a:cubicBezTo>
                <a:cubicBezTo>
                  <a:pt x="1621288" y="1979270"/>
                  <a:pt x="1633503" y="1984687"/>
                  <a:pt x="1638711" y="1994331"/>
                </a:cubicBezTo>
                <a:cubicBezTo>
                  <a:pt x="1643919" y="2003975"/>
                  <a:pt x="1641579" y="2016124"/>
                  <a:pt x="1631693" y="2030777"/>
                </a:cubicBezTo>
                <a:cubicBezTo>
                  <a:pt x="1623050" y="2032298"/>
                  <a:pt x="1614934" y="2033805"/>
                  <a:pt x="1607344" y="2035296"/>
                </a:cubicBezTo>
                <a:cubicBezTo>
                  <a:pt x="1599755" y="2036787"/>
                  <a:pt x="1592496" y="2038394"/>
                  <a:pt x="1585570" y="2040117"/>
                </a:cubicBezTo>
                <a:cubicBezTo>
                  <a:pt x="1572487" y="2043111"/>
                  <a:pt x="1559496" y="2046410"/>
                  <a:pt x="1546598" y="2050014"/>
                </a:cubicBezTo>
                <a:cubicBezTo>
                  <a:pt x="1533699" y="2053618"/>
                  <a:pt x="1520554" y="2057359"/>
                  <a:pt x="1507163" y="2061238"/>
                </a:cubicBezTo>
                <a:cubicBezTo>
                  <a:pt x="1502779" y="2078588"/>
                  <a:pt x="1500623" y="2102508"/>
                  <a:pt x="1500693" y="2132998"/>
                </a:cubicBezTo>
                <a:cubicBezTo>
                  <a:pt x="1500764" y="2163488"/>
                  <a:pt x="1503158" y="2194523"/>
                  <a:pt x="1507875" y="2226103"/>
                </a:cubicBezTo>
                <a:cubicBezTo>
                  <a:pt x="1512592" y="2257683"/>
                  <a:pt x="1519728" y="2283784"/>
                  <a:pt x="1529284" y="2304406"/>
                </a:cubicBezTo>
                <a:cubicBezTo>
                  <a:pt x="1549947" y="2345086"/>
                  <a:pt x="1575398" y="2360277"/>
                  <a:pt x="1605638" y="2349979"/>
                </a:cubicBezTo>
                <a:cubicBezTo>
                  <a:pt x="1632098" y="2340968"/>
                  <a:pt x="1657129" y="2309941"/>
                  <a:pt x="1680731" y="2256898"/>
                </a:cubicBezTo>
                <a:lnTo>
                  <a:pt x="1682961" y="2251541"/>
                </a:lnTo>
                <a:lnTo>
                  <a:pt x="1682737" y="2237195"/>
                </a:lnTo>
                <a:cubicBezTo>
                  <a:pt x="1680714" y="2197722"/>
                  <a:pt x="1679612" y="2158442"/>
                  <a:pt x="1679432" y="2119354"/>
                </a:cubicBezTo>
                <a:cubicBezTo>
                  <a:pt x="1679252" y="2080266"/>
                  <a:pt x="1681784" y="2041349"/>
                  <a:pt x="1687028" y="2002604"/>
                </a:cubicBezTo>
                <a:cubicBezTo>
                  <a:pt x="1690847" y="1982636"/>
                  <a:pt x="1695096" y="1962719"/>
                  <a:pt x="1699775" y="1942852"/>
                </a:cubicBezTo>
                <a:cubicBezTo>
                  <a:pt x="1704454" y="1922985"/>
                  <a:pt x="1709176" y="1903429"/>
                  <a:pt x="1713943" y="1884184"/>
                </a:cubicBezTo>
                <a:cubicBezTo>
                  <a:pt x="1717409" y="1871763"/>
                  <a:pt x="1723530" y="1860267"/>
                  <a:pt x="1732306" y="1849695"/>
                </a:cubicBezTo>
                <a:cubicBezTo>
                  <a:pt x="1735208" y="1845446"/>
                  <a:pt x="1738922" y="1842572"/>
                  <a:pt x="1743447" y="1841072"/>
                </a:cubicBezTo>
                <a:close/>
                <a:moveTo>
                  <a:pt x="0" y="0"/>
                </a:moveTo>
                <a:lnTo>
                  <a:pt x="145143" y="0"/>
                </a:lnTo>
                <a:lnTo>
                  <a:pt x="145143" y="78073"/>
                </a:lnTo>
                <a:lnTo>
                  <a:pt x="0" y="78073"/>
                </a:lnTo>
                <a:close/>
              </a:path>
            </a:pathLst>
          </a:custGeom>
          <a:solidFill>
            <a:srgbClr val="FFF2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C5A61419-8680-F234-F5BB-EBC28AD5BF1E}"/>
              </a:ext>
            </a:extLst>
          </p:cNvPr>
          <p:cNvSpPr/>
          <p:nvPr/>
        </p:nvSpPr>
        <p:spPr>
          <a:xfrm>
            <a:off x="2300103" y="-718034"/>
            <a:ext cx="2140881" cy="3444466"/>
          </a:xfrm>
          <a:custGeom>
            <a:avLst/>
            <a:gdLst/>
            <a:ahLst/>
            <a:cxnLst/>
            <a:rect l="l" t="t" r="r" b="b"/>
            <a:pathLst>
              <a:path w="2140881" h="3444466">
                <a:moveTo>
                  <a:pt x="1019579" y="3204857"/>
                </a:moveTo>
                <a:cubicBezTo>
                  <a:pt x="1008584" y="3216371"/>
                  <a:pt x="997759" y="3227242"/>
                  <a:pt x="987105" y="3237473"/>
                </a:cubicBezTo>
                <a:cubicBezTo>
                  <a:pt x="976450" y="3247703"/>
                  <a:pt x="966027" y="3258128"/>
                  <a:pt x="955836" y="3268748"/>
                </a:cubicBezTo>
                <a:cubicBezTo>
                  <a:pt x="948413" y="3276856"/>
                  <a:pt x="941437" y="3285406"/>
                  <a:pt x="934906" y="3294399"/>
                </a:cubicBezTo>
                <a:cubicBezTo>
                  <a:pt x="928376" y="3303392"/>
                  <a:pt x="922269" y="3312515"/>
                  <a:pt x="916585" y="3321766"/>
                </a:cubicBezTo>
                <a:cubicBezTo>
                  <a:pt x="912959" y="3326191"/>
                  <a:pt x="910411" y="3331016"/>
                  <a:pt x="908939" y="3336242"/>
                </a:cubicBezTo>
                <a:cubicBezTo>
                  <a:pt x="907467" y="3341468"/>
                  <a:pt x="907915" y="3347143"/>
                  <a:pt x="910283" y="3353268"/>
                </a:cubicBezTo>
                <a:cubicBezTo>
                  <a:pt x="924180" y="3346851"/>
                  <a:pt x="939377" y="3334513"/>
                  <a:pt x="955874" y="3316256"/>
                </a:cubicBezTo>
                <a:cubicBezTo>
                  <a:pt x="972371" y="3297997"/>
                  <a:pt x="986776" y="3278432"/>
                  <a:pt x="999089" y="3257559"/>
                </a:cubicBezTo>
                <a:cubicBezTo>
                  <a:pt x="1011403" y="3236686"/>
                  <a:pt x="1018232" y="3219119"/>
                  <a:pt x="1019579" y="3204857"/>
                </a:cubicBezTo>
                <a:close/>
                <a:moveTo>
                  <a:pt x="552061" y="3014334"/>
                </a:moveTo>
                <a:cubicBezTo>
                  <a:pt x="538358" y="3025887"/>
                  <a:pt x="526999" y="3038755"/>
                  <a:pt x="517985" y="3052936"/>
                </a:cubicBezTo>
                <a:cubicBezTo>
                  <a:pt x="508972" y="3067118"/>
                  <a:pt x="500889" y="3081867"/>
                  <a:pt x="493736" y="3097185"/>
                </a:cubicBezTo>
                <a:cubicBezTo>
                  <a:pt x="494595" y="3097985"/>
                  <a:pt x="495345" y="3098740"/>
                  <a:pt x="495988" y="3099450"/>
                </a:cubicBezTo>
                <a:cubicBezTo>
                  <a:pt x="496630" y="3100160"/>
                  <a:pt x="497366" y="3100706"/>
                  <a:pt x="498197" y="3101088"/>
                </a:cubicBezTo>
                <a:cubicBezTo>
                  <a:pt x="508190" y="3092949"/>
                  <a:pt x="518090" y="3084974"/>
                  <a:pt x="527895" y="3077163"/>
                </a:cubicBezTo>
                <a:cubicBezTo>
                  <a:pt x="537700" y="3069352"/>
                  <a:pt x="547168" y="3061195"/>
                  <a:pt x="556297" y="3052694"/>
                </a:cubicBezTo>
                <a:cubicBezTo>
                  <a:pt x="564972" y="3044573"/>
                  <a:pt x="568974" y="3037971"/>
                  <a:pt x="568304" y="3032888"/>
                </a:cubicBezTo>
                <a:cubicBezTo>
                  <a:pt x="567633" y="3027805"/>
                  <a:pt x="562219" y="3021620"/>
                  <a:pt x="552061" y="3014334"/>
                </a:cubicBezTo>
                <a:close/>
                <a:moveTo>
                  <a:pt x="563210" y="2962767"/>
                </a:moveTo>
                <a:cubicBezTo>
                  <a:pt x="569645" y="2965699"/>
                  <a:pt x="575023" y="2972481"/>
                  <a:pt x="579343" y="2983114"/>
                </a:cubicBezTo>
                <a:cubicBezTo>
                  <a:pt x="580769" y="2985924"/>
                  <a:pt x="582227" y="2988417"/>
                  <a:pt x="583715" y="2990593"/>
                </a:cubicBezTo>
                <a:cubicBezTo>
                  <a:pt x="585204" y="2992769"/>
                  <a:pt x="586842" y="2994830"/>
                  <a:pt x="588630" y="2996776"/>
                </a:cubicBezTo>
                <a:cubicBezTo>
                  <a:pt x="606563" y="3016443"/>
                  <a:pt x="609977" y="3038337"/>
                  <a:pt x="598869" y="3062459"/>
                </a:cubicBezTo>
                <a:cubicBezTo>
                  <a:pt x="593789" y="3074190"/>
                  <a:pt x="587373" y="3084804"/>
                  <a:pt x="579622" y="3094298"/>
                </a:cubicBezTo>
                <a:cubicBezTo>
                  <a:pt x="571871" y="3103793"/>
                  <a:pt x="562757" y="3111855"/>
                  <a:pt x="552280" y="3118486"/>
                </a:cubicBezTo>
                <a:cubicBezTo>
                  <a:pt x="540678" y="3125875"/>
                  <a:pt x="529004" y="3132953"/>
                  <a:pt x="517257" y="3139721"/>
                </a:cubicBezTo>
                <a:cubicBezTo>
                  <a:pt x="505509" y="3146489"/>
                  <a:pt x="493208" y="3153609"/>
                  <a:pt x="480352" y="3161081"/>
                </a:cubicBezTo>
                <a:cubicBezTo>
                  <a:pt x="479263" y="3195109"/>
                  <a:pt x="486636" y="3214585"/>
                  <a:pt x="502473" y="3219509"/>
                </a:cubicBezTo>
                <a:cubicBezTo>
                  <a:pt x="518310" y="3224433"/>
                  <a:pt x="537920" y="3220402"/>
                  <a:pt x="561302" y="3207417"/>
                </a:cubicBezTo>
                <a:cubicBezTo>
                  <a:pt x="584684" y="3194432"/>
                  <a:pt x="607149" y="3178089"/>
                  <a:pt x="628696" y="3158389"/>
                </a:cubicBezTo>
                <a:cubicBezTo>
                  <a:pt x="650243" y="3138689"/>
                  <a:pt x="666181" y="3121229"/>
                  <a:pt x="676512" y="3106009"/>
                </a:cubicBezTo>
                <a:cubicBezTo>
                  <a:pt x="680440" y="3100865"/>
                  <a:pt x="684796" y="3099000"/>
                  <a:pt x="689580" y="3100413"/>
                </a:cubicBezTo>
                <a:cubicBezTo>
                  <a:pt x="694365" y="3101827"/>
                  <a:pt x="696588" y="3105775"/>
                  <a:pt x="696249" y="3112255"/>
                </a:cubicBezTo>
                <a:cubicBezTo>
                  <a:pt x="691740" y="3137820"/>
                  <a:pt x="676943" y="3164138"/>
                  <a:pt x="651857" y="3191210"/>
                </a:cubicBezTo>
                <a:cubicBezTo>
                  <a:pt x="626772" y="3218282"/>
                  <a:pt x="598040" y="3240248"/>
                  <a:pt x="565663" y="3257110"/>
                </a:cubicBezTo>
                <a:cubicBezTo>
                  <a:pt x="533285" y="3273971"/>
                  <a:pt x="503903" y="3279869"/>
                  <a:pt x="477516" y="3274804"/>
                </a:cubicBezTo>
                <a:cubicBezTo>
                  <a:pt x="451130" y="3269738"/>
                  <a:pt x="434381" y="3247850"/>
                  <a:pt x="427270" y="3209140"/>
                </a:cubicBezTo>
                <a:cubicBezTo>
                  <a:pt x="427584" y="3200719"/>
                  <a:pt x="427793" y="3192304"/>
                  <a:pt x="427898" y="3183897"/>
                </a:cubicBezTo>
                <a:cubicBezTo>
                  <a:pt x="428003" y="3175489"/>
                  <a:pt x="427795" y="3167102"/>
                  <a:pt x="427272" y="3158737"/>
                </a:cubicBezTo>
                <a:lnTo>
                  <a:pt x="427523" y="3155364"/>
                </a:lnTo>
                <a:lnTo>
                  <a:pt x="403676" y="3165264"/>
                </a:lnTo>
                <a:cubicBezTo>
                  <a:pt x="383427" y="3171507"/>
                  <a:pt x="366488" y="3172911"/>
                  <a:pt x="352857" y="3169478"/>
                </a:cubicBezTo>
                <a:cubicBezTo>
                  <a:pt x="350614" y="3178511"/>
                  <a:pt x="348086" y="3187198"/>
                  <a:pt x="345273" y="3195539"/>
                </a:cubicBezTo>
                <a:cubicBezTo>
                  <a:pt x="342460" y="3203880"/>
                  <a:pt x="338821" y="3211592"/>
                  <a:pt x="334353" y="3218677"/>
                </a:cubicBezTo>
                <a:cubicBezTo>
                  <a:pt x="329704" y="3229590"/>
                  <a:pt x="324785" y="3240411"/>
                  <a:pt x="319598" y="3251142"/>
                </a:cubicBezTo>
                <a:cubicBezTo>
                  <a:pt x="314410" y="3261872"/>
                  <a:pt x="308389" y="3271922"/>
                  <a:pt x="301535" y="3281293"/>
                </a:cubicBezTo>
                <a:cubicBezTo>
                  <a:pt x="286679" y="3299486"/>
                  <a:pt x="272240" y="3309879"/>
                  <a:pt x="258215" y="3312470"/>
                </a:cubicBezTo>
                <a:cubicBezTo>
                  <a:pt x="244190" y="3315061"/>
                  <a:pt x="231309" y="3312353"/>
                  <a:pt x="219572" y="3304348"/>
                </a:cubicBezTo>
                <a:cubicBezTo>
                  <a:pt x="207835" y="3296342"/>
                  <a:pt x="197971" y="3285541"/>
                  <a:pt x="189979" y="3271945"/>
                </a:cubicBezTo>
                <a:cubicBezTo>
                  <a:pt x="187196" y="3266590"/>
                  <a:pt x="184754" y="3260845"/>
                  <a:pt x="182652" y="3254710"/>
                </a:cubicBezTo>
                <a:cubicBezTo>
                  <a:pt x="180550" y="3248575"/>
                  <a:pt x="178303" y="3242607"/>
                  <a:pt x="175909" y="3236806"/>
                </a:cubicBezTo>
                <a:cubicBezTo>
                  <a:pt x="173811" y="3230722"/>
                  <a:pt x="171358" y="3224818"/>
                  <a:pt x="168551" y="3219094"/>
                </a:cubicBezTo>
                <a:cubicBezTo>
                  <a:pt x="165743" y="3213371"/>
                  <a:pt x="162651" y="3207297"/>
                  <a:pt x="159273" y="3200873"/>
                </a:cubicBezTo>
                <a:cubicBezTo>
                  <a:pt x="156001" y="3206964"/>
                  <a:pt x="153228" y="3212653"/>
                  <a:pt x="150953" y="3217941"/>
                </a:cubicBezTo>
                <a:cubicBezTo>
                  <a:pt x="148678" y="3223229"/>
                  <a:pt x="146281" y="3228262"/>
                  <a:pt x="143761" y="3233040"/>
                </a:cubicBezTo>
                <a:cubicBezTo>
                  <a:pt x="135875" y="3246664"/>
                  <a:pt x="128092" y="3260273"/>
                  <a:pt x="120414" y="3273865"/>
                </a:cubicBezTo>
                <a:cubicBezTo>
                  <a:pt x="112736" y="3287458"/>
                  <a:pt x="104925" y="3300637"/>
                  <a:pt x="96981" y="3313403"/>
                </a:cubicBezTo>
                <a:cubicBezTo>
                  <a:pt x="92779" y="3319486"/>
                  <a:pt x="88274" y="3324961"/>
                  <a:pt x="83465" y="3329827"/>
                </a:cubicBezTo>
                <a:cubicBezTo>
                  <a:pt x="78657" y="3334692"/>
                  <a:pt x="73468" y="3339374"/>
                  <a:pt x="67899" y="3343870"/>
                </a:cubicBezTo>
                <a:cubicBezTo>
                  <a:pt x="60333" y="3348992"/>
                  <a:pt x="52966" y="3350742"/>
                  <a:pt x="45800" y="3349120"/>
                </a:cubicBezTo>
                <a:cubicBezTo>
                  <a:pt x="38633" y="3347499"/>
                  <a:pt x="33750" y="3342370"/>
                  <a:pt x="31149" y="3333732"/>
                </a:cubicBezTo>
                <a:cubicBezTo>
                  <a:pt x="27282" y="3320773"/>
                  <a:pt x="22204" y="3308525"/>
                  <a:pt x="15917" y="3296986"/>
                </a:cubicBezTo>
                <a:cubicBezTo>
                  <a:pt x="9629" y="3285447"/>
                  <a:pt x="4968" y="3273171"/>
                  <a:pt x="1934" y="3260157"/>
                </a:cubicBezTo>
                <a:cubicBezTo>
                  <a:pt x="212" y="3250596"/>
                  <a:pt x="-360" y="3240958"/>
                  <a:pt x="217" y="3231243"/>
                </a:cubicBezTo>
                <a:cubicBezTo>
                  <a:pt x="794" y="3221529"/>
                  <a:pt x="1475" y="3211807"/>
                  <a:pt x="2259" y="3202077"/>
                </a:cubicBezTo>
                <a:cubicBezTo>
                  <a:pt x="6186" y="3170849"/>
                  <a:pt x="11810" y="3139910"/>
                  <a:pt x="19131" y="3109260"/>
                </a:cubicBezTo>
                <a:cubicBezTo>
                  <a:pt x="26452" y="3078610"/>
                  <a:pt x="34611" y="3047899"/>
                  <a:pt x="43608" y="3017125"/>
                </a:cubicBezTo>
                <a:cubicBezTo>
                  <a:pt x="44947" y="3014078"/>
                  <a:pt x="46289" y="3011084"/>
                  <a:pt x="47634" y="3008141"/>
                </a:cubicBezTo>
                <a:cubicBezTo>
                  <a:pt x="48980" y="3005199"/>
                  <a:pt x="51173" y="3002358"/>
                  <a:pt x="54214" y="2999617"/>
                </a:cubicBezTo>
                <a:cubicBezTo>
                  <a:pt x="56665" y="2997231"/>
                  <a:pt x="59507" y="2995187"/>
                  <a:pt x="62739" y="2993484"/>
                </a:cubicBezTo>
                <a:cubicBezTo>
                  <a:pt x="65972" y="2991781"/>
                  <a:pt x="69121" y="2991186"/>
                  <a:pt x="72185" y="2991700"/>
                </a:cubicBezTo>
                <a:cubicBezTo>
                  <a:pt x="74942" y="2992584"/>
                  <a:pt x="77674" y="2994677"/>
                  <a:pt x="80382" y="2997979"/>
                </a:cubicBezTo>
                <a:cubicBezTo>
                  <a:pt x="83089" y="3001281"/>
                  <a:pt x="84635" y="3004504"/>
                  <a:pt x="85020" y="3007646"/>
                </a:cubicBezTo>
                <a:cubicBezTo>
                  <a:pt x="85116" y="3015655"/>
                  <a:pt x="84838" y="3023584"/>
                  <a:pt x="84187" y="3031433"/>
                </a:cubicBezTo>
                <a:cubicBezTo>
                  <a:pt x="83536" y="3039282"/>
                  <a:pt x="82603" y="3046835"/>
                  <a:pt x="81387" y="3054091"/>
                </a:cubicBezTo>
                <a:cubicBezTo>
                  <a:pt x="76662" y="3083875"/>
                  <a:pt x="72093" y="3113642"/>
                  <a:pt x="67681" y="3143393"/>
                </a:cubicBezTo>
                <a:cubicBezTo>
                  <a:pt x="63269" y="3173143"/>
                  <a:pt x="58882" y="3202483"/>
                  <a:pt x="54521" y="3231413"/>
                </a:cubicBezTo>
                <a:cubicBezTo>
                  <a:pt x="51983" y="3246174"/>
                  <a:pt x="52561" y="3254022"/>
                  <a:pt x="56256" y="3254956"/>
                </a:cubicBezTo>
                <a:cubicBezTo>
                  <a:pt x="59952" y="3255890"/>
                  <a:pt x="64622" y="3253256"/>
                  <a:pt x="70268" y="3247055"/>
                </a:cubicBezTo>
                <a:cubicBezTo>
                  <a:pt x="75914" y="3240853"/>
                  <a:pt x="80395" y="3234430"/>
                  <a:pt x="83709" y="3227785"/>
                </a:cubicBezTo>
                <a:cubicBezTo>
                  <a:pt x="94337" y="3210602"/>
                  <a:pt x="104728" y="3193035"/>
                  <a:pt x="114884" y="3175085"/>
                </a:cubicBezTo>
                <a:cubicBezTo>
                  <a:pt x="125040" y="3157135"/>
                  <a:pt x="134986" y="3139199"/>
                  <a:pt x="144724" y="3121276"/>
                </a:cubicBezTo>
                <a:cubicBezTo>
                  <a:pt x="146905" y="3117998"/>
                  <a:pt x="148348" y="3113877"/>
                  <a:pt x="149050" y="3108912"/>
                </a:cubicBezTo>
                <a:cubicBezTo>
                  <a:pt x="149753" y="3103948"/>
                  <a:pt x="150526" y="3099241"/>
                  <a:pt x="151368" y="3094792"/>
                </a:cubicBezTo>
                <a:cubicBezTo>
                  <a:pt x="152728" y="3087701"/>
                  <a:pt x="157262" y="3081868"/>
                  <a:pt x="164968" y="3077295"/>
                </a:cubicBezTo>
                <a:cubicBezTo>
                  <a:pt x="172675" y="3072721"/>
                  <a:pt x="180225" y="3071308"/>
                  <a:pt x="187620" y="3073055"/>
                </a:cubicBezTo>
                <a:cubicBezTo>
                  <a:pt x="191716" y="3074620"/>
                  <a:pt x="193982" y="3077094"/>
                  <a:pt x="194417" y="3080478"/>
                </a:cubicBezTo>
                <a:cubicBezTo>
                  <a:pt x="194852" y="3083862"/>
                  <a:pt x="194650" y="3087131"/>
                  <a:pt x="193809" y="3090284"/>
                </a:cubicBezTo>
                <a:cubicBezTo>
                  <a:pt x="190614" y="3108207"/>
                  <a:pt x="190696" y="3125693"/>
                  <a:pt x="194053" y="3142743"/>
                </a:cubicBezTo>
                <a:cubicBezTo>
                  <a:pt x="197410" y="3159792"/>
                  <a:pt x="202661" y="3176084"/>
                  <a:pt x="209808" y="3191620"/>
                </a:cubicBezTo>
                <a:cubicBezTo>
                  <a:pt x="212233" y="3197000"/>
                  <a:pt x="214958" y="3202150"/>
                  <a:pt x="217983" y="3207069"/>
                </a:cubicBezTo>
                <a:cubicBezTo>
                  <a:pt x="221008" y="3211988"/>
                  <a:pt x="224514" y="3216244"/>
                  <a:pt x="228502" y="3219836"/>
                </a:cubicBezTo>
                <a:cubicBezTo>
                  <a:pt x="234882" y="3227001"/>
                  <a:pt x="241192" y="3230751"/>
                  <a:pt x="247432" y="3231089"/>
                </a:cubicBezTo>
                <a:cubicBezTo>
                  <a:pt x="253672" y="3231426"/>
                  <a:pt x="259731" y="3228254"/>
                  <a:pt x="265609" y="3221573"/>
                </a:cubicBezTo>
                <a:cubicBezTo>
                  <a:pt x="271931" y="3216049"/>
                  <a:pt x="277476" y="3209892"/>
                  <a:pt x="282244" y="3203103"/>
                </a:cubicBezTo>
                <a:cubicBezTo>
                  <a:pt x="287011" y="3196315"/>
                  <a:pt x="291230" y="3189194"/>
                  <a:pt x="294902" y="3181742"/>
                </a:cubicBezTo>
                <a:cubicBezTo>
                  <a:pt x="307870" y="3154216"/>
                  <a:pt x="316741" y="3126001"/>
                  <a:pt x="321517" y="3097096"/>
                </a:cubicBezTo>
                <a:cubicBezTo>
                  <a:pt x="326293" y="3068190"/>
                  <a:pt x="331564" y="3039771"/>
                  <a:pt x="337328" y="3011838"/>
                </a:cubicBezTo>
                <a:cubicBezTo>
                  <a:pt x="338695" y="3006952"/>
                  <a:pt x="341116" y="3002940"/>
                  <a:pt x="344590" y="2999804"/>
                </a:cubicBezTo>
                <a:cubicBezTo>
                  <a:pt x="348064" y="2996667"/>
                  <a:pt x="352556" y="2995458"/>
                  <a:pt x="358068" y="2996175"/>
                </a:cubicBezTo>
                <a:cubicBezTo>
                  <a:pt x="363923" y="2997115"/>
                  <a:pt x="368033" y="2999432"/>
                  <a:pt x="370397" y="3003125"/>
                </a:cubicBezTo>
                <a:cubicBezTo>
                  <a:pt x="372760" y="3006817"/>
                  <a:pt x="373873" y="3011434"/>
                  <a:pt x="373734" y="3016973"/>
                </a:cubicBezTo>
                <a:cubicBezTo>
                  <a:pt x="372183" y="3031497"/>
                  <a:pt x="369821" y="3049197"/>
                  <a:pt x="366648" y="3070075"/>
                </a:cubicBezTo>
                <a:cubicBezTo>
                  <a:pt x="363475" y="3090953"/>
                  <a:pt x="364111" y="3108824"/>
                  <a:pt x="368556" y="3123690"/>
                </a:cubicBezTo>
                <a:cubicBezTo>
                  <a:pt x="373002" y="3138555"/>
                  <a:pt x="385876" y="3144232"/>
                  <a:pt x="407180" y="3140719"/>
                </a:cubicBezTo>
                <a:cubicBezTo>
                  <a:pt x="413015" y="3139510"/>
                  <a:pt x="418714" y="3137838"/>
                  <a:pt x="424277" y="3135704"/>
                </a:cubicBezTo>
                <a:lnTo>
                  <a:pt x="429169" y="3133182"/>
                </a:lnTo>
                <a:lnTo>
                  <a:pt x="429818" y="3124440"/>
                </a:lnTo>
                <a:cubicBezTo>
                  <a:pt x="432154" y="3113276"/>
                  <a:pt x="435135" y="3102331"/>
                  <a:pt x="438761" y="3091607"/>
                </a:cubicBezTo>
                <a:cubicBezTo>
                  <a:pt x="455527" y="3051147"/>
                  <a:pt x="479764" y="3015650"/>
                  <a:pt x="511472" y="2985115"/>
                </a:cubicBezTo>
                <a:cubicBezTo>
                  <a:pt x="515093" y="2981146"/>
                  <a:pt x="519268" y="2977613"/>
                  <a:pt x="523997" y="2974515"/>
                </a:cubicBezTo>
                <a:cubicBezTo>
                  <a:pt x="528726" y="2971418"/>
                  <a:pt x="533361" y="2968484"/>
                  <a:pt x="537901" y="2965713"/>
                </a:cubicBezTo>
                <a:cubicBezTo>
                  <a:pt x="548338" y="2960818"/>
                  <a:pt x="556774" y="2959836"/>
                  <a:pt x="563210" y="2962767"/>
                </a:cubicBezTo>
                <a:close/>
                <a:moveTo>
                  <a:pt x="1996659" y="2918093"/>
                </a:moveTo>
                <a:cubicBezTo>
                  <a:pt x="1982956" y="2929646"/>
                  <a:pt x="1971597" y="2942514"/>
                  <a:pt x="1962584" y="2956695"/>
                </a:cubicBezTo>
                <a:cubicBezTo>
                  <a:pt x="1953570" y="2970877"/>
                  <a:pt x="1945487" y="2985626"/>
                  <a:pt x="1938335" y="3000944"/>
                </a:cubicBezTo>
                <a:cubicBezTo>
                  <a:pt x="1939193" y="3001744"/>
                  <a:pt x="1939943" y="3002499"/>
                  <a:pt x="1940586" y="3003209"/>
                </a:cubicBezTo>
                <a:cubicBezTo>
                  <a:pt x="1941228" y="3003919"/>
                  <a:pt x="1941964" y="3004465"/>
                  <a:pt x="1942795" y="3004847"/>
                </a:cubicBezTo>
                <a:cubicBezTo>
                  <a:pt x="1952788" y="2996708"/>
                  <a:pt x="1962688" y="2988733"/>
                  <a:pt x="1972493" y="2980922"/>
                </a:cubicBezTo>
                <a:cubicBezTo>
                  <a:pt x="1982298" y="2973111"/>
                  <a:pt x="1991766" y="2964954"/>
                  <a:pt x="2000895" y="2956453"/>
                </a:cubicBezTo>
                <a:cubicBezTo>
                  <a:pt x="2009570" y="2948332"/>
                  <a:pt x="2013572" y="2941730"/>
                  <a:pt x="2012902" y="2936647"/>
                </a:cubicBezTo>
                <a:cubicBezTo>
                  <a:pt x="2012231" y="2931564"/>
                  <a:pt x="2006817" y="2925379"/>
                  <a:pt x="1996659" y="2918093"/>
                </a:cubicBezTo>
                <a:close/>
                <a:moveTo>
                  <a:pt x="1469583" y="2859961"/>
                </a:moveTo>
                <a:cubicBezTo>
                  <a:pt x="1475848" y="2860121"/>
                  <a:pt x="1481704" y="2861934"/>
                  <a:pt x="1487151" y="2865400"/>
                </a:cubicBezTo>
                <a:cubicBezTo>
                  <a:pt x="1492599" y="2868866"/>
                  <a:pt x="1495268" y="2873199"/>
                  <a:pt x="1495160" y="2878399"/>
                </a:cubicBezTo>
                <a:cubicBezTo>
                  <a:pt x="1493872" y="2891930"/>
                  <a:pt x="1492227" y="2905643"/>
                  <a:pt x="1490228" y="2919536"/>
                </a:cubicBezTo>
                <a:cubicBezTo>
                  <a:pt x="1488228" y="2933429"/>
                  <a:pt x="1486388" y="2947364"/>
                  <a:pt x="1484709" y="2961341"/>
                </a:cubicBezTo>
                <a:cubicBezTo>
                  <a:pt x="1484455" y="2965118"/>
                  <a:pt x="1482256" y="2967189"/>
                  <a:pt x="1478112" y="2967552"/>
                </a:cubicBezTo>
                <a:cubicBezTo>
                  <a:pt x="1473968" y="2967916"/>
                  <a:pt x="1470907" y="2966475"/>
                  <a:pt x="1468929" y="2963231"/>
                </a:cubicBezTo>
                <a:cubicBezTo>
                  <a:pt x="1461570" y="2949909"/>
                  <a:pt x="1456221" y="2936138"/>
                  <a:pt x="1452881" y="2921919"/>
                </a:cubicBezTo>
                <a:cubicBezTo>
                  <a:pt x="1449541" y="2907700"/>
                  <a:pt x="1449349" y="2892746"/>
                  <a:pt x="1452306" y="2877058"/>
                </a:cubicBezTo>
                <a:cubicBezTo>
                  <a:pt x="1453542" y="2871538"/>
                  <a:pt x="1455498" y="2867386"/>
                  <a:pt x="1458173" y="2864603"/>
                </a:cubicBezTo>
                <a:cubicBezTo>
                  <a:pt x="1460848" y="2861819"/>
                  <a:pt x="1464651" y="2860272"/>
                  <a:pt x="1469583" y="2859961"/>
                </a:cubicBezTo>
                <a:close/>
                <a:moveTo>
                  <a:pt x="1213083" y="2698537"/>
                </a:moveTo>
                <a:cubicBezTo>
                  <a:pt x="1217692" y="2697319"/>
                  <a:pt x="1222636" y="2697970"/>
                  <a:pt x="1227914" y="2700489"/>
                </a:cubicBezTo>
                <a:cubicBezTo>
                  <a:pt x="1232581" y="2702768"/>
                  <a:pt x="1235736" y="2705988"/>
                  <a:pt x="1237379" y="2710149"/>
                </a:cubicBezTo>
                <a:cubicBezTo>
                  <a:pt x="1239021" y="2714310"/>
                  <a:pt x="1239750" y="2718952"/>
                  <a:pt x="1239566" y="2724074"/>
                </a:cubicBezTo>
                <a:cubicBezTo>
                  <a:pt x="1239020" y="2727173"/>
                  <a:pt x="1238439" y="2730537"/>
                  <a:pt x="1237823" y="2734166"/>
                </a:cubicBezTo>
                <a:cubicBezTo>
                  <a:pt x="1237208" y="2737795"/>
                  <a:pt x="1235985" y="2740991"/>
                  <a:pt x="1234157" y="2743756"/>
                </a:cubicBezTo>
                <a:cubicBezTo>
                  <a:pt x="1223044" y="2769768"/>
                  <a:pt x="1214601" y="2796442"/>
                  <a:pt x="1208826" y="2823779"/>
                </a:cubicBezTo>
                <a:cubicBezTo>
                  <a:pt x="1203052" y="2851115"/>
                  <a:pt x="1198873" y="2878766"/>
                  <a:pt x="1196291" y="2906730"/>
                </a:cubicBezTo>
                <a:cubicBezTo>
                  <a:pt x="1194007" y="2927867"/>
                  <a:pt x="1192300" y="2949014"/>
                  <a:pt x="1191172" y="2970171"/>
                </a:cubicBezTo>
                <a:cubicBezTo>
                  <a:pt x="1190044" y="2991328"/>
                  <a:pt x="1188977" y="3012624"/>
                  <a:pt x="1187973" y="3034060"/>
                </a:cubicBezTo>
                <a:cubicBezTo>
                  <a:pt x="1188037" y="3035279"/>
                  <a:pt x="1188173" y="3036808"/>
                  <a:pt x="1188383" y="3038646"/>
                </a:cubicBezTo>
                <a:cubicBezTo>
                  <a:pt x="1188593" y="3040484"/>
                  <a:pt x="1188995" y="3042833"/>
                  <a:pt x="1189588" y="3045694"/>
                </a:cubicBezTo>
                <a:cubicBezTo>
                  <a:pt x="1193787" y="3040417"/>
                  <a:pt x="1197602" y="3035690"/>
                  <a:pt x="1201034" y="3031513"/>
                </a:cubicBezTo>
                <a:cubicBezTo>
                  <a:pt x="1204466" y="3027336"/>
                  <a:pt x="1207919" y="3023472"/>
                  <a:pt x="1211393" y="3019921"/>
                </a:cubicBezTo>
                <a:cubicBezTo>
                  <a:pt x="1217949" y="3011936"/>
                  <a:pt x="1225163" y="3005166"/>
                  <a:pt x="1233036" y="2999609"/>
                </a:cubicBezTo>
                <a:cubicBezTo>
                  <a:pt x="1240909" y="2994053"/>
                  <a:pt x="1249754" y="2989690"/>
                  <a:pt x="1259571" y="2986520"/>
                </a:cubicBezTo>
                <a:cubicBezTo>
                  <a:pt x="1271627" y="2982812"/>
                  <a:pt x="1282516" y="2982854"/>
                  <a:pt x="1292237" y="2986646"/>
                </a:cubicBezTo>
                <a:cubicBezTo>
                  <a:pt x="1301957" y="2990438"/>
                  <a:pt x="1309764" y="2997817"/>
                  <a:pt x="1315658" y="3008781"/>
                </a:cubicBezTo>
                <a:cubicBezTo>
                  <a:pt x="1320661" y="3016099"/>
                  <a:pt x="1324771" y="3024214"/>
                  <a:pt x="1327990" y="3033124"/>
                </a:cubicBezTo>
                <a:cubicBezTo>
                  <a:pt x="1331209" y="3042034"/>
                  <a:pt x="1334122" y="3051078"/>
                  <a:pt x="1336728" y="3060256"/>
                </a:cubicBezTo>
                <a:cubicBezTo>
                  <a:pt x="1340146" y="3070573"/>
                  <a:pt x="1343138" y="3080814"/>
                  <a:pt x="1345705" y="3090978"/>
                </a:cubicBezTo>
                <a:cubicBezTo>
                  <a:pt x="1348273" y="3101143"/>
                  <a:pt x="1351655" y="3110937"/>
                  <a:pt x="1355854" y="3120362"/>
                </a:cubicBezTo>
                <a:cubicBezTo>
                  <a:pt x="1364869" y="3142688"/>
                  <a:pt x="1374192" y="3153974"/>
                  <a:pt x="1383823" y="3154219"/>
                </a:cubicBezTo>
                <a:cubicBezTo>
                  <a:pt x="1393454" y="3154465"/>
                  <a:pt x="1402648" y="3148442"/>
                  <a:pt x="1411404" y="3136151"/>
                </a:cubicBezTo>
                <a:cubicBezTo>
                  <a:pt x="1420161" y="3123860"/>
                  <a:pt x="1427735" y="3110072"/>
                  <a:pt x="1434126" y="3094787"/>
                </a:cubicBezTo>
                <a:lnTo>
                  <a:pt x="1441624" y="3075935"/>
                </a:lnTo>
                <a:lnTo>
                  <a:pt x="1445099" y="3021203"/>
                </a:lnTo>
                <a:cubicBezTo>
                  <a:pt x="1445081" y="3019104"/>
                  <a:pt x="1445533" y="3016974"/>
                  <a:pt x="1446454" y="3014812"/>
                </a:cubicBezTo>
                <a:cubicBezTo>
                  <a:pt x="1447375" y="3012651"/>
                  <a:pt x="1448036" y="3010507"/>
                  <a:pt x="1448435" y="3008380"/>
                </a:cubicBezTo>
                <a:cubicBezTo>
                  <a:pt x="1450285" y="3004424"/>
                  <a:pt x="1452774" y="3001423"/>
                  <a:pt x="1455903" y="2999377"/>
                </a:cubicBezTo>
                <a:cubicBezTo>
                  <a:pt x="1459032" y="2997331"/>
                  <a:pt x="1462718" y="2996560"/>
                  <a:pt x="1466960" y="2997065"/>
                </a:cubicBezTo>
                <a:cubicBezTo>
                  <a:pt x="1469662" y="2998565"/>
                  <a:pt x="1472325" y="3000278"/>
                  <a:pt x="1474950" y="3002203"/>
                </a:cubicBezTo>
                <a:cubicBezTo>
                  <a:pt x="1477576" y="3004128"/>
                  <a:pt x="1479641" y="3006301"/>
                  <a:pt x="1481147" y="3008721"/>
                </a:cubicBezTo>
                <a:cubicBezTo>
                  <a:pt x="1482871" y="3012001"/>
                  <a:pt x="1483674" y="3015658"/>
                  <a:pt x="1483557" y="3019691"/>
                </a:cubicBezTo>
                <a:cubicBezTo>
                  <a:pt x="1483440" y="3023724"/>
                  <a:pt x="1483435" y="3027855"/>
                  <a:pt x="1483542" y="3032083"/>
                </a:cubicBezTo>
                <a:cubicBezTo>
                  <a:pt x="1484268" y="3044303"/>
                  <a:pt x="1484863" y="3056899"/>
                  <a:pt x="1485326" y="3069871"/>
                </a:cubicBezTo>
                <a:cubicBezTo>
                  <a:pt x="1485789" y="3082844"/>
                  <a:pt x="1486606" y="3095636"/>
                  <a:pt x="1487778" y="3108246"/>
                </a:cubicBezTo>
                <a:cubicBezTo>
                  <a:pt x="1490820" y="3134530"/>
                  <a:pt x="1497537" y="3148721"/>
                  <a:pt x="1507928" y="3150818"/>
                </a:cubicBezTo>
                <a:cubicBezTo>
                  <a:pt x="1518319" y="3152916"/>
                  <a:pt x="1530004" y="3147812"/>
                  <a:pt x="1542983" y="3135506"/>
                </a:cubicBezTo>
                <a:cubicBezTo>
                  <a:pt x="1555962" y="3123201"/>
                  <a:pt x="1567855" y="3108586"/>
                  <a:pt x="1578661" y="3091663"/>
                </a:cubicBezTo>
                <a:lnTo>
                  <a:pt x="1588498" y="3074713"/>
                </a:lnTo>
                <a:lnTo>
                  <a:pt x="1591203" y="3047521"/>
                </a:lnTo>
                <a:cubicBezTo>
                  <a:pt x="1592308" y="3033118"/>
                  <a:pt x="1593303" y="3018633"/>
                  <a:pt x="1594187" y="3004065"/>
                </a:cubicBezTo>
                <a:cubicBezTo>
                  <a:pt x="1595071" y="2989497"/>
                  <a:pt x="1596067" y="2975031"/>
                  <a:pt x="1597174" y="2960668"/>
                </a:cubicBezTo>
                <a:cubicBezTo>
                  <a:pt x="1597759" y="2958949"/>
                  <a:pt x="1597927" y="2957258"/>
                  <a:pt x="1597676" y="2955594"/>
                </a:cubicBezTo>
                <a:cubicBezTo>
                  <a:pt x="1597425" y="2953931"/>
                  <a:pt x="1597592" y="2952240"/>
                  <a:pt x="1598178" y="2950520"/>
                </a:cubicBezTo>
                <a:cubicBezTo>
                  <a:pt x="1598620" y="2945346"/>
                  <a:pt x="1599909" y="2941059"/>
                  <a:pt x="1602045" y="2937662"/>
                </a:cubicBezTo>
                <a:cubicBezTo>
                  <a:pt x="1604180" y="2934264"/>
                  <a:pt x="1607518" y="2932362"/>
                  <a:pt x="1612057" y="2931955"/>
                </a:cubicBezTo>
                <a:cubicBezTo>
                  <a:pt x="1616643" y="2931719"/>
                  <a:pt x="1620333" y="2933013"/>
                  <a:pt x="1623128" y="2935837"/>
                </a:cubicBezTo>
                <a:cubicBezTo>
                  <a:pt x="1625923" y="2938661"/>
                  <a:pt x="1627899" y="2942590"/>
                  <a:pt x="1629057" y="2947623"/>
                </a:cubicBezTo>
                <a:cubicBezTo>
                  <a:pt x="1630805" y="2955483"/>
                  <a:pt x="1632254" y="2963568"/>
                  <a:pt x="1633402" y="2971879"/>
                </a:cubicBezTo>
                <a:cubicBezTo>
                  <a:pt x="1634551" y="2980191"/>
                  <a:pt x="1635609" y="2988717"/>
                  <a:pt x="1636576" y="2997457"/>
                </a:cubicBezTo>
                <a:cubicBezTo>
                  <a:pt x="1636685" y="2999092"/>
                  <a:pt x="1636828" y="3001249"/>
                  <a:pt x="1637007" y="3003928"/>
                </a:cubicBezTo>
                <a:cubicBezTo>
                  <a:pt x="1637185" y="3006606"/>
                  <a:pt x="1637412" y="3010015"/>
                  <a:pt x="1637688" y="3014155"/>
                </a:cubicBezTo>
                <a:cubicBezTo>
                  <a:pt x="1643501" y="3007915"/>
                  <a:pt x="1648725" y="3002291"/>
                  <a:pt x="1653360" y="2997282"/>
                </a:cubicBezTo>
                <a:cubicBezTo>
                  <a:pt x="1657995" y="2992274"/>
                  <a:pt x="1662452" y="2987749"/>
                  <a:pt x="1666732" y="2983708"/>
                </a:cubicBezTo>
                <a:cubicBezTo>
                  <a:pt x="1671574" y="2979961"/>
                  <a:pt x="1676467" y="2976211"/>
                  <a:pt x="1681414" y="2972457"/>
                </a:cubicBezTo>
                <a:cubicBezTo>
                  <a:pt x="1686360" y="2968703"/>
                  <a:pt x="1691072" y="2965384"/>
                  <a:pt x="1695552" y="2962500"/>
                </a:cubicBezTo>
                <a:cubicBezTo>
                  <a:pt x="1710722" y="2953079"/>
                  <a:pt x="1724681" y="2949876"/>
                  <a:pt x="1737426" y="2952891"/>
                </a:cubicBezTo>
                <a:cubicBezTo>
                  <a:pt x="1750171" y="2955905"/>
                  <a:pt x="1760142" y="2965341"/>
                  <a:pt x="1767339" y="2981198"/>
                </a:cubicBezTo>
                <a:cubicBezTo>
                  <a:pt x="1771898" y="2989752"/>
                  <a:pt x="1775430" y="2998643"/>
                  <a:pt x="1777934" y="3007872"/>
                </a:cubicBezTo>
                <a:cubicBezTo>
                  <a:pt x="1780439" y="3017100"/>
                  <a:pt x="1783149" y="3026269"/>
                  <a:pt x="1786065" y="3035380"/>
                </a:cubicBezTo>
                <a:cubicBezTo>
                  <a:pt x="1796353" y="3073198"/>
                  <a:pt x="1809264" y="3090515"/>
                  <a:pt x="1824797" y="3087330"/>
                </a:cubicBezTo>
                <a:cubicBezTo>
                  <a:pt x="1836448" y="3084941"/>
                  <a:pt x="1848997" y="3073004"/>
                  <a:pt x="1862446" y="3051520"/>
                </a:cubicBezTo>
                <a:lnTo>
                  <a:pt x="1874258" y="3030326"/>
                </a:lnTo>
                <a:lnTo>
                  <a:pt x="1874416" y="3028199"/>
                </a:lnTo>
                <a:cubicBezTo>
                  <a:pt x="1876752" y="3017035"/>
                  <a:pt x="1879733" y="3006090"/>
                  <a:pt x="1883359" y="2995366"/>
                </a:cubicBezTo>
                <a:cubicBezTo>
                  <a:pt x="1900125" y="2954906"/>
                  <a:pt x="1924362" y="2919409"/>
                  <a:pt x="1956070" y="2888875"/>
                </a:cubicBezTo>
                <a:cubicBezTo>
                  <a:pt x="1959691" y="2884906"/>
                  <a:pt x="1963866" y="2881372"/>
                  <a:pt x="1968595" y="2878274"/>
                </a:cubicBezTo>
                <a:cubicBezTo>
                  <a:pt x="1973324" y="2875177"/>
                  <a:pt x="1977959" y="2872243"/>
                  <a:pt x="1982500" y="2869473"/>
                </a:cubicBezTo>
                <a:cubicBezTo>
                  <a:pt x="1992936" y="2864577"/>
                  <a:pt x="2001372" y="2863595"/>
                  <a:pt x="2007808" y="2866526"/>
                </a:cubicBezTo>
                <a:cubicBezTo>
                  <a:pt x="2014243" y="2869458"/>
                  <a:pt x="2019621" y="2876240"/>
                  <a:pt x="2023941" y="2886873"/>
                </a:cubicBezTo>
                <a:cubicBezTo>
                  <a:pt x="2025367" y="2889683"/>
                  <a:pt x="2026825" y="2892176"/>
                  <a:pt x="2028313" y="2894352"/>
                </a:cubicBezTo>
                <a:cubicBezTo>
                  <a:pt x="2029802" y="2896528"/>
                  <a:pt x="2031440" y="2898589"/>
                  <a:pt x="2033228" y="2900535"/>
                </a:cubicBezTo>
                <a:cubicBezTo>
                  <a:pt x="2051161" y="2920202"/>
                  <a:pt x="2054575" y="2942096"/>
                  <a:pt x="2043467" y="2966218"/>
                </a:cubicBezTo>
                <a:cubicBezTo>
                  <a:pt x="2038387" y="2977950"/>
                  <a:pt x="2031971" y="2988563"/>
                  <a:pt x="2024220" y="2998057"/>
                </a:cubicBezTo>
                <a:cubicBezTo>
                  <a:pt x="2016470" y="3007552"/>
                  <a:pt x="2007355" y="3015614"/>
                  <a:pt x="1996878" y="3022245"/>
                </a:cubicBezTo>
                <a:cubicBezTo>
                  <a:pt x="1985277" y="3029634"/>
                  <a:pt x="1973602" y="3036712"/>
                  <a:pt x="1961855" y="3043480"/>
                </a:cubicBezTo>
                <a:cubicBezTo>
                  <a:pt x="1950107" y="3050248"/>
                  <a:pt x="1937806" y="3057368"/>
                  <a:pt x="1924950" y="3064840"/>
                </a:cubicBezTo>
                <a:cubicBezTo>
                  <a:pt x="1923861" y="3098868"/>
                  <a:pt x="1931235" y="3118344"/>
                  <a:pt x="1947071" y="3123268"/>
                </a:cubicBezTo>
                <a:cubicBezTo>
                  <a:pt x="1962908" y="3128192"/>
                  <a:pt x="1982518" y="3124161"/>
                  <a:pt x="2005900" y="3111176"/>
                </a:cubicBezTo>
                <a:cubicBezTo>
                  <a:pt x="2029282" y="3098191"/>
                  <a:pt x="2051747" y="3081848"/>
                  <a:pt x="2073294" y="3062148"/>
                </a:cubicBezTo>
                <a:cubicBezTo>
                  <a:pt x="2094841" y="3042448"/>
                  <a:pt x="2110779" y="3024988"/>
                  <a:pt x="2121110" y="3009769"/>
                </a:cubicBezTo>
                <a:cubicBezTo>
                  <a:pt x="2125038" y="3004624"/>
                  <a:pt x="2129394" y="3002759"/>
                  <a:pt x="2134178" y="3004173"/>
                </a:cubicBezTo>
                <a:cubicBezTo>
                  <a:pt x="2138963" y="3005586"/>
                  <a:pt x="2141186" y="3009534"/>
                  <a:pt x="2140848" y="3016014"/>
                </a:cubicBezTo>
                <a:cubicBezTo>
                  <a:pt x="2136338" y="3041579"/>
                  <a:pt x="2121541" y="3067897"/>
                  <a:pt x="2096456" y="3094969"/>
                </a:cubicBezTo>
                <a:cubicBezTo>
                  <a:pt x="2071370" y="3122041"/>
                  <a:pt x="2042638" y="3144007"/>
                  <a:pt x="2010261" y="3160869"/>
                </a:cubicBezTo>
                <a:cubicBezTo>
                  <a:pt x="1977883" y="3177731"/>
                  <a:pt x="1948501" y="3183629"/>
                  <a:pt x="1922115" y="3178563"/>
                </a:cubicBezTo>
                <a:cubicBezTo>
                  <a:pt x="1895728" y="3173497"/>
                  <a:pt x="1878979" y="3151609"/>
                  <a:pt x="1871868" y="3112899"/>
                </a:cubicBezTo>
                <a:lnTo>
                  <a:pt x="1872436" y="3090073"/>
                </a:lnTo>
                <a:lnTo>
                  <a:pt x="1855237" y="3115643"/>
                </a:lnTo>
                <a:cubicBezTo>
                  <a:pt x="1833545" y="3142928"/>
                  <a:pt x="1814731" y="3157601"/>
                  <a:pt x="1798793" y="3159660"/>
                </a:cubicBezTo>
                <a:cubicBezTo>
                  <a:pt x="1782855" y="3161720"/>
                  <a:pt x="1770057" y="3155597"/>
                  <a:pt x="1760401" y="3141293"/>
                </a:cubicBezTo>
                <a:cubicBezTo>
                  <a:pt x="1750744" y="3126988"/>
                  <a:pt x="1744492" y="3108932"/>
                  <a:pt x="1741645" y="3087125"/>
                </a:cubicBezTo>
                <a:cubicBezTo>
                  <a:pt x="1736481" y="3047438"/>
                  <a:pt x="1729873" y="3023878"/>
                  <a:pt x="1721820" y="3016446"/>
                </a:cubicBezTo>
                <a:cubicBezTo>
                  <a:pt x="1713766" y="3009014"/>
                  <a:pt x="1703968" y="3013199"/>
                  <a:pt x="1692424" y="3029001"/>
                </a:cubicBezTo>
                <a:cubicBezTo>
                  <a:pt x="1677390" y="3049403"/>
                  <a:pt x="1665615" y="3070677"/>
                  <a:pt x="1657101" y="3092826"/>
                </a:cubicBezTo>
                <a:cubicBezTo>
                  <a:pt x="1648586" y="3114974"/>
                  <a:pt x="1640907" y="3137837"/>
                  <a:pt x="1634062" y="3161413"/>
                </a:cubicBezTo>
                <a:cubicBezTo>
                  <a:pt x="1632359" y="3168416"/>
                  <a:pt x="1631081" y="3175497"/>
                  <a:pt x="1630229" y="3182658"/>
                </a:cubicBezTo>
                <a:cubicBezTo>
                  <a:pt x="1629376" y="3189819"/>
                  <a:pt x="1626789" y="3196151"/>
                  <a:pt x="1622467" y="3201655"/>
                </a:cubicBezTo>
                <a:cubicBezTo>
                  <a:pt x="1612153" y="3212277"/>
                  <a:pt x="1603232" y="3213911"/>
                  <a:pt x="1595701" y="3206555"/>
                </a:cubicBezTo>
                <a:cubicBezTo>
                  <a:pt x="1588171" y="3199199"/>
                  <a:pt x="1583044" y="3188697"/>
                  <a:pt x="1580321" y="3175051"/>
                </a:cubicBezTo>
                <a:cubicBezTo>
                  <a:pt x="1578959" y="3168228"/>
                  <a:pt x="1578451" y="3162079"/>
                  <a:pt x="1578797" y="3156605"/>
                </a:cubicBezTo>
                <a:lnTo>
                  <a:pt x="1581152" y="3147183"/>
                </a:lnTo>
                <a:lnTo>
                  <a:pt x="1566107" y="3169861"/>
                </a:lnTo>
                <a:cubicBezTo>
                  <a:pt x="1559125" y="3179155"/>
                  <a:pt x="1551519" y="3188160"/>
                  <a:pt x="1543288" y="3196877"/>
                </a:cubicBezTo>
                <a:cubicBezTo>
                  <a:pt x="1538599" y="3202222"/>
                  <a:pt x="1533017" y="3206787"/>
                  <a:pt x="1526543" y="3210574"/>
                </a:cubicBezTo>
                <a:cubicBezTo>
                  <a:pt x="1507619" y="3220099"/>
                  <a:pt x="1491647" y="3217893"/>
                  <a:pt x="1478627" y="3203956"/>
                </a:cubicBezTo>
                <a:cubicBezTo>
                  <a:pt x="1465607" y="3190018"/>
                  <a:pt x="1455851" y="3171851"/>
                  <a:pt x="1449357" y="3149452"/>
                </a:cubicBezTo>
                <a:lnTo>
                  <a:pt x="1447903" y="3143037"/>
                </a:lnTo>
                <a:lnTo>
                  <a:pt x="1443770" y="3153834"/>
                </a:lnTo>
                <a:cubicBezTo>
                  <a:pt x="1439564" y="3162687"/>
                  <a:pt x="1434790" y="3170891"/>
                  <a:pt x="1429448" y="3178446"/>
                </a:cubicBezTo>
                <a:cubicBezTo>
                  <a:pt x="1422684" y="3188558"/>
                  <a:pt x="1414812" y="3197014"/>
                  <a:pt x="1405831" y="3203816"/>
                </a:cubicBezTo>
                <a:cubicBezTo>
                  <a:pt x="1396852" y="3210618"/>
                  <a:pt x="1385858" y="3213200"/>
                  <a:pt x="1372850" y="3211564"/>
                </a:cubicBezTo>
                <a:cubicBezTo>
                  <a:pt x="1359918" y="3209735"/>
                  <a:pt x="1349724" y="3204894"/>
                  <a:pt x="1342271" y="3197041"/>
                </a:cubicBezTo>
                <a:cubicBezTo>
                  <a:pt x="1334817" y="3189188"/>
                  <a:pt x="1328918" y="3179449"/>
                  <a:pt x="1324573" y="3167825"/>
                </a:cubicBezTo>
                <a:cubicBezTo>
                  <a:pt x="1318944" y="3152149"/>
                  <a:pt x="1313617" y="3136290"/>
                  <a:pt x="1308593" y="3120249"/>
                </a:cubicBezTo>
                <a:cubicBezTo>
                  <a:pt x="1303569" y="3104208"/>
                  <a:pt x="1298674" y="3088524"/>
                  <a:pt x="1293907" y="3073198"/>
                </a:cubicBezTo>
                <a:cubicBezTo>
                  <a:pt x="1290148" y="3060382"/>
                  <a:pt x="1284717" y="3052408"/>
                  <a:pt x="1277613" y="3049276"/>
                </a:cubicBezTo>
                <a:cubicBezTo>
                  <a:pt x="1270509" y="3046144"/>
                  <a:pt x="1261536" y="3048071"/>
                  <a:pt x="1250696" y="3055057"/>
                </a:cubicBezTo>
                <a:cubicBezTo>
                  <a:pt x="1246275" y="3059100"/>
                  <a:pt x="1242070" y="3063234"/>
                  <a:pt x="1238081" y="3067458"/>
                </a:cubicBezTo>
                <a:cubicBezTo>
                  <a:pt x="1234093" y="3071683"/>
                  <a:pt x="1230752" y="3076180"/>
                  <a:pt x="1228059" y="3080949"/>
                </a:cubicBezTo>
                <a:cubicBezTo>
                  <a:pt x="1218442" y="3095518"/>
                  <a:pt x="1210622" y="3111064"/>
                  <a:pt x="1204600" y="3127588"/>
                </a:cubicBezTo>
                <a:cubicBezTo>
                  <a:pt x="1198579" y="3144112"/>
                  <a:pt x="1194857" y="3161252"/>
                  <a:pt x="1193435" y="3179008"/>
                </a:cubicBezTo>
                <a:cubicBezTo>
                  <a:pt x="1193413" y="3188388"/>
                  <a:pt x="1192804" y="3197598"/>
                  <a:pt x="1191606" y="3206636"/>
                </a:cubicBezTo>
                <a:cubicBezTo>
                  <a:pt x="1190408" y="3215675"/>
                  <a:pt x="1187418" y="3223783"/>
                  <a:pt x="1182637" y="3230961"/>
                </a:cubicBezTo>
                <a:cubicBezTo>
                  <a:pt x="1180380" y="3234855"/>
                  <a:pt x="1178102" y="3238437"/>
                  <a:pt x="1175803" y="3241705"/>
                </a:cubicBezTo>
                <a:cubicBezTo>
                  <a:pt x="1173504" y="3244972"/>
                  <a:pt x="1171199" y="3248136"/>
                  <a:pt x="1168886" y="3251194"/>
                </a:cubicBezTo>
                <a:cubicBezTo>
                  <a:pt x="1155552" y="3252102"/>
                  <a:pt x="1145755" y="3246154"/>
                  <a:pt x="1139494" y="3233349"/>
                </a:cubicBezTo>
                <a:cubicBezTo>
                  <a:pt x="1133234" y="3220545"/>
                  <a:pt x="1129304" y="3204625"/>
                  <a:pt x="1127703" y="3185592"/>
                </a:cubicBezTo>
                <a:cubicBezTo>
                  <a:pt x="1126103" y="3166558"/>
                  <a:pt x="1125626" y="3148151"/>
                  <a:pt x="1126272" y="3130372"/>
                </a:cubicBezTo>
                <a:lnTo>
                  <a:pt x="1126454" y="3125655"/>
                </a:lnTo>
                <a:lnTo>
                  <a:pt x="1100651" y="3148213"/>
                </a:lnTo>
                <a:cubicBezTo>
                  <a:pt x="1090624" y="3155846"/>
                  <a:pt x="1082075" y="3162016"/>
                  <a:pt x="1075002" y="3166723"/>
                </a:cubicBezTo>
                <a:cubicBezTo>
                  <a:pt x="1075832" y="3187581"/>
                  <a:pt x="1073668" y="3207642"/>
                  <a:pt x="1068511" y="3226904"/>
                </a:cubicBezTo>
                <a:cubicBezTo>
                  <a:pt x="1063354" y="3246167"/>
                  <a:pt x="1056074" y="3265098"/>
                  <a:pt x="1046673" y="3283698"/>
                </a:cubicBezTo>
                <a:cubicBezTo>
                  <a:pt x="1034864" y="3306379"/>
                  <a:pt x="1022014" y="3328341"/>
                  <a:pt x="1008121" y="3349586"/>
                </a:cubicBezTo>
                <a:cubicBezTo>
                  <a:pt x="994229" y="3370830"/>
                  <a:pt x="978548" y="3391091"/>
                  <a:pt x="961080" y="3410369"/>
                </a:cubicBezTo>
                <a:cubicBezTo>
                  <a:pt x="956333" y="3415393"/>
                  <a:pt x="951113" y="3420396"/>
                  <a:pt x="945417" y="3425378"/>
                </a:cubicBezTo>
                <a:cubicBezTo>
                  <a:pt x="939722" y="3430360"/>
                  <a:pt x="933826" y="3434778"/>
                  <a:pt x="927731" y="3438632"/>
                </a:cubicBezTo>
                <a:cubicBezTo>
                  <a:pt x="918164" y="3444240"/>
                  <a:pt x="909377" y="3445805"/>
                  <a:pt x="901372" y="3443328"/>
                </a:cubicBezTo>
                <a:cubicBezTo>
                  <a:pt x="893366" y="3440852"/>
                  <a:pt x="887842" y="3434639"/>
                  <a:pt x="884799" y="3424691"/>
                </a:cubicBezTo>
                <a:cubicBezTo>
                  <a:pt x="880204" y="3411154"/>
                  <a:pt x="875958" y="3397331"/>
                  <a:pt x="872061" y="3383222"/>
                </a:cubicBezTo>
                <a:cubicBezTo>
                  <a:pt x="868163" y="3369113"/>
                  <a:pt x="866593" y="3354482"/>
                  <a:pt x="867351" y="3339328"/>
                </a:cubicBezTo>
                <a:cubicBezTo>
                  <a:pt x="868059" y="3329200"/>
                  <a:pt x="870311" y="3319389"/>
                  <a:pt x="874106" y="3309895"/>
                </a:cubicBezTo>
                <a:cubicBezTo>
                  <a:pt x="877901" y="3300402"/>
                  <a:pt x="882509" y="3291274"/>
                  <a:pt x="887928" y="3282513"/>
                </a:cubicBezTo>
                <a:cubicBezTo>
                  <a:pt x="901006" y="3262898"/>
                  <a:pt x="915779" y="3245217"/>
                  <a:pt x="932245" y="3229472"/>
                </a:cubicBezTo>
                <a:cubicBezTo>
                  <a:pt x="948712" y="3213726"/>
                  <a:pt x="966189" y="3199016"/>
                  <a:pt x="984676" y="3185341"/>
                </a:cubicBezTo>
                <a:cubicBezTo>
                  <a:pt x="988893" y="3182172"/>
                  <a:pt x="993047" y="3178850"/>
                  <a:pt x="997138" y="3175375"/>
                </a:cubicBezTo>
                <a:cubicBezTo>
                  <a:pt x="1001230" y="3171900"/>
                  <a:pt x="1006387" y="3167881"/>
                  <a:pt x="1012611" y="3163319"/>
                </a:cubicBezTo>
                <a:cubicBezTo>
                  <a:pt x="1005023" y="3161321"/>
                  <a:pt x="998162" y="3159223"/>
                  <a:pt x="992030" y="3157024"/>
                </a:cubicBezTo>
                <a:cubicBezTo>
                  <a:pt x="985898" y="3154825"/>
                  <a:pt x="979861" y="3152462"/>
                  <a:pt x="973917" y="3149935"/>
                </a:cubicBezTo>
                <a:cubicBezTo>
                  <a:pt x="967778" y="3147527"/>
                  <a:pt x="961555" y="3145386"/>
                  <a:pt x="955247" y="3143514"/>
                </a:cubicBezTo>
                <a:cubicBezTo>
                  <a:pt x="948940" y="3141641"/>
                  <a:pt x="943123" y="3139263"/>
                  <a:pt x="937797" y="3136381"/>
                </a:cubicBezTo>
                <a:cubicBezTo>
                  <a:pt x="931236" y="3132250"/>
                  <a:pt x="926290" y="3127224"/>
                  <a:pt x="922962" y="3121303"/>
                </a:cubicBezTo>
                <a:cubicBezTo>
                  <a:pt x="919633" y="3115382"/>
                  <a:pt x="917901" y="3108251"/>
                  <a:pt x="917766" y="3099913"/>
                </a:cubicBezTo>
                <a:cubicBezTo>
                  <a:pt x="918172" y="3095265"/>
                  <a:pt x="918109" y="3090649"/>
                  <a:pt x="917577" y="3086064"/>
                </a:cubicBezTo>
                <a:cubicBezTo>
                  <a:pt x="917044" y="3081479"/>
                  <a:pt x="916772" y="3076877"/>
                  <a:pt x="916762" y="3072257"/>
                </a:cubicBezTo>
                <a:cubicBezTo>
                  <a:pt x="917012" y="3065800"/>
                  <a:pt x="917315" y="3059340"/>
                  <a:pt x="917671" y="3052876"/>
                </a:cubicBezTo>
                <a:cubicBezTo>
                  <a:pt x="918026" y="3046412"/>
                  <a:pt x="919427" y="3040718"/>
                  <a:pt x="921876" y="3035794"/>
                </a:cubicBezTo>
                <a:cubicBezTo>
                  <a:pt x="930182" y="3014748"/>
                  <a:pt x="941847" y="2996796"/>
                  <a:pt x="956871" y="2981937"/>
                </a:cubicBezTo>
                <a:cubicBezTo>
                  <a:pt x="971895" y="2967079"/>
                  <a:pt x="989830" y="2954809"/>
                  <a:pt x="1010676" y="2945128"/>
                </a:cubicBezTo>
                <a:cubicBezTo>
                  <a:pt x="1022209" y="2939080"/>
                  <a:pt x="1032473" y="2937625"/>
                  <a:pt x="1041467" y="2940766"/>
                </a:cubicBezTo>
                <a:cubicBezTo>
                  <a:pt x="1050462" y="2943906"/>
                  <a:pt x="1057073" y="2950661"/>
                  <a:pt x="1061299" y="2961032"/>
                </a:cubicBezTo>
                <a:cubicBezTo>
                  <a:pt x="1063058" y="2968004"/>
                  <a:pt x="1062923" y="2973321"/>
                  <a:pt x="1060891" y="2976983"/>
                </a:cubicBezTo>
                <a:cubicBezTo>
                  <a:pt x="1058860" y="2980645"/>
                  <a:pt x="1054739" y="2982876"/>
                  <a:pt x="1048526" y="2983674"/>
                </a:cubicBezTo>
                <a:cubicBezTo>
                  <a:pt x="1033531" y="2985828"/>
                  <a:pt x="1019055" y="2991832"/>
                  <a:pt x="1005098" y="3001688"/>
                </a:cubicBezTo>
                <a:cubicBezTo>
                  <a:pt x="991141" y="3011543"/>
                  <a:pt x="980192" y="3023194"/>
                  <a:pt x="972249" y="3036639"/>
                </a:cubicBezTo>
                <a:cubicBezTo>
                  <a:pt x="963188" y="3053378"/>
                  <a:pt x="960825" y="3065157"/>
                  <a:pt x="965161" y="3071973"/>
                </a:cubicBezTo>
                <a:cubicBezTo>
                  <a:pt x="969496" y="3078790"/>
                  <a:pt x="978921" y="3084743"/>
                  <a:pt x="993434" y="3089831"/>
                </a:cubicBezTo>
                <a:cubicBezTo>
                  <a:pt x="1006516" y="3094682"/>
                  <a:pt x="1018977" y="3100468"/>
                  <a:pt x="1030818" y="3107187"/>
                </a:cubicBezTo>
                <a:cubicBezTo>
                  <a:pt x="1042659" y="3113906"/>
                  <a:pt x="1053001" y="3122563"/>
                  <a:pt x="1061845" y="3133157"/>
                </a:cubicBezTo>
                <a:cubicBezTo>
                  <a:pt x="1075570" y="3127692"/>
                  <a:pt x="1087904" y="3121060"/>
                  <a:pt x="1098848" y="3113260"/>
                </a:cubicBezTo>
                <a:cubicBezTo>
                  <a:pt x="1104320" y="3109361"/>
                  <a:pt x="1110352" y="3105003"/>
                  <a:pt x="1116944" y="3100189"/>
                </a:cubicBezTo>
                <a:lnTo>
                  <a:pt x="1127867" y="3092138"/>
                </a:lnTo>
                <a:lnTo>
                  <a:pt x="1127959" y="3090140"/>
                </a:lnTo>
                <a:cubicBezTo>
                  <a:pt x="1128385" y="3050618"/>
                  <a:pt x="1129718" y="3011345"/>
                  <a:pt x="1131958" y="2972321"/>
                </a:cubicBezTo>
                <a:cubicBezTo>
                  <a:pt x="1134199" y="2933296"/>
                  <a:pt x="1139136" y="2894611"/>
                  <a:pt x="1146769" y="2856265"/>
                </a:cubicBezTo>
                <a:cubicBezTo>
                  <a:pt x="1151818" y="2836572"/>
                  <a:pt x="1157292" y="2816957"/>
                  <a:pt x="1163192" y="2797417"/>
                </a:cubicBezTo>
                <a:cubicBezTo>
                  <a:pt x="1169092" y="2777878"/>
                  <a:pt x="1175017" y="2758652"/>
                  <a:pt x="1180966" y="2739739"/>
                </a:cubicBezTo>
                <a:cubicBezTo>
                  <a:pt x="1185194" y="2727556"/>
                  <a:pt x="1192016" y="2716461"/>
                  <a:pt x="1201430" y="2706453"/>
                </a:cubicBezTo>
                <a:cubicBezTo>
                  <a:pt x="1204590" y="2702393"/>
                  <a:pt x="1208474" y="2699754"/>
                  <a:pt x="1213083" y="2698537"/>
                </a:cubicBezTo>
                <a:close/>
                <a:moveTo>
                  <a:pt x="1064930" y="0"/>
                </a:moveTo>
                <a:lnTo>
                  <a:pt x="1357497" y="0"/>
                </a:lnTo>
                <a:lnTo>
                  <a:pt x="1357497" y="162356"/>
                </a:lnTo>
                <a:lnTo>
                  <a:pt x="1064930" y="162356"/>
                </a:lnTo>
                <a:close/>
              </a:path>
            </a:pathLst>
          </a:custGeom>
          <a:solidFill>
            <a:srgbClr val="FFF2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921E90C-ACA0-25C7-1C38-B8E55B74A7CE}"/>
              </a:ext>
            </a:extLst>
          </p:cNvPr>
          <p:cNvSpPr/>
          <p:nvPr/>
        </p:nvSpPr>
        <p:spPr>
          <a:xfrm>
            <a:off x="130629" y="-885371"/>
            <a:ext cx="4681614" cy="51719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8225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2" presetClass="path" presetSubtype="0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3.75E-6 -0.03472 L -3.75E-6 1.85185E-6 " pathEditMode="relative" rAng="0" ptsTypes="AA">
                                      <p:cBhvr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2" presetClass="path" presetSubtype="0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3.75E-6 -0.03472 L -3.75E-6 1.85185E-6 " pathEditMode="relative" rAng="0" ptsTypes="AA">
                                      <p:cBhvr>
                                        <p:cTn id="7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2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8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animMotion origin="layout" path="M 4.79167E-6 0.03889 L 4.79167E-6 3.7037E-6 " pathEditMode="relative" rAng="0" ptsTypes="AA">
                                      <p:cBhvr>
                                        <p:cTn id="8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0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9805 0.35278 L -0.29805 0.35301 C -0.29245 0.33982 -0.28789 0.32546 -0.28138 0.31389 C -0.27422 0.30162 -0.26875 0.29051 -0.2595 0.28171 C -0.25664 0.27917 -0.25391 0.27639 -0.25143 0.27431 C -0.2457 0.26945 -0.23737 0.26482 -0.23151 0.2625 C -0.22435 0.25926 -0.21706 0.25602 -0.20976 0.25394 C -0.20143 0.25162 -0.19297 0.25116 -0.1845 0.24977 C -0.17266 0.24537 -0.15755 0.2412 -0.14583 0.23287 C -0.14232 0.23033 -0.12292 0.21945 -0.11588 0.20926 C -0.11445 0.20718 -0.11328 0.20417 -0.11211 0.20162 C -0.10872 0.19445 -0.10404 0.18241 -0.10208 0.17477 C -0.10143 0.17222 -0.10078 0.16968 -0.10026 0.16713 C -0.097 0.15278 -0.09948 0.15903 -0.09635 0.15185 C -0.09518 0.14306 -0.0944 0.13426 -0.09258 0.1257 C -0.08958 0.11134 -0.08997 0.11227 -0.08594 0.09792 C -0.08489 0.09421 -0.08398 0.09028 -0.08268 0.08681 C -0.08138 0.08357 -0.07995 0.08056 -0.07838 0.07755 C -0.07669 0.07431 -0.07213 0.06644 -0.06979 0.0632 C -0.06849 0.06134 -0.06693 0.05995 -0.06562 0.05833 C -0.06328 0.05533 -0.06133 0.05162 -0.05898 0.04884 C -0.05768 0.04745 -0.05599 0.04699 -0.05469 0.0456 C -0.05364 0.04445 -0.05286 0.04236 -0.05182 0.04144 C -0.04857 0.03796 -0.04518 0.03542 -0.0418 0.03218 C -0.04036 0.03056 -0.03906 0.02894 -0.03763 0.02778 C -0.03607 0.02685 -0.03437 0.02662 -0.03281 0.02616 C -0.03138 0.02477 -0.03008 0.02315 -0.02851 0.02199 C -0.02526 0.01945 -0.02161 0.01852 -0.01862 0.01528 C -0.01732 0.01389 -0.01614 0.01227 -0.01484 0.01088 C -0.01367 0.00995 -0.00781 0.00463 -0.00573 0.00347 C -0.00456 0.00255 -0.00195 0.00162 -0.00195 0.00185 C -0.00039 0.00023 0.00104 -0.00185 0.00274 -0.00255 L 0.00521 -0.00324 " pathEditMode="relative" rAng="0" ptsTypes="AAAAAAAAAAAAAAAAAAAAAAAAAAAAAAAAA">
                                      <p:cBhvr>
                                        <p:cTn id="9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56" y="-17801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0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886 0.61505 L 0.25886 0.61505 C 0.25547 0.61273 0.25196 0.61111 0.24883 0.6081 C 0.22474 0.58611 0.22344 0.57847 0.19805 0.54491 C 0.18959 0.5338 0.17136 0.51319 0.16342 0.4993 C 0.1599 0.49305 0.15743 0.48518 0.15443 0.47824 C 0.14675 0.44167 0.14883 0.45903 0.14675 0.42685 C 0.14662 0.41944 0.14636 0.41204 0.14636 0.40486 C 0.14636 0.39653 0.14675 0.36065 0.14727 0.34653 C 0.14753 0.34074 0.14792 0.33472 0.14818 0.32893 C 0.14831 0.3206 0.14844 0.3125 0.1487 0.3044 C 0.14896 0.29398 0.14961 0.28356 0.14961 0.27315 C 0.14961 0.25208 0.14935 0.23102 0.1487 0.20995 C 0.14818 0.19583 0.14623 0.17824 0.1444 0.16435 C 0.14388 0.15972 0.14336 0.15509 0.14245 0.15069 C 0.14011 0.13727 0.13763 0.13518 0.13295 0.12037 C 0.13099 0.11412 0.13047 0.11134 0.12774 0.10602 C 0.12644 0.10347 0.12487 0.10116 0.12357 0.09838 C 0.12279 0.09722 0.1224 0.09514 0.12162 0.09421 C 0.11888 0.09097 0.11537 0.08981 0.11302 0.08588 C 0.11263 0.08495 0.11224 0.0838 0.11159 0.08333 C 0.11094 0.08264 0.10508 0.08009 0.10456 0.07986 C 0.10313 0.07917 0.1017 0.07801 0.10026 0.07731 C 0.09948 0.07685 0.0987 0.07685 0.09792 0.07662 C 0.09597 0.07569 0.09414 0.07477 0.09219 0.07407 C 0.08998 0.07315 0.08776 0.07245 0.08555 0.07153 C 0.07852 0.06852 0.08568 0.07083 0.07943 0.06898 C 0.07188 0.06157 0.07539 0.06528 0.06511 0.05208 C 0.06263 0.04861 0.0599 0.0456 0.05756 0.0419 C 0.05599 0.03935 0.05443 0.0368 0.05274 0.03426 C 0.04701 0.02569 0.04102 0.01759 0.03529 0.00903 C 0.03399 0.00717 0.03269 0.00509 0.03138 0.00301 C 0.03034 0.00139 0.02943 -0.0007 0.02813 -0.00208 L 0.01667 -0.01296 C 0.01368 -0.01574 0.01472 -0.01505 0.01198 -0.0162 C 0.00886 -0.01574 0.0056 -0.01528 0.00248 -0.01458 C 0.00196 -0.01458 0.00144 -0.01435 0.00105 -0.01389 C 0.00065 -0.0132 0.00078 -0.01204 0.00052 -0.01134 C 0.00026 -0.01019 -0.00013 -0.00903 -0.00039 -0.00787 C -0.00065 -0.00625 -0.00065 -0.0044 -0.00078 -0.00278 " pathEditMode="relative" ptsTypes="AAAAAAAAAAAAAAAAAAAAAAAAAAAAAAAAAAAAAAAA">
                                      <p:cBhvr>
                                        <p:cTn id="9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5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35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7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35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9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35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1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35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3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35" presetClass="emph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5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5" grpId="0" animBg="1"/>
      <p:bldP spid="18" grpId="0" animBg="1"/>
      <p:bldP spid="18" grpId="1" animBg="1"/>
      <p:bldP spid="16" grpId="0" animBg="1"/>
      <p:bldP spid="16" grpId="1" animBg="1"/>
      <p:bldP spid="20" grpId="0" animBg="1"/>
      <p:bldP spid="20" grpId="1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</Words>
  <Application>Microsoft Office PowerPoint</Application>
  <PresentationFormat>Widescreen</PresentationFormat>
  <Paragraphs>2</Paragraphs>
  <Slides>14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Bell MT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Currie</dc:creator>
  <cp:lastModifiedBy>Rachel Currie</cp:lastModifiedBy>
  <cp:revision>65</cp:revision>
  <dcterms:created xsi:type="dcterms:W3CDTF">2022-12-04T11:51:08Z</dcterms:created>
  <dcterms:modified xsi:type="dcterms:W3CDTF">2022-12-09T10:36:25Z</dcterms:modified>
</cp:coreProperties>
</file>