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1" r:id="rId5"/>
    <p:sldId id="257" r:id="rId6"/>
    <p:sldId id="256" r:id="rId7"/>
    <p:sldId id="258" r:id="rId8"/>
    <p:sldId id="259" r:id="rId9"/>
    <p:sldId id="260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1EAB49-C207-4BFF-BB1F-F3943782C563}" v="15" dt="2023-12-07T14:27:56.375"/>
    <p1510:client id="{3F9D49E7-6E3E-42BC-AD34-C803DB0D287F}" v="2" dt="2023-12-07T15:43:40.958"/>
    <p1510:client id="{64D5FE8B-B273-4A9A-8DD8-1DF2E23B9C0B}" v="61" dt="2023-12-07T13:12:22.321"/>
    <p1510:client id="{9D035E2B-8646-4FE6-BD43-4A4686DA8096}" v="1528" dt="2023-12-07T20:10:06.3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6" d="100"/>
          <a:sy n="96" d="100"/>
        </p:scale>
        <p:origin x="372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oebe Clingan" userId="c9c5a307-583a-489a-830c-90ffa26b841e" providerId="ADAL" clId="{9D035E2B-8646-4FE6-BD43-4A4686DA8096}"/>
    <pc:docChg chg="undo custSel addSld delSld modSld modShowInfo">
      <pc:chgData name="Phoebe Clingan" userId="c9c5a307-583a-489a-830c-90ffa26b841e" providerId="ADAL" clId="{9D035E2B-8646-4FE6-BD43-4A4686DA8096}" dt="2023-12-07T20:13:16.361" v="2502" actId="47"/>
      <pc:docMkLst>
        <pc:docMk/>
      </pc:docMkLst>
      <pc:sldChg chg="addSp delSp modSp mod modTransition delAnim modAnim replTag delTag">
        <pc:chgData name="Phoebe Clingan" userId="c9c5a307-583a-489a-830c-90ffa26b841e" providerId="ADAL" clId="{9D035E2B-8646-4FE6-BD43-4A4686DA8096}" dt="2023-12-07T19:34:50.226" v="2112" actId="478"/>
        <pc:sldMkLst>
          <pc:docMk/>
          <pc:sldMk cId="3392786168" sldId="256"/>
        </pc:sldMkLst>
        <pc:spChg chg="add del mod">
          <ac:chgData name="Phoebe Clingan" userId="c9c5a307-583a-489a-830c-90ffa26b841e" providerId="ADAL" clId="{9D035E2B-8646-4FE6-BD43-4A4686DA8096}" dt="2023-12-07T17:52:28.474" v="834" actId="478"/>
          <ac:spMkLst>
            <pc:docMk/>
            <pc:sldMk cId="3392786168" sldId="256"/>
            <ac:spMk id="2" creationId="{C3093699-AF30-871B-D978-BDD476908F1D}"/>
          </ac:spMkLst>
        </pc:spChg>
        <pc:spChg chg="add mod ord">
          <ac:chgData name="Phoebe Clingan" userId="c9c5a307-583a-489a-830c-90ffa26b841e" providerId="ADAL" clId="{9D035E2B-8646-4FE6-BD43-4A4686DA8096}" dt="2023-12-07T17:52:33.938" v="836" actId="167"/>
          <ac:spMkLst>
            <pc:docMk/>
            <pc:sldMk cId="3392786168" sldId="256"/>
            <ac:spMk id="3" creationId="{9224C33F-A1C0-02BB-9FFE-2103C3F4EAF1}"/>
          </ac:spMkLst>
        </pc:spChg>
        <pc:spChg chg="add del mod">
          <ac:chgData name="Phoebe Clingan" userId="c9c5a307-583a-489a-830c-90ffa26b841e" providerId="ADAL" clId="{9D035E2B-8646-4FE6-BD43-4A4686DA8096}" dt="2023-12-07T19:34:50.226" v="2112" actId="478"/>
          <ac:spMkLst>
            <pc:docMk/>
            <pc:sldMk cId="3392786168" sldId="256"/>
            <ac:spMk id="4" creationId="{8B3BA48A-B405-216C-81F4-C359F57A6309}"/>
          </ac:spMkLst>
        </pc:spChg>
      </pc:sldChg>
      <pc:sldChg chg="addSp delSp modSp mod modTransition addAnim delAnim modAnim replTag delTag">
        <pc:chgData name="Phoebe Clingan" userId="c9c5a307-583a-489a-830c-90ffa26b841e" providerId="ADAL" clId="{9D035E2B-8646-4FE6-BD43-4A4686DA8096}" dt="2023-12-07T19:58:13.727" v="2384" actId="478"/>
        <pc:sldMkLst>
          <pc:docMk/>
          <pc:sldMk cId="588199858" sldId="257"/>
        </pc:sldMkLst>
        <pc:spChg chg="add del mod">
          <ac:chgData name="Phoebe Clingan" userId="c9c5a307-583a-489a-830c-90ffa26b841e" providerId="ADAL" clId="{9D035E2B-8646-4FE6-BD43-4A4686DA8096}" dt="2023-12-07T17:46:00.810" v="744" actId="478"/>
          <ac:spMkLst>
            <pc:docMk/>
            <pc:sldMk cId="588199858" sldId="257"/>
            <ac:spMk id="2" creationId="{1A6E431F-F655-2C4B-E156-8FC52CF2A865}"/>
          </ac:spMkLst>
        </pc:spChg>
        <pc:spChg chg="add del mod">
          <ac:chgData name="Phoebe Clingan" userId="c9c5a307-583a-489a-830c-90ffa26b841e" providerId="ADAL" clId="{9D035E2B-8646-4FE6-BD43-4A4686DA8096}" dt="2023-12-07T17:45:56.041" v="742" actId="478"/>
          <ac:spMkLst>
            <pc:docMk/>
            <pc:sldMk cId="588199858" sldId="257"/>
            <ac:spMk id="3" creationId="{DE6C6BF0-CC40-EDA3-EB09-5B9A2B556AF1}"/>
          </ac:spMkLst>
        </pc:spChg>
        <pc:spChg chg="add del mod">
          <ac:chgData name="Phoebe Clingan" userId="c9c5a307-583a-489a-830c-90ffa26b841e" providerId="ADAL" clId="{9D035E2B-8646-4FE6-BD43-4A4686DA8096}" dt="2023-12-07T17:45:59.055" v="743" actId="478"/>
          <ac:spMkLst>
            <pc:docMk/>
            <pc:sldMk cId="588199858" sldId="257"/>
            <ac:spMk id="5" creationId="{74652273-95A3-ED61-415C-12D5A3B3A908}"/>
          </ac:spMkLst>
        </pc:spChg>
        <pc:spChg chg="add del mod">
          <ac:chgData name="Phoebe Clingan" userId="c9c5a307-583a-489a-830c-90ffa26b841e" providerId="ADAL" clId="{9D035E2B-8646-4FE6-BD43-4A4686DA8096}" dt="2023-12-07T17:45:59.055" v="743" actId="478"/>
          <ac:spMkLst>
            <pc:docMk/>
            <pc:sldMk cId="588199858" sldId="257"/>
            <ac:spMk id="6" creationId="{7584A5E3-4D49-016C-31DB-76F7F5A96EC3}"/>
          </ac:spMkLst>
        </pc:spChg>
        <pc:spChg chg="add del mod">
          <ac:chgData name="Phoebe Clingan" userId="c9c5a307-583a-489a-830c-90ffa26b841e" providerId="ADAL" clId="{9D035E2B-8646-4FE6-BD43-4A4686DA8096}" dt="2023-12-07T17:45:56.041" v="742" actId="478"/>
          <ac:spMkLst>
            <pc:docMk/>
            <pc:sldMk cId="588199858" sldId="257"/>
            <ac:spMk id="7" creationId="{DC5174C0-4712-518D-FAD3-4DB32204385A}"/>
          </ac:spMkLst>
        </pc:spChg>
        <pc:spChg chg="add mod">
          <ac:chgData name="Phoebe Clingan" userId="c9c5a307-583a-489a-830c-90ffa26b841e" providerId="ADAL" clId="{9D035E2B-8646-4FE6-BD43-4A4686DA8096}" dt="2023-12-07T17:46:46.241" v="755" actId="1076"/>
          <ac:spMkLst>
            <pc:docMk/>
            <pc:sldMk cId="588199858" sldId="257"/>
            <ac:spMk id="9" creationId="{D414A023-1AEF-93DF-8780-EB4586278AD7}"/>
          </ac:spMkLst>
        </pc:spChg>
        <pc:spChg chg="add mod">
          <ac:chgData name="Phoebe Clingan" userId="c9c5a307-583a-489a-830c-90ffa26b841e" providerId="ADAL" clId="{9D035E2B-8646-4FE6-BD43-4A4686DA8096}" dt="2023-12-07T17:46:46.241" v="755" actId="1076"/>
          <ac:spMkLst>
            <pc:docMk/>
            <pc:sldMk cId="588199858" sldId="257"/>
            <ac:spMk id="10" creationId="{9B6EA4BA-1222-EA8C-3FDF-7343504E3668}"/>
          </ac:spMkLst>
        </pc:spChg>
        <pc:spChg chg="add del mod">
          <ac:chgData name="Phoebe Clingan" userId="c9c5a307-583a-489a-830c-90ffa26b841e" providerId="ADAL" clId="{9D035E2B-8646-4FE6-BD43-4A4686DA8096}" dt="2023-12-07T19:38:15.972" v="2204" actId="478"/>
          <ac:spMkLst>
            <pc:docMk/>
            <pc:sldMk cId="588199858" sldId="257"/>
            <ac:spMk id="11" creationId="{077DF0F4-B931-1460-4C99-36ADA8B3986D}"/>
          </ac:spMkLst>
        </pc:spChg>
        <pc:spChg chg="add del mod">
          <ac:chgData name="Phoebe Clingan" userId="c9c5a307-583a-489a-830c-90ffa26b841e" providerId="ADAL" clId="{9D035E2B-8646-4FE6-BD43-4A4686DA8096}" dt="2023-12-07T19:38:19.740" v="2207" actId="478"/>
          <ac:spMkLst>
            <pc:docMk/>
            <pc:sldMk cId="588199858" sldId="257"/>
            <ac:spMk id="12" creationId="{A52A4B5B-4237-45E0-DA67-5F16EF6168E4}"/>
          </ac:spMkLst>
        </pc:spChg>
        <pc:spChg chg="add del mod">
          <ac:chgData name="Phoebe Clingan" userId="c9c5a307-583a-489a-830c-90ffa26b841e" providerId="ADAL" clId="{9D035E2B-8646-4FE6-BD43-4A4686DA8096}" dt="2023-12-07T19:38:19.740" v="2207" actId="478"/>
          <ac:spMkLst>
            <pc:docMk/>
            <pc:sldMk cId="588199858" sldId="257"/>
            <ac:spMk id="13" creationId="{F184EBF8-3E51-7C88-442C-3FAC6492DB03}"/>
          </ac:spMkLst>
        </pc:spChg>
        <pc:spChg chg="del mod topLvl">
          <ac:chgData name="Phoebe Clingan" userId="c9c5a307-583a-489a-830c-90ffa26b841e" providerId="ADAL" clId="{9D035E2B-8646-4FE6-BD43-4A4686DA8096}" dt="2023-12-07T19:49:41.381" v="2382" actId="478"/>
          <ac:spMkLst>
            <pc:docMk/>
            <pc:sldMk cId="588199858" sldId="257"/>
            <ac:spMk id="17" creationId="{DC116EA0-9A40-F061-BFC2-02C4903D5C65}"/>
          </ac:spMkLst>
        </pc:spChg>
        <pc:spChg chg="mod topLvl">
          <ac:chgData name="Phoebe Clingan" userId="c9c5a307-583a-489a-830c-90ffa26b841e" providerId="ADAL" clId="{9D035E2B-8646-4FE6-BD43-4A4686DA8096}" dt="2023-12-07T19:49:08.322" v="2378" actId="165"/>
          <ac:spMkLst>
            <pc:docMk/>
            <pc:sldMk cId="588199858" sldId="257"/>
            <ac:spMk id="18" creationId="{2FA03390-B192-C2FD-23CF-3B113320605D}"/>
          </ac:spMkLst>
        </pc:spChg>
        <pc:spChg chg="del mod topLvl">
          <ac:chgData name="Phoebe Clingan" userId="c9c5a307-583a-489a-830c-90ffa26b841e" providerId="ADAL" clId="{9D035E2B-8646-4FE6-BD43-4A4686DA8096}" dt="2023-12-07T19:49:41.381" v="2382" actId="478"/>
          <ac:spMkLst>
            <pc:docMk/>
            <pc:sldMk cId="588199858" sldId="257"/>
            <ac:spMk id="19" creationId="{F6788779-1ED0-BC2D-181B-4B393BE7476B}"/>
          </ac:spMkLst>
        </pc:spChg>
        <pc:spChg chg="del mod topLvl">
          <ac:chgData name="Phoebe Clingan" userId="c9c5a307-583a-489a-830c-90ffa26b841e" providerId="ADAL" clId="{9D035E2B-8646-4FE6-BD43-4A4686DA8096}" dt="2023-12-07T19:49:41.381" v="2382" actId="478"/>
          <ac:spMkLst>
            <pc:docMk/>
            <pc:sldMk cId="588199858" sldId="257"/>
            <ac:spMk id="20" creationId="{D14F1E57-8625-0DD0-E094-575FB8896B75}"/>
          </ac:spMkLst>
        </pc:spChg>
        <pc:spChg chg="mod topLvl">
          <ac:chgData name="Phoebe Clingan" userId="c9c5a307-583a-489a-830c-90ffa26b841e" providerId="ADAL" clId="{9D035E2B-8646-4FE6-BD43-4A4686DA8096}" dt="2023-12-07T19:49:06.388" v="2365" actId="165"/>
          <ac:spMkLst>
            <pc:docMk/>
            <pc:sldMk cId="588199858" sldId="257"/>
            <ac:spMk id="21" creationId="{BFCD22DF-8A44-2DD2-65EF-D1FF7FF9ECFD}"/>
          </ac:spMkLst>
        </pc:spChg>
        <pc:spChg chg="mod topLvl">
          <ac:chgData name="Phoebe Clingan" userId="c9c5a307-583a-489a-830c-90ffa26b841e" providerId="ADAL" clId="{9D035E2B-8646-4FE6-BD43-4A4686DA8096}" dt="2023-12-07T19:49:06.388" v="2365" actId="165"/>
          <ac:spMkLst>
            <pc:docMk/>
            <pc:sldMk cId="588199858" sldId="257"/>
            <ac:spMk id="22" creationId="{67A1D5F7-10D1-13AB-C1B8-8A6A5A88EE60}"/>
          </ac:spMkLst>
        </pc:spChg>
        <pc:spChg chg="mod topLvl">
          <ac:chgData name="Phoebe Clingan" userId="c9c5a307-583a-489a-830c-90ffa26b841e" providerId="ADAL" clId="{9D035E2B-8646-4FE6-BD43-4A4686DA8096}" dt="2023-12-07T19:49:08.322" v="2378" actId="165"/>
          <ac:spMkLst>
            <pc:docMk/>
            <pc:sldMk cId="588199858" sldId="257"/>
            <ac:spMk id="23" creationId="{771B6ABE-3219-B1FD-309D-32DB3A82EA63}"/>
          </ac:spMkLst>
        </pc:spChg>
        <pc:spChg chg="mod topLvl">
          <ac:chgData name="Phoebe Clingan" userId="c9c5a307-583a-489a-830c-90ffa26b841e" providerId="ADAL" clId="{9D035E2B-8646-4FE6-BD43-4A4686DA8096}" dt="2023-12-07T19:49:08.322" v="2378" actId="165"/>
          <ac:spMkLst>
            <pc:docMk/>
            <pc:sldMk cId="588199858" sldId="257"/>
            <ac:spMk id="24" creationId="{4AE1F47A-8EE5-FD0B-EE28-B1F1392063CE}"/>
          </ac:spMkLst>
        </pc:spChg>
        <pc:spChg chg="add del mod">
          <ac:chgData name="Phoebe Clingan" userId="c9c5a307-583a-489a-830c-90ffa26b841e" providerId="ADAL" clId="{9D035E2B-8646-4FE6-BD43-4A4686DA8096}" dt="2023-12-07T19:49:04.966" v="2356" actId="11529"/>
          <ac:spMkLst>
            <pc:docMk/>
            <pc:sldMk cId="588199858" sldId="257"/>
            <ac:spMk id="36" creationId="{1FF8E05F-CEA6-16C2-6A44-6E90DFCDC242}"/>
          </ac:spMkLst>
        </pc:spChg>
        <pc:grpChg chg="del mod">
          <ac:chgData name="Phoebe Clingan" userId="c9c5a307-583a-489a-830c-90ffa26b841e" providerId="ADAL" clId="{9D035E2B-8646-4FE6-BD43-4A4686DA8096}" dt="2023-12-07T19:43:34.506" v="2267" actId="27803"/>
          <ac:grpSpMkLst>
            <pc:docMk/>
            <pc:sldMk cId="588199858" sldId="257"/>
            <ac:grpSpMk id="16" creationId="{03CDC368-46B3-C449-D6E4-FCB55147A090}"/>
          </ac:grpSpMkLst>
        </pc:grpChg>
        <pc:grpChg chg="add del mod">
          <ac:chgData name="Phoebe Clingan" userId="c9c5a307-583a-489a-830c-90ffa26b841e" providerId="ADAL" clId="{9D035E2B-8646-4FE6-BD43-4A4686DA8096}" dt="2023-12-07T19:43:44.172" v="2271" actId="165"/>
          <ac:grpSpMkLst>
            <pc:docMk/>
            <pc:sldMk cId="588199858" sldId="257"/>
            <ac:grpSpMk id="25" creationId="{7B6AAE9E-5724-2DB5-9A1D-357A4F873F9E}"/>
          </ac:grpSpMkLst>
        </pc:grpChg>
        <pc:grpChg chg="add del mod ord">
          <ac:chgData name="Phoebe Clingan" userId="c9c5a307-583a-489a-830c-90ffa26b841e" providerId="ADAL" clId="{9D035E2B-8646-4FE6-BD43-4A4686DA8096}" dt="2023-12-07T19:49:37.665" v="2381" actId="478"/>
          <ac:grpSpMkLst>
            <pc:docMk/>
            <pc:sldMk cId="588199858" sldId="257"/>
            <ac:grpSpMk id="26" creationId="{E7108664-CAFD-5CF9-DEDE-F3AB6667CF96}"/>
          </ac:grpSpMkLst>
        </pc:grpChg>
        <pc:grpChg chg="add del mod ord">
          <ac:chgData name="Phoebe Clingan" userId="c9c5a307-583a-489a-830c-90ffa26b841e" providerId="ADAL" clId="{9D035E2B-8646-4FE6-BD43-4A4686DA8096}" dt="2023-12-07T19:44:45.004" v="2284" actId="165"/>
          <ac:grpSpMkLst>
            <pc:docMk/>
            <pc:sldMk cId="588199858" sldId="257"/>
            <ac:grpSpMk id="27" creationId="{5F011893-963A-D556-3BAC-245CCBA8F9C6}"/>
          </ac:grpSpMkLst>
        </pc:grpChg>
        <pc:grpChg chg="add mod">
          <ac:chgData name="Phoebe Clingan" userId="c9c5a307-583a-489a-830c-90ffa26b841e" providerId="ADAL" clId="{9D035E2B-8646-4FE6-BD43-4A4686DA8096}" dt="2023-12-07T19:44:27.746" v="2277" actId="164"/>
          <ac:grpSpMkLst>
            <pc:docMk/>
            <pc:sldMk cId="588199858" sldId="257"/>
            <ac:grpSpMk id="28" creationId="{B8052A83-ED1D-DF7A-737C-290B8BC36E17}"/>
          </ac:grpSpMkLst>
        </pc:grpChg>
        <pc:grpChg chg="add mod">
          <ac:chgData name="Phoebe Clingan" userId="c9c5a307-583a-489a-830c-90ffa26b841e" providerId="ADAL" clId="{9D035E2B-8646-4FE6-BD43-4A4686DA8096}" dt="2023-12-07T19:44:27.248" v="2276" actId="164"/>
          <ac:grpSpMkLst>
            <pc:docMk/>
            <pc:sldMk cId="588199858" sldId="257"/>
            <ac:grpSpMk id="29" creationId="{8E40BB50-0852-56EE-11E1-7E004C5904BB}"/>
          </ac:grpSpMkLst>
        </pc:grpChg>
        <pc:grpChg chg="add mod">
          <ac:chgData name="Phoebe Clingan" userId="c9c5a307-583a-489a-830c-90ffa26b841e" providerId="ADAL" clId="{9D035E2B-8646-4FE6-BD43-4A4686DA8096}" dt="2023-12-07T19:44:41.403" v="2279" actId="164"/>
          <ac:grpSpMkLst>
            <pc:docMk/>
            <pc:sldMk cId="588199858" sldId="257"/>
            <ac:grpSpMk id="30" creationId="{464E8BE6-F76B-76C5-D340-3260CBCD79DE}"/>
          </ac:grpSpMkLst>
        </pc:grpChg>
        <pc:grpChg chg="add del mod ord">
          <ac:chgData name="Phoebe Clingan" userId="c9c5a307-583a-489a-830c-90ffa26b841e" providerId="ADAL" clId="{9D035E2B-8646-4FE6-BD43-4A4686DA8096}" dt="2023-12-07T19:49:16.659" v="2379" actId="478"/>
          <ac:grpSpMkLst>
            <pc:docMk/>
            <pc:sldMk cId="588199858" sldId="257"/>
            <ac:grpSpMk id="31" creationId="{4AEE8D2A-CF2D-1BD8-03E6-EC051DE78993}"/>
          </ac:grpSpMkLst>
        </pc:grpChg>
        <pc:grpChg chg="add del mod ord">
          <ac:chgData name="Phoebe Clingan" userId="c9c5a307-583a-489a-830c-90ffa26b841e" providerId="ADAL" clId="{9D035E2B-8646-4FE6-BD43-4A4686DA8096}" dt="2023-12-07T19:49:07.933" v="2377"/>
          <ac:grpSpMkLst>
            <pc:docMk/>
            <pc:sldMk cId="588199858" sldId="257"/>
            <ac:grpSpMk id="32" creationId="{067985A0-DD69-A0B6-144E-A747CFDEA422}"/>
          </ac:grpSpMkLst>
        </pc:grpChg>
        <pc:grpChg chg="add mod ord topLvl">
          <ac:chgData name="Phoebe Clingan" userId="c9c5a307-583a-489a-830c-90ffa26b841e" providerId="ADAL" clId="{9D035E2B-8646-4FE6-BD43-4A4686DA8096}" dt="2023-12-07T19:49:07.042" v="2370"/>
          <ac:grpSpMkLst>
            <pc:docMk/>
            <pc:sldMk cId="588199858" sldId="257"/>
            <ac:grpSpMk id="33" creationId="{8DC7CBAF-95E9-A9FF-1CE4-6076766D6D38}"/>
          </ac:grpSpMkLst>
        </pc:grpChg>
        <pc:grpChg chg="add del mod ord">
          <ac:chgData name="Phoebe Clingan" userId="c9c5a307-583a-489a-830c-90ffa26b841e" providerId="ADAL" clId="{9D035E2B-8646-4FE6-BD43-4A4686DA8096}" dt="2023-12-07T19:49:06.143" v="2364"/>
          <ac:grpSpMkLst>
            <pc:docMk/>
            <pc:sldMk cId="588199858" sldId="257"/>
            <ac:grpSpMk id="34" creationId="{B0E0982C-6650-1C47-C752-38063A2F61C0}"/>
          </ac:grpSpMkLst>
        </pc:grpChg>
        <pc:grpChg chg="add del mod ord">
          <ac:chgData name="Phoebe Clingan" userId="c9c5a307-583a-489a-830c-90ffa26b841e" providerId="ADAL" clId="{9D035E2B-8646-4FE6-BD43-4A4686DA8096}" dt="2023-12-07T19:49:05.430" v="2359"/>
          <ac:grpSpMkLst>
            <pc:docMk/>
            <pc:sldMk cId="588199858" sldId="257"/>
            <ac:grpSpMk id="35" creationId="{90394707-7478-8B99-938E-CD8E6F96DED2}"/>
          </ac:grpSpMkLst>
        </pc:grpChg>
        <pc:picChg chg="add del mod modVis">
          <ac:chgData name="Phoebe Clingan" userId="c9c5a307-583a-489a-830c-90ffa26b841e" providerId="ADAL" clId="{9D035E2B-8646-4FE6-BD43-4A4686DA8096}" dt="2023-12-07T19:47:25.427" v="2346" actId="478"/>
          <ac:picMkLst>
            <pc:docMk/>
            <pc:sldMk cId="588199858" sldId="257"/>
            <ac:picMk id="4" creationId="{54CC89F9-7EF5-CCF3-BE2B-7669A8496CB7}"/>
          </ac:picMkLst>
        </pc:picChg>
        <pc:picChg chg="add mod">
          <ac:chgData name="Phoebe Clingan" userId="c9c5a307-583a-489a-830c-90ffa26b841e" providerId="ADAL" clId="{9D035E2B-8646-4FE6-BD43-4A4686DA8096}" dt="2023-12-07T17:45:53.488" v="741" actId="1076"/>
          <ac:picMkLst>
            <pc:docMk/>
            <pc:sldMk cId="588199858" sldId="257"/>
            <ac:picMk id="8" creationId="{5A5B3ACD-F3D3-B8CA-B96C-E8EE8B1F863B}"/>
          </ac:picMkLst>
        </pc:picChg>
        <pc:picChg chg="add del mod modVis">
          <ac:chgData name="Phoebe Clingan" userId="c9c5a307-583a-489a-830c-90ffa26b841e" providerId="ADAL" clId="{9D035E2B-8646-4FE6-BD43-4A4686DA8096}" dt="2023-12-07T19:43:34.506" v="2267" actId="27803"/>
          <ac:picMkLst>
            <pc:docMk/>
            <pc:sldMk cId="588199858" sldId="257"/>
            <ac:picMk id="15" creationId="{02BDE514-0016-8D79-922A-4A304086F541}"/>
          </ac:picMkLst>
        </pc:picChg>
        <pc:picChg chg="add del mod">
          <ac:chgData name="Phoebe Clingan" userId="c9c5a307-583a-489a-830c-90ffa26b841e" providerId="ADAL" clId="{9D035E2B-8646-4FE6-BD43-4A4686DA8096}" dt="2023-12-07T19:58:13.727" v="2384" actId="478"/>
          <ac:picMkLst>
            <pc:docMk/>
            <pc:sldMk cId="588199858" sldId="257"/>
            <ac:picMk id="37" creationId="{FD9A855F-364B-8660-4E46-4A8CB1B4F555}"/>
          </ac:picMkLst>
        </pc:picChg>
        <pc:picChg chg="mod modVis">
          <ac:chgData name="Phoebe Clingan" userId="c9c5a307-583a-489a-830c-90ffa26b841e" providerId="ADAL" clId="{9D035E2B-8646-4FE6-BD43-4A4686DA8096}" dt="2023-12-07T19:49:19.106" v="2380" actId="14429"/>
          <ac:picMkLst>
            <pc:docMk/>
            <pc:sldMk cId="588199858" sldId="257"/>
            <ac:picMk id="319" creationId="{A2D73FED-D32F-6DD1-587A-4F69F572CF9F}"/>
          </ac:picMkLst>
        </pc:picChg>
      </pc:sldChg>
      <pc:sldChg chg="addSp delSp modSp mod modTransition modAnim replTag delTag">
        <pc:chgData name="Phoebe Clingan" userId="c9c5a307-583a-489a-830c-90ffa26b841e" providerId="ADAL" clId="{9D035E2B-8646-4FE6-BD43-4A4686DA8096}" dt="2023-12-07T19:38:54.529" v="2216"/>
        <pc:sldMkLst>
          <pc:docMk/>
          <pc:sldMk cId="2265064273" sldId="258"/>
        </pc:sldMkLst>
        <pc:spChg chg="add mod">
          <ac:chgData name="Phoebe Clingan" userId="c9c5a307-583a-489a-830c-90ffa26b841e" providerId="ADAL" clId="{9D035E2B-8646-4FE6-BD43-4A4686DA8096}" dt="2023-12-07T17:52:37.916" v="837"/>
          <ac:spMkLst>
            <pc:docMk/>
            <pc:sldMk cId="2265064273" sldId="258"/>
            <ac:spMk id="2" creationId="{3FF53814-633A-4B7F-46AA-AFF6781D3022}"/>
          </ac:spMkLst>
        </pc:spChg>
        <pc:picChg chg="add del mod">
          <ac:chgData name="Phoebe Clingan" userId="c9c5a307-583a-489a-830c-90ffa26b841e" providerId="ADAL" clId="{9D035E2B-8646-4FE6-BD43-4A4686DA8096}" dt="2023-12-07T19:27:43.008" v="2037"/>
          <ac:picMkLst>
            <pc:docMk/>
            <pc:sldMk cId="2265064273" sldId="258"/>
            <ac:picMk id="3" creationId="{F4613832-622C-2D56-3763-65ADB1C19F20}"/>
          </ac:picMkLst>
        </pc:picChg>
        <pc:picChg chg="add del mod ord">
          <ac:chgData name="Phoebe Clingan" userId="c9c5a307-583a-489a-830c-90ffa26b841e" providerId="ADAL" clId="{9D035E2B-8646-4FE6-BD43-4A4686DA8096}" dt="2023-12-07T19:27:43.008" v="2037"/>
          <ac:picMkLst>
            <pc:docMk/>
            <pc:sldMk cId="2265064273" sldId="258"/>
            <ac:picMk id="4" creationId="{37F90C42-218E-57B1-D30A-66F136E1465A}"/>
          </ac:picMkLst>
        </pc:picChg>
        <pc:picChg chg="mod">
          <ac:chgData name="Phoebe Clingan" userId="c9c5a307-583a-489a-830c-90ffa26b841e" providerId="ADAL" clId="{9D035E2B-8646-4FE6-BD43-4A4686DA8096}" dt="2023-12-07T19:27:28.073" v="2035"/>
          <ac:picMkLst>
            <pc:docMk/>
            <pc:sldMk cId="2265064273" sldId="258"/>
            <ac:picMk id="5" creationId="{BACC1757-2C6E-1427-6F3E-BB5DC989AE2A}"/>
          </ac:picMkLst>
        </pc:picChg>
        <pc:picChg chg="mod">
          <ac:chgData name="Phoebe Clingan" userId="c9c5a307-583a-489a-830c-90ffa26b841e" providerId="ADAL" clId="{9D035E2B-8646-4FE6-BD43-4A4686DA8096}" dt="2023-12-07T19:27:53.573" v="2038" actId="962"/>
          <ac:picMkLst>
            <pc:docMk/>
            <pc:sldMk cId="2265064273" sldId="258"/>
            <ac:picMk id="6" creationId="{D68FBC82-D428-395C-C53A-BFA0423D6515}"/>
          </ac:picMkLst>
        </pc:picChg>
        <pc:picChg chg="mod modVis">
          <ac:chgData name="Phoebe Clingan" userId="c9c5a307-583a-489a-830c-90ffa26b841e" providerId="ADAL" clId="{9D035E2B-8646-4FE6-BD43-4A4686DA8096}" dt="2023-12-07T19:27:55.432" v="2039" actId="14430"/>
          <ac:picMkLst>
            <pc:docMk/>
            <pc:sldMk cId="2265064273" sldId="258"/>
            <ac:picMk id="7" creationId="{9B8F9ECE-B85F-B065-0E29-B25F7CFC9A3B}"/>
          </ac:picMkLst>
        </pc:picChg>
        <pc:picChg chg="mod">
          <ac:chgData name="Phoebe Clingan" userId="c9c5a307-583a-489a-830c-90ffa26b841e" providerId="ADAL" clId="{9D035E2B-8646-4FE6-BD43-4A4686DA8096}" dt="2023-12-07T19:26:30.290" v="2019"/>
          <ac:picMkLst>
            <pc:docMk/>
            <pc:sldMk cId="2265064273" sldId="258"/>
            <ac:picMk id="19" creationId="{BE5FAF96-79CF-5B71-A706-437B0017D114}"/>
          </ac:picMkLst>
        </pc:picChg>
      </pc:sldChg>
      <pc:sldChg chg="addSp delSp modSp mod modTransition modAnim replTag delTag">
        <pc:chgData name="Phoebe Clingan" userId="c9c5a307-583a-489a-830c-90ffa26b841e" providerId="ADAL" clId="{9D035E2B-8646-4FE6-BD43-4A4686DA8096}" dt="2023-12-07T19:39:24" v="2222"/>
        <pc:sldMkLst>
          <pc:docMk/>
          <pc:sldMk cId="833027248" sldId="259"/>
        </pc:sldMkLst>
        <pc:spChg chg="add mod">
          <ac:chgData name="Phoebe Clingan" userId="c9c5a307-583a-489a-830c-90ffa26b841e" providerId="ADAL" clId="{9D035E2B-8646-4FE6-BD43-4A4686DA8096}" dt="2023-12-07T17:52:37.916" v="838"/>
          <ac:spMkLst>
            <pc:docMk/>
            <pc:sldMk cId="833027248" sldId="259"/>
            <ac:spMk id="2" creationId="{B4DBCDE5-FACC-22CC-AA7F-9DA9BFB13744}"/>
          </ac:spMkLst>
        </pc:spChg>
        <pc:spChg chg="mod">
          <ac:chgData name="Phoebe Clingan" userId="c9c5a307-583a-489a-830c-90ffa26b841e" providerId="ADAL" clId="{9D035E2B-8646-4FE6-BD43-4A4686DA8096}" dt="2023-12-07T17:56:11.972" v="969" actId="165"/>
          <ac:spMkLst>
            <pc:docMk/>
            <pc:sldMk cId="833027248" sldId="259"/>
            <ac:spMk id="4" creationId="{7FA20BF0-3C6B-1229-84E4-E8F01DED893D}"/>
          </ac:spMkLst>
        </pc:spChg>
        <pc:spChg chg="mod">
          <ac:chgData name="Phoebe Clingan" userId="c9c5a307-583a-489a-830c-90ffa26b841e" providerId="ADAL" clId="{9D035E2B-8646-4FE6-BD43-4A4686DA8096}" dt="2023-12-07T17:56:11.972" v="969" actId="165"/>
          <ac:spMkLst>
            <pc:docMk/>
            <pc:sldMk cId="833027248" sldId="259"/>
            <ac:spMk id="7" creationId="{C541182C-8347-5BFC-FCB2-59CA59C042A9}"/>
          </ac:spMkLst>
        </pc:spChg>
        <pc:spChg chg="mod">
          <ac:chgData name="Phoebe Clingan" userId="c9c5a307-583a-489a-830c-90ffa26b841e" providerId="ADAL" clId="{9D035E2B-8646-4FE6-BD43-4A4686DA8096}" dt="2023-12-07T17:56:11.972" v="969" actId="165"/>
          <ac:spMkLst>
            <pc:docMk/>
            <pc:sldMk cId="833027248" sldId="259"/>
            <ac:spMk id="14" creationId="{6CD6E27D-C188-614E-BCB5-FB9F306D2518}"/>
          </ac:spMkLst>
        </pc:spChg>
        <pc:spChg chg="mod">
          <ac:chgData name="Phoebe Clingan" userId="c9c5a307-583a-489a-830c-90ffa26b841e" providerId="ADAL" clId="{9D035E2B-8646-4FE6-BD43-4A4686DA8096}" dt="2023-12-07T17:56:11.972" v="969" actId="165"/>
          <ac:spMkLst>
            <pc:docMk/>
            <pc:sldMk cId="833027248" sldId="259"/>
            <ac:spMk id="19" creationId="{15B0CCBF-2B13-F2B2-144F-5D17E042480C}"/>
          </ac:spMkLst>
        </pc:spChg>
        <pc:grpChg chg="add mod topLvl">
          <ac:chgData name="Phoebe Clingan" userId="c9c5a307-583a-489a-830c-90ffa26b841e" providerId="ADAL" clId="{9D035E2B-8646-4FE6-BD43-4A4686DA8096}" dt="2023-12-07T17:56:11.972" v="969" actId="165"/>
          <ac:grpSpMkLst>
            <pc:docMk/>
            <pc:sldMk cId="833027248" sldId="259"/>
            <ac:grpSpMk id="3" creationId="{2394AB3B-10C4-7DF6-E8DD-974D28C913D2}"/>
          </ac:grpSpMkLst>
        </pc:grpChg>
        <pc:grpChg chg="add mod topLvl">
          <ac:chgData name="Phoebe Clingan" userId="c9c5a307-583a-489a-830c-90ffa26b841e" providerId="ADAL" clId="{9D035E2B-8646-4FE6-BD43-4A4686DA8096}" dt="2023-12-07T17:56:11.972" v="969" actId="165"/>
          <ac:grpSpMkLst>
            <pc:docMk/>
            <pc:sldMk cId="833027248" sldId="259"/>
            <ac:grpSpMk id="6" creationId="{20330501-352E-B0C2-45D1-C461E338FC91}"/>
          </ac:grpSpMkLst>
        </pc:grpChg>
        <pc:grpChg chg="add mod topLvl">
          <ac:chgData name="Phoebe Clingan" userId="c9c5a307-583a-489a-830c-90ffa26b841e" providerId="ADAL" clId="{9D035E2B-8646-4FE6-BD43-4A4686DA8096}" dt="2023-12-07T17:56:11.972" v="969" actId="165"/>
          <ac:grpSpMkLst>
            <pc:docMk/>
            <pc:sldMk cId="833027248" sldId="259"/>
            <ac:grpSpMk id="12" creationId="{DF23916F-AF7A-5DBE-C51F-980E9CE08367}"/>
          </ac:grpSpMkLst>
        </pc:grpChg>
        <pc:grpChg chg="add mod topLvl">
          <ac:chgData name="Phoebe Clingan" userId="c9c5a307-583a-489a-830c-90ffa26b841e" providerId="ADAL" clId="{9D035E2B-8646-4FE6-BD43-4A4686DA8096}" dt="2023-12-07T17:56:11.972" v="969" actId="165"/>
          <ac:grpSpMkLst>
            <pc:docMk/>
            <pc:sldMk cId="833027248" sldId="259"/>
            <ac:grpSpMk id="16" creationId="{9308C2EB-11C9-7AC1-9B54-378A306BB104}"/>
          </ac:grpSpMkLst>
        </pc:grpChg>
        <pc:grpChg chg="add del mod">
          <ac:chgData name="Phoebe Clingan" userId="c9c5a307-583a-489a-830c-90ffa26b841e" providerId="ADAL" clId="{9D035E2B-8646-4FE6-BD43-4A4686DA8096}" dt="2023-12-07T17:56:11.972" v="969" actId="165"/>
          <ac:grpSpMkLst>
            <pc:docMk/>
            <pc:sldMk cId="833027248" sldId="259"/>
            <ac:grpSpMk id="20" creationId="{88E524E2-5E27-A913-C354-3BC750FB271A}"/>
          </ac:grpSpMkLst>
        </pc:grpChg>
        <pc:grpChg chg="del mod">
          <ac:chgData name="Phoebe Clingan" userId="c9c5a307-583a-489a-830c-90ffa26b841e" providerId="ADAL" clId="{9D035E2B-8646-4FE6-BD43-4A4686DA8096}" dt="2023-12-07T17:56:10.196" v="968" actId="478"/>
          <ac:grpSpMkLst>
            <pc:docMk/>
            <pc:sldMk cId="833027248" sldId="259"/>
            <ac:grpSpMk id="40" creationId="{F3FC76A6-0439-1819-8080-862258923A13}"/>
          </ac:grpSpMkLst>
        </pc:grpChg>
        <pc:grpChg chg="del">
          <ac:chgData name="Phoebe Clingan" userId="c9c5a307-583a-489a-830c-90ffa26b841e" providerId="ADAL" clId="{9D035E2B-8646-4FE6-BD43-4A4686DA8096}" dt="2023-12-07T16:04:02.007" v="1" actId="478"/>
          <ac:grpSpMkLst>
            <pc:docMk/>
            <pc:sldMk cId="833027248" sldId="259"/>
            <ac:grpSpMk id="46" creationId="{C4D12505-CE1B-ABE7-F336-173F0378B98B}"/>
          </ac:grpSpMkLst>
        </pc:grpChg>
        <pc:picChg chg="mod">
          <ac:chgData name="Phoebe Clingan" userId="c9c5a307-583a-489a-830c-90ffa26b841e" providerId="ADAL" clId="{9D035E2B-8646-4FE6-BD43-4A4686DA8096}" dt="2023-12-07T17:56:11.972" v="969" actId="165"/>
          <ac:picMkLst>
            <pc:docMk/>
            <pc:sldMk cId="833027248" sldId="259"/>
            <ac:picMk id="5" creationId="{106FB10C-443E-55BD-B63E-3795057CE209}"/>
          </ac:picMkLst>
        </pc:picChg>
        <pc:picChg chg="mod">
          <ac:chgData name="Phoebe Clingan" userId="c9c5a307-583a-489a-830c-90ffa26b841e" providerId="ADAL" clId="{9D035E2B-8646-4FE6-BD43-4A4686DA8096}" dt="2023-12-07T17:56:11.972" v="969" actId="165"/>
          <ac:picMkLst>
            <pc:docMk/>
            <pc:sldMk cId="833027248" sldId="259"/>
            <ac:picMk id="9" creationId="{A5CBD63D-3D7A-1B06-7CBB-75DA80BC1FE6}"/>
          </ac:picMkLst>
        </pc:picChg>
        <pc:picChg chg="add mod topLvl">
          <ac:chgData name="Phoebe Clingan" userId="c9c5a307-583a-489a-830c-90ffa26b841e" providerId="ADAL" clId="{9D035E2B-8646-4FE6-BD43-4A4686DA8096}" dt="2023-12-07T17:56:11.972" v="969" actId="165"/>
          <ac:picMkLst>
            <pc:docMk/>
            <pc:sldMk cId="833027248" sldId="259"/>
            <ac:picMk id="11" creationId="{03F94DC1-9F30-5A6E-72A2-F1F25AAEF52A}"/>
          </ac:picMkLst>
        </pc:picChg>
        <pc:picChg chg="mod">
          <ac:chgData name="Phoebe Clingan" userId="c9c5a307-583a-489a-830c-90ffa26b841e" providerId="ADAL" clId="{9D035E2B-8646-4FE6-BD43-4A4686DA8096}" dt="2023-12-07T17:56:11.972" v="969" actId="165"/>
          <ac:picMkLst>
            <pc:docMk/>
            <pc:sldMk cId="833027248" sldId="259"/>
            <ac:picMk id="13" creationId="{529289A8-A5CA-EE04-C9EA-ED0484839EBD}"/>
          </ac:picMkLst>
        </pc:picChg>
        <pc:picChg chg="mod">
          <ac:chgData name="Phoebe Clingan" userId="c9c5a307-583a-489a-830c-90ffa26b841e" providerId="ADAL" clId="{9D035E2B-8646-4FE6-BD43-4A4686DA8096}" dt="2023-12-07T17:56:11.972" v="969" actId="165"/>
          <ac:picMkLst>
            <pc:docMk/>
            <pc:sldMk cId="833027248" sldId="259"/>
            <ac:picMk id="18" creationId="{AE09A7E7-1A5F-2EE0-9AD2-C9D37EED139F}"/>
          </ac:picMkLst>
        </pc:picChg>
        <pc:picChg chg="mod">
          <ac:chgData name="Phoebe Clingan" userId="c9c5a307-583a-489a-830c-90ffa26b841e" providerId="ADAL" clId="{9D035E2B-8646-4FE6-BD43-4A4686DA8096}" dt="2023-12-07T17:56:07.248" v="967"/>
          <ac:picMkLst>
            <pc:docMk/>
            <pc:sldMk cId="833027248" sldId="259"/>
            <ac:picMk id="41" creationId="{658567E7-2A25-1DC4-9A41-76FE48FEDB55}"/>
          </ac:picMkLst>
        </pc:picChg>
        <pc:picChg chg="mod">
          <ac:chgData name="Phoebe Clingan" userId="c9c5a307-583a-489a-830c-90ffa26b841e" providerId="ADAL" clId="{9D035E2B-8646-4FE6-BD43-4A4686DA8096}" dt="2023-12-07T17:56:07.248" v="967"/>
          <ac:picMkLst>
            <pc:docMk/>
            <pc:sldMk cId="833027248" sldId="259"/>
            <ac:picMk id="42" creationId="{2C2155BA-424E-7E4F-EE95-D369DE634EDA}"/>
          </ac:picMkLst>
        </pc:picChg>
        <pc:picChg chg="mod">
          <ac:chgData name="Phoebe Clingan" userId="c9c5a307-583a-489a-830c-90ffa26b841e" providerId="ADAL" clId="{9D035E2B-8646-4FE6-BD43-4A4686DA8096}" dt="2023-12-07T17:56:07.248" v="967"/>
          <ac:picMkLst>
            <pc:docMk/>
            <pc:sldMk cId="833027248" sldId="259"/>
            <ac:picMk id="43" creationId="{FF1BAB65-1AC7-16BC-1225-8764DEA994CA}"/>
          </ac:picMkLst>
        </pc:picChg>
        <pc:picChg chg="mod">
          <ac:chgData name="Phoebe Clingan" userId="c9c5a307-583a-489a-830c-90ffa26b841e" providerId="ADAL" clId="{9D035E2B-8646-4FE6-BD43-4A4686DA8096}" dt="2023-12-07T17:56:07.248" v="967"/>
          <ac:picMkLst>
            <pc:docMk/>
            <pc:sldMk cId="833027248" sldId="259"/>
            <ac:picMk id="44" creationId="{0F776B4F-1A15-0029-F306-70C6D3229B77}"/>
          </ac:picMkLst>
        </pc:picChg>
        <pc:picChg chg="mod">
          <ac:chgData name="Phoebe Clingan" userId="c9c5a307-583a-489a-830c-90ffa26b841e" providerId="ADAL" clId="{9D035E2B-8646-4FE6-BD43-4A4686DA8096}" dt="2023-12-07T17:56:07.248" v="967"/>
          <ac:picMkLst>
            <pc:docMk/>
            <pc:sldMk cId="833027248" sldId="259"/>
            <ac:picMk id="45" creationId="{4052AA81-FF99-0C1E-74E8-1809BA9A59DD}"/>
          </ac:picMkLst>
        </pc:picChg>
      </pc:sldChg>
      <pc:sldChg chg="addSp delSp modSp mod modTransition modAnim replTag delTag">
        <pc:chgData name="Phoebe Clingan" userId="c9c5a307-583a-489a-830c-90ffa26b841e" providerId="ADAL" clId="{9D035E2B-8646-4FE6-BD43-4A4686DA8096}" dt="2023-12-07T19:21:39.477" v="1982"/>
        <pc:sldMkLst>
          <pc:docMk/>
          <pc:sldMk cId="1046370765" sldId="260"/>
        </pc:sldMkLst>
        <pc:spChg chg="add mod">
          <ac:chgData name="Phoebe Clingan" userId="c9c5a307-583a-489a-830c-90ffa26b841e" providerId="ADAL" clId="{9D035E2B-8646-4FE6-BD43-4A4686DA8096}" dt="2023-12-07T17:52:37.918" v="839"/>
          <ac:spMkLst>
            <pc:docMk/>
            <pc:sldMk cId="1046370765" sldId="260"/>
            <ac:spMk id="2" creationId="{71A17383-CA67-72DE-5AFC-68F8D469751A}"/>
          </ac:spMkLst>
        </pc:spChg>
        <pc:spChg chg="mod">
          <ac:chgData name="Phoebe Clingan" userId="c9c5a307-583a-489a-830c-90ffa26b841e" providerId="ADAL" clId="{9D035E2B-8646-4FE6-BD43-4A4686DA8096}" dt="2023-12-07T17:55:52.146" v="945" actId="165"/>
          <ac:spMkLst>
            <pc:docMk/>
            <pc:sldMk cId="1046370765" sldId="260"/>
            <ac:spMk id="4" creationId="{81F70482-1453-6A11-693B-38C18F2D1826}"/>
          </ac:spMkLst>
        </pc:spChg>
        <pc:spChg chg="mod">
          <ac:chgData name="Phoebe Clingan" userId="c9c5a307-583a-489a-830c-90ffa26b841e" providerId="ADAL" clId="{9D035E2B-8646-4FE6-BD43-4A4686DA8096}" dt="2023-12-07T17:55:52.146" v="945" actId="165"/>
          <ac:spMkLst>
            <pc:docMk/>
            <pc:sldMk cId="1046370765" sldId="260"/>
            <ac:spMk id="7" creationId="{A0700761-F5BB-4CE9-2DE5-0070BF1AAEF7}"/>
          </ac:spMkLst>
        </pc:spChg>
        <pc:spChg chg="mod">
          <ac:chgData name="Phoebe Clingan" userId="c9c5a307-583a-489a-830c-90ffa26b841e" providerId="ADAL" clId="{9D035E2B-8646-4FE6-BD43-4A4686DA8096}" dt="2023-12-07T17:55:52.146" v="945" actId="165"/>
          <ac:spMkLst>
            <pc:docMk/>
            <pc:sldMk cId="1046370765" sldId="260"/>
            <ac:spMk id="15" creationId="{D0AA883B-C99C-879E-7B1D-C36C7EA243EC}"/>
          </ac:spMkLst>
        </pc:spChg>
        <pc:spChg chg="mod">
          <ac:chgData name="Phoebe Clingan" userId="c9c5a307-583a-489a-830c-90ffa26b841e" providerId="ADAL" clId="{9D035E2B-8646-4FE6-BD43-4A4686DA8096}" dt="2023-12-07T17:55:52.146" v="945" actId="165"/>
          <ac:spMkLst>
            <pc:docMk/>
            <pc:sldMk cId="1046370765" sldId="260"/>
            <ac:spMk id="18" creationId="{B4525EB6-7D4F-ED97-3C10-19E87B57A4DA}"/>
          </ac:spMkLst>
        </pc:spChg>
        <pc:spChg chg="add mod">
          <ac:chgData name="Phoebe Clingan" userId="c9c5a307-583a-489a-830c-90ffa26b841e" providerId="ADAL" clId="{9D035E2B-8646-4FE6-BD43-4A4686DA8096}" dt="2023-12-07T17:56:39.266" v="970"/>
          <ac:spMkLst>
            <pc:docMk/>
            <pc:sldMk cId="1046370765" sldId="260"/>
            <ac:spMk id="20" creationId="{CB6BBE38-6CA8-A63C-E16A-6F04B8E7DB25}"/>
          </ac:spMkLst>
        </pc:spChg>
        <pc:spChg chg="mod">
          <ac:chgData name="Phoebe Clingan" userId="c9c5a307-583a-489a-830c-90ffa26b841e" providerId="ADAL" clId="{9D035E2B-8646-4FE6-BD43-4A4686DA8096}" dt="2023-12-07T18:49:40.087" v="1658"/>
          <ac:spMkLst>
            <pc:docMk/>
            <pc:sldMk cId="1046370765" sldId="260"/>
            <ac:spMk id="22" creationId="{D38FF072-8E99-9019-379D-B36ECC3AB3B4}"/>
          </ac:spMkLst>
        </pc:spChg>
        <pc:spChg chg="mod">
          <ac:chgData name="Phoebe Clingan" userId="c9c5a307-583a-489a-830c-90ffa26b841e" providerId="ADAL" clId="{9D035E2B-8646-4FE6-BD43-4A4686DA8096}" dt="2023-12-07T18:49:40.087" v="1658"/>
          <ac:spMkLst>
            <pc:docMk/>
            <pc:sldMk cId="1046370765" sldId="260"/>
            <ac:spMk id="23" creationId="{08913429-61A1-D125-7A47-B76201B4B4BF}"/>
          </ac:spMkLst>
        </pc:spChg>
        <pc:spChg chg="add mod ord">
          <ac:chgData name="Phoebe Clingan" userId="c9c5a307-583a-489a-830c-90ffa26b841e" providerId="ADAL" clId="{9D035E2B-8646-4FE6-BD43-4A4686DA8096}" dt="2023-12-07T18:50:17.216" v="1680" actId="207"/>
          <ac:spMkLst>
            <pc:docMk/>
            <pc:sldMk cId="1046370765" sldId="260"/>
            <ac:spMk id="24" creationId="{9F115525-734D-49E6-2BAE-045F56FC48C0}"/>
          </ac:spMkLst>
        </pc:spChg>
        <pc:grpChg chg="add mod topLvl">
          <ac:chgData name="Phoebe Clingan" userId="c9c5a307-583a-489a-830c-90ffa26b841e" providerId="ADAL" clId="{9D035E2B-8646-4FE6-BD43-4A4686DA8096}" dt="2023-12-07T17:55:52.146" v="945" actId="165"/>
          <ac:grpSpMkLst>
            <pc:docMk/>
            <pc:sldMk cId="1046370765" sldId="260"/>
            <ac:grpSpMk id="3" creationId="{4134FFA3-1EDC-60AF-1562-15DBA7C09E1C}"/>
          </ac:grpSpMkLst>
        </pc:grpChg>
        <pc:grpChg chg="add mod topLvl">
          <ac:chgData name="Phoebe Clingan" userId="c9c5a307-583a-489a-830c-90ffa26b841e" providerId="ADAL" clId="{9D035E2B-8646-4FE6-BD43-4A4686DA8096}" dt="2023-12-07T17:55:52.146" v="945" actId="165"/>
          <ac:grpSpMkLst>
            <pc:docMk/>
            <pc:sldMk cId="1046370765" sldId="260"/>
            <ac:grpSpMk id="6" creationId="{8D0F2EDA-1F9B-2B11-E9ED-5682D92557E5}"/>
          </ac:grpSpMkLst>
        </pc:grpChg>
        <pc:grpChg chg="add mod topLvl">
          <ac:chgData name="Phoebe Clingan" userId="c9c5a307-583a-489a-830c-90ffa26b841e" providerId="ADAL" clId="{9D035E2B-8646-4FE6-BD43-4A4686DA8096}" dt="2023-12-07T17:55:52.146" v="945" actId="165"/>
          <ac:grpSpMkLst>
            <pc:docMk/>
            <pc:sldMk cId="1046370765" sldId="260"/>
            <ac:grpSpMk id="13" creationId="{9BAE7CB0-8032-DF0A-5F67-BA91AE575914}"/>
          </ac:grpSpMkLst>
        </pc:grpChg>
        <pc:grpChg chg="add mod topLvl">
          <ac:chgData name="Phoebe Clingan" userId="c9c5a307-583a-489a-830c-90ffa26b841e" providerId="ADAL" clId="{9D035E2B-8646-4FE6-BD43-4A4686DA8096}" dt="2023-12-07T17:55:52.146" v="945" actId="165"/>
          <ac:grpSpMkLst>
            <pc:docMk/>
            <pc:sldMk cId="1046370765" sldId="260"/>
            <ac:grpSpMk id="16" creationId="{54E5044F-5E37-EB43-11CF-3620F51530B1}"/>
          </ac:grpSpMkLst>
        </pc:grpChg>
        <pc:grpChg chg="add del mod">
          <ac:chgData name="Phoebe Clingan" userId="c9c5a307-583a-489a-830c-90ffa26b841e" providerId="ADAL" clId="{9D035E2B-8646-4FE6-BD43-4A4686DA8096}" dt="2023-12-07T17:55:52.146" v="945" actId="165"/>
          <ac:grpSpMkLst>
            <pc:docMk/>
            <pc:sldMk cId="1046370765" sldId="260"/>
            <ac:grpSpMk id="19" creationId="{020F4C48-F802-9CB4-C890-5831A910C720}"/>
          </ac:grpSpMkLst>
        </pc:grpChg>
        <pc:grpChg chg="add del mod">
          <ac:chgData name="Phoebe Clingan" userId="c9c5a307-583a-489a-830c-90ffa26b841e" providerId="ADAL" clId="{9D035E2B-8646-4FE6-BD43-4A4686DA8096}" dt="2023-12-07T18:49:41.195" v="1659"/>
          <ac:grpSpMkLst>
            <pc:docMk/>
            <pc:sldMk cId="1046370765" sldId="260"/>
            <ac:grpSpMk id="21" creationId="{CCA31E94-FFE1-031B-528B-E6D70520FDB1}"/>
          </ac:grpSpMkLst>
        </pc:grpChg>
        <pc:grpChg chg="del mod">
          <ac:chgData name="Phoebe Clingan" userId="c9c5a307-583a-489a-830c-90ffa26b841e" providerId="ADAL" clId="{9D035E2B-8646-4FE6-BD43-4A4686DA8096}" dt="2023-12-07T17:55:50.116" v="944" actId="478"/>
          <ac:grpSpMkLst>
            <pc:docMk/>
            <pc:sldMk cId="1046370765" sldId="260"/>
            <ac:grpSpMk id="126" creationId="{4D49C75D-0D22-85E2-21F6-A98379386862}"/>
          </ac:grpSpMkLst>
        </pc:grpChg>
        <pc:grpChg chg="del">
          <ac:chgData name="Phoebe Clingan" userId="c9c5a307-583a-489a-830c-90ffa26b841e" providerId="ADAL" clId="{9D035E2B-8646-4FE6-BD43-4A4686DA8096}" dt="2023-12-07T16:03:57.798" v="0" actId="478"/>
          <ac:grpSpMkLst>
            <pc:docMk/>
            <pc:sldMk cId="1046370765" sldId="260"/>
            <ac:grpSpMk id="127" creationId="{F97F2A72-2DE4-F7D3-6C73-31E1394CE02E}"/>
          </ac:grpSpMkLst>
        </pc:grpChg>
        <pc:picChg chg="mod">
          <ac:chgData name="Phoebe Clingan" userId="c9c5a307-583a-489a-830c-90ffa26b841e" providerId="ADAL" clId="{9D035E2B-8646-4FE6-BD43-4A4686DA8096}" dt="2023-12-07T17:55:52.146" v="945" actId="165"/>
          <ac:picMkLst>
            <pc:docMk/>
            <pc:sldMk cId="1046370765" sldId="260"/>
            <ac:picMk id="5" creationId="{90839E84-D11D-676A-9F73-F51F82112792}"/>
          </ac:picMkLst>
        </pc:picChg>
        <pc:picChg chg="mod">
          <ac:chgData name="Phoebe Clingan" userId="c9c5a307-583a-489a-830c-90ffa26b841e" providerId="ADAL" clId="{9D035E2B-8646-4FE6-BD43-4A4686DA8096}" dt="2023-12-07T17:55:52.146" v="945" actId="165"/>
          <ac:picMkLst>
            <pc:docMk/>
            <pc:sldMk cId="1046370765" sldId="260"/>
            <ac:picMk id="9" creationId="{1747AB5D-DC79-ADC2-4FBC-9730E04072C8}"/>
          </ac:picMkLst>
        </pc:picChg>
        <pc:picChg chg="add mod topLvl">
          <ac:chgData name="Phoebe Clingan" userId="c9c5a307-583a-489a-830c-90ffa26b841e" providerId="ADAL" clId="{9D035E2B-8646-4FE6-BD43-4A4686DA8096}" dt="2023-12-07T17:55:52.146" v="945" actId="165"/>
          <ac:picMkLst>
            <pc:docMk/>
            <pc:sldMk cId="1046370765" sldId="260"/>
            <ac:picMk id="12" creationId="{B734368E-E2FB-CCAD-1526-CC738C3A58C5}"/>
          </ac:picMkLst>
        </pc:picChg>
        <pc:picChg chg="mod">
          <ac:chgData name="Phoebe Clingan" userId="c9c5a307-583a-489a-830c-90ffa26b841e" providerId="ADAL" clId="{9D035E2B-8646-4FE6-BD43-4A4686DA8096}" dt="2023-12-07T17:55:52.146" v="945" actId="165"/>
          <ac:picMkLst>
            <pc:docMk/>
            <pc:sldMk cId="1046370765" sldId="260"/>
            <ac:picMk id="14" creationId="{D201524A-F397-1239-7DA1-6B297B9EA68E}"/>
          </ac:picMkLst>
        </pc:picChg>
        <pc:picChg chg="mod">
          <ac:chgData name="Phoebe Clingan" userId="c9c5a307-583a-489a-830c-90ffa26b841e" providerId="ADAL" clId="{9D035E2B-8646-4FE6-BD43-4A4686DA8096}" dt="2023-12-07T17:55:52.146" v="945" actId="165"/>
          <ac:picMkLst>
            <pc:docMk/>
            <pc:sldMk cId="1046370765" sldId="260"/>
            <ac:picMk id="17" creationId="{0E990904-09C1-B6BB-2069-1E986E6F274D}"/>
          </ac:picMkLst>
        </pc:picChg>
        <pc:picChg chg="mod">
          <ac:chgData name="Phoebe Clingan" userId="c9c5a307-583a-489a-830c-90ffa26b841e" providerId="ADAL" clId="{9D035E2B-8646-4FE6-BD43-4A4686DA8096}" dt="2023-12-07T17:55:46.863" v="943"/>
          <ac:picMkLst>
            <pc:docMk/>
            <pc:sldMk cId="1046370765" sldId="260"/>
            <ac:picMk id="117" creationId="{73B07ACD-7DC3-1DAB-1338-DBE23740E386}"/>
          </ac:picMkLst>
        </pc:picChg>
        <pc:picChg chg="mod">
          <ac:chgData name="Phoebe Clingan" userId="c9c5a307-583a-489a-830c-90ffa26b841e" providerId="ADAL" clId="{9D035E2B-8646-4FE6-BD43-4A4686DA8096}" dt="2023-12-07T17:55:46.863" v="943"/>
          <ac:picMkLst>
            <pc:docMk/>
            <pc:sldMk cId="1046370765" sldId="260"/>
            <ac:picMk id="119" creationId="{F3A0B057-EE60-772E-BDEF-4F93B66C0738}"/>
          </ac:picMkLst>
        </pc:picChg>
        <pc:picChg chg="mod">
          <ac:chgData name="Phoebe Clingan" userId="c9c5a307-583a-489a-830c-90ffa26b841e" providerId="ADAL" clId="{9D035E2B-8646-4FE6-BD43-4A4686DA8096}" dt="2023-12-07T17:55:46.863" v="943"/>
          <ac:picMkLst>
            <pc:docMk/>
            <pc:sldMk cId="1046370765" sldId="260"/>
            <ac:picMk id="121" creationId="{4883781B-269E-8FA0-0F94-33DDDA8D7246}"/>
          </ac:picMkLst>
        </pc:picChg>
        <pc:picChg chg="mod">
          <ac:chgData name="Phoebe Clingan" userId="c9c5a307-583a-489a-830c-90ffa26b841e" providerId="ADAL" clId="{9D035E2B-8646-4FE6-BD43-4A4686DA8096}" dt="2023-12-07T17:55:46.863" v="943"/>
          <ac:picMkLst>
            <pc:docMk/>
            <pc:sldMk cId="1046370765" sldId="260"/>
            <ac:picMk id="123" creationId="{EC5EB06C-10DF-76DF-F871-07DA5F7F4A05}"/>
          </ac:picMkLst>
        </pc:picChg>
        <pc:picChg chg="mod">
          <ac:chgData name="Phoebe Clingan" userId="c9c5a307-583a-489a-830c-90ffa26b841e" providerId="ADAL" clId="{9D035E2B-8646-4FE6-BD43-4A4686DA8096}" dt="2023-12-07T17:55:46.863" v="943"/>
          <ac:picMkLst>
            <pc:docMk/>
            <pc:sldMk cId="1046370765" sldId="260"/>
            <ac:picMk id="125" creationId="{DB6FFC03-4F9A-4277-9841-F39C2D78B75E}"/>
          </ac:picMkLst>
        </pc:picChg>
      </pc:sldChg>
      <pc:sldChg chg="addSp delSp modSp mod modTransition delAnim modAnim replTag delTag">
        <pc:chgData name="Phoebe Clingan" userId="c9c5a307-583a-489a-830c-90ffa26b841e" providerId="ADAL" clId="{9D035E2B-8646-4FE6-BD43-4A4686DA8096}" dt="2023-12-07T20:07:42.055" v="2386"/>
        <pc:sldMkLst>
          <pc:docMk/>
          <pc:sldMk cId="834407270" sldId="261"/>
        </pc:sldMkLst>
        <pc:spChg chg="add mod">
          <ac:chgData name="Phoebe Clingan" userId="c9c5a307-583a-489a-830c-90ffa26b841e" providerId="ADAL" clId="{9D035E2B-8646-4FE6-BD43-4A4686DA8096}" dt="2023-12-07T17:46:29.136" v="747" actId="1076"/>
          <ac:spMkLst>
            <pc:docMk/>
            <pc:sldMk cId="834407270" sldId="261"/>
            <ac:spMk id="3" creationId="{D50CB9D1-8635-C5FA-096B-12770FFE3883}"/>
          </ac:spMkLst>
        </pc:spChg>
        <pc:spChg chg="add del mod">
          <ac:chgData name="Phoebe Clingan" userId="c9c5a307-583a-489a-830c-90ffa26b841e" providerId="ADAL" clId="{9D035E2B-8646-4FE6-BD43-4A4686DA8096}" dt="2023-12-07T17:41:36.123" v="710" actId="21"/>
          <ac:spMkLst>
            <pc:docMk/>
            <pc:sldMk cId="834407270" sldId="261"/>
            <ac:spMk id="5" creationId="{4BC9660F-B899-688D-C311-60D4AECA1272}"/>
          </ac:spMkLst>
        </pc:spChg>
        <pc:spChg chg="add del mod">
          <ac:chgData name="Phoebe Clingan" userId="c9c5a307-583a-489a-830c-90ffa26b841e" providerId="ADAL" clId="{9D035E2B-8646-4FE6-BD43-4A4686DA8096}" dt="2023-12-07T17:41:29.157" v="709" actId="478"/>
          <ac:spMkLst>
            <pc:docMk/>
            <pc:sldMk cId="834407270" sldId="261"/>
            <ac:spMk id="7" creationId="{F2A4FB99-39C6-A5F5-5061-29F32ED77A2A}"/>
          </ac:spMkLst>
        </pc:spChg>
        <pc:spChg chg="add mod">
          <ac:chgData name="Phoebe Clingan" userId="c9c5a307-583a-489a-830c-90ffa26b841e" providerId="ADAL" clId="{9D035E2B-8646-4FE6-BD43-4A4686DA8096}" dt="2023-12-07T17:46:19.898" v="745" actId="1076"/>
          <ac:spMkLst>
            <pc:docMk/>
            <pc:sldMk cId="834407270" sldId="261"/>
            <ac:spMk id="10" creationId="{9B66A64D-572B-C31B-9E40-74F0F8B3D807}"/>
          </ac:spMkLst>
        </pc:spChg>
        <pc:spChg chg="add del">
          <ac:chgData name="Phoebe Clingan" userId="c9c5a307-583a-489a-830c-90ffa26b841e" providerId="ADAL" clId="{9D035E2B-8646-4FE6-BD43-4A4686DA8096}" dt="2023-12-07T17:16:01.395" v="439"/>
          <ac:spMkLst>
            <pc:docMk/>
            <pc:sldMk cId="834407270" sldId="261"/>
            <ac:spMk id="12" creationId="{4C68EA65-51B7-AE33-EFC2-79D7E48B85C5}"/>
          </ac:spMkLst>
        </pc:spChg>
        <pc:spChg chg="add del mod">
          <ac:chgData name="Phoebe Clingan" userId="c9c5a307-583a-489a-830c-90ffa26b841e" providerId="ADAL" clId="{9D035E2B-8646-4FE6-BD43-4A4686DA8096}" dt="2023-12-07T17:41:23.081" v="708" actId="478"/>
          <ac:spMkLst>
            <pc:docMk/>
            <pc:sldMk cId="834407270" sldId="261"/>
            <ac:spMk id="13" creationId="{FA9EAFFA-2F68-F7AF-EFC1-20BD1F2A3BC9}"/>
          </ac:spMkLst>
        </pc:spChg>
        <pc:spChg chg="add del">
          <ac:chgData name="Phoebe Clingan" userId="c9c5a307-583a-489a-830c-90ffa26b841e" providerId="ADAL" clId="{9D035E2B-8646-4FE6-BD43-4A4686DA8096}" dt="2023-12-07T17:17:28.170" v="509"/>
          <ac:spMkLst>
            <pc:docMk/>
            <pc:sldMk cId="834407270" sldId="261"/>
            <ac:spMk id="15" creationId="{F5249B6D-3312-0A77-4D50-9D493274AB26}"/>
          </ac:spMkLst>
        </pc:spChg>
        <pc:spChg chg="add mod">
          <ac:chgData name="Phoebe Clingan" userId="c9c5a307-583a-489a-830c-90ffa26b841e" providerId="ADAL" clId="{9D035E2B-8646-4FE6-BD43-4A4686DA8096}" dt="2023-12-07T17:51:25.264" v="809" actId="962"/>
          <ac:spMkLst>
            <pc:docMk/>
            <pc:sldMk cId="834407270" sldId="261"/>
            <ac:spMk id="18" creationId="{97C260B1-DE23-9E29-0ADB-CEB02FF3A22C}"/>
          </ac:spMkLst>
        </pc:spChg>
        <pc:spChg chg="add del">
          <ac:chgData name="Phoebe Clingan" userId="c9c5a307-583a-489a-830c-90ffa26b841e" providerId="ADAL" clId="{9D035E2B-8646-4FE6-BD43-4A4686DA8096}" dt="2023-12-07T17:52:51.799" v="845"/>
          <ac:spMkLst>
            <pc:docMk/>
            <pc:sldMk cId="834407270" sldId="261"/>
            <ac:spMk id="19" creationId="{A66CD265-06C0-0998-557E-CB91E0D63A11}"/>
          </ac:spMkLst>
        </pc:spChg>
        <pc:spChg chg="add del">
          <ac:chgData name="Phoebe Clingan" userId="c9c5a307-583a-489a-830c-90ffa26b841e" providerId="ADAL" clId="{9D035E2B-8646-4FE6-BD43-4A4686DA8096}" dt="2023-12-07T17:52:58.708" v="858"/>
          <ac:spMkLst>
            <pc:docMk/>
            <pc:sldMk cId="834407270" sldId="261"/>
            <ac:spMk id="20" creationId="{C27018C2-CF33-ECA8-8EF1-FA0934467F16}"/>
          </ac:spMkLst>
        </pc:spChg>
        <pc:spChg chg="add del">
          <ac:chgData name="Phoebe Clingan" userId="c9c5a307-583a-489a-830c-90ffa26b841e" providerId="ADAL" clId="{9D035E2B-8646-4FE6-BD43-4A4686DA8096}" dt="2023-12-07T17:53:49.548" v="884"/>
          <ac:spMkLst>
            <pc:docMk/>
            <pc:sldMk cId="834407270" sldId="261"/>
            <ac:spMk id="21" creationId="{96DE744E-F237-6C24-3EBD-6755E24ABA4E}"/>
          </ac:spMkLst>
        </pc:spChg>
        <pc:spChg chg="add del">
          <ac:chgData name="Phoebe Clingan" userId="c9c5a307-583a-489a-830c-90ffa26b841e" providerId="ADAL" clId="{9D035E2B-8646-4FE6-BD43-4A4686DA8096}" dt="2023-12-07T17:54:11.862" v="901"/>
          <ac:spMkLst>
            <pc:docMk/>
            <pc:sldMk cId="834407270" sldId="261"/>
            <ac:spMk id="22" creationId="{3B314849-1943-BC50-608D-E391DF66726E}"/>
          </ac:spMkLst>
        </pc:spChg>
        <pc:spChg chg="add del">
          <ac:chgData name="Phoebe Clingan" userId="c9c5a307-583a-489a-830c-90ffa26b841e" providerId="ADAL" clId="{9D035E2B-8646-4FE6-BD43-4A4686DA8096}" dt="2023-12-07T17:55:43.158" v="926"/>
          <ac:spMkLst>
            <pc:docMk/>
            <pc:sldMk cId="834407270" sldId="261"/>
            <ac:spMk id="23" creationId="{C50568DE-5281-D1F3-8678-E90F3F7276F6}"/>
          </ac:spMkLst>
        </pc:spChg>
        <pc:spChg chg="add del">
          <ac:chgData name="Phoebe Clingan" userId="c9c5a307-583a-489a-830c-90ffa26b841e" providerId="ADAL" clId="{9D035E2B-8646-4FE6-BD43-4A4686DA8096}" dt="2023-12-07T17:56:04.965" v="951"/>
          <ac:spMkLst>
            <pc:docMk/>
            <pc:sldMk cId="834407270" sldId="261"/>
            <ac:spMk id="24" creationId="{95343736-3455-D224-0536-45B00C225757}"/>
          </ac:spMkLst>
        </pc:spChg>
        <pc:spChg chg="add del">
          <ac:chgData name="Phoebe Clingan" userId="c9c5a307-583a-489a-830c-90ffa26b841e" providerId="ADAL" clId="{9D035E2B-8646-4FE6-BD43-4A4686DA8096}" dt="2023-12-07T18:25:43.556" v="1384"/>
          <ac:spMkLst>
            <pc:docMk/>
            <pc:sldMk cId="834407270" sldId="261"/>
            <ac:spMk id="25" creationId="{065D8EF0-F90F-D95F-DE66-5BFD2D4ABDEF}"/>
          </ac:spMkLst>
        </pc:spChg>
        <pc:picChg chg="del mod">
          <ac:chgData name="Phoebe Clingan" userId="c9c5a307-583a-489a-830c-90ffa26b841e" providerId="ADAL" clId="{9D035E2B-8646-4FE6-BD43-4A4686DA8096}" dt="2023-12-07T17:02:02.362" v="349" actId="478"/>
          <ac:picMkLst>
            <pc:docMk/>
            <pc:sldMk cId="834407270" sldId="261"/>
            <ac:picMk id="2" creationId="{18B05846-1CC6-4159-2797-4CBC43DCA5B9}"/>
          </ac:picMkLst>
        </pc:picChg>
        <pc:picChg chg="mod">
          <ac:chgData name="Phoebe Clingan" userId="c9c5a307-583a-489a-830c-90ffa26b841e" providerId="ADAL" clId="{9D035E2B-8646-4FE6-BD43-4A4686DA8096}" dt="2023-12-07T16:49:54.300" v="84" actId="1076"/>
          <ac:picMkLst>
            <pc:docMk/>
            <pc:sldMk cId="834407270" sldId="261"/>
            <ac:picMk id="4" creationId="{5D083653-D653-8797-6DCC-D51DD13912B1}"/>
          </ac:picMkLst>
        </pc:picChg>
        <pc:picChg chg="mod">
          <ac:chgData name="Phoebe Clingan" userId="c9c5a307-583a-489a-830c-90ffa26b841e" providerId="ADAL" clId="{9D035E2B-8646-4FE6-BD43-4A4686DA8096}" dt="2023-12-07T16:22:00.745" v="18" actId="1035"/>
          <ac:picMkLst>
            <pc:docMk/>
            <pc:sldMk cId="834407270" sldId="261"/>
            <ac:picMk id="6" creationId="{8265D04D-7447-A774-A470-C953D0A9058B}"/>
          </ac:picMkLst>
        </pc:picChg>
        <pc:picChg chg="add del mod">
          <ac:chgData name="Phoebe Clingan" userId="c9c5a307-583a-489a-830c-90ffa26b841e" providerId="ADAL" clId="{9D035E2B-8646-4FE6-BD43-4A4686DA8096}" dt="2023-12-07T20:02:04.836" v="2385" actId="478"/>
          <ac:picMkLst>
            <pc:docMk/>
            <pc:sldMk cId="834407270" sldId="261"/>
            <ac:picMk id="8" creationId="{12B30D3E-64BD-1245-140B-BF683D611271}"/>
          </ac:picMkLst>
        </pc:picChg>
        <pc:picChg chg="add del mod">
          <ac:chgData name="Phoebe Clingan" userId="c9c5a307-583a-489a-830c-90ffa26b841e" providerId="ADAL" clId="{9D035E2B-8646-4FE6-BD43-4A4686DA8096}" dt="2023-12-07T17:13:51.790" v="407" actId="478"/>
          <ac:picMkLst>
            <pc:docMk/>
            <pc:sldMk cId="834407270" sldId="261"/>
            <ac:picMk id="9" creationId="{F02F9A68-1D9A-FB18-6AE8-985E74E28B44}"/>
          </ac:picMkLst>
        </pc:picChg>
        <pc:picChg chg="add mod modCrop">
          <ac:chgData name="Phoebe Clingan" userId="c9c5a307-583a-489a-830c-90ffa26b841e" providerId="ADAL" clId="{9D035E2B-8646-4FE6-BD43-4A4686DA8096}" dt="2023-12-07T17:45:34.593" v="730" actId="962"/>
          <ac:picMkLst>
            <pc:docMk/>
            <pc:sldMk cId="834407270" sldId="261"/>
            <ac:picMk id="17" creationId="{A31899A3-6443-91B7-0580-F6C859B85CC1}"/>
          </ac:picMkLst>
        </pc:picChg>
      </pc:sldChg>
      <pc:sldChg chg="addSp delSp modSp mod modTransition delAnim modAnim replTag delTag">
        <pc:chgData name="Phoebe Clingan" userId="c9c5a307-583a-489a-830c-90ffa26b841e" providerId="ADAL" clId="{9D035E2B-8646-4FE6-BD43-4A4686DA8096}" dt="2023-12-07T20:10:06.358" v="2453"/>
        <pc:sldMkLst>
          <pc:docMk/>
          <pc:sldMk cId="4236608899" sldId="262"/>
        </pc:sldMkLst>
        <pc:spChg chg="add mod">
          <ac:chgData name="Phoebe Clingan" userId="c9c5a307-583a-489a-830c-90ffa26b841e" providerId="ADAL" clId="{9D035E2B-8646-4FE6-BD43-4A4686DA8096}" dt="2023-12-07T20:09:44.141" v="2391" actId="2085"/>
          <ac:spMkLst>
            <pc:docMk/>
            <pc:sldMk cId="4236608899" sldId="262"/>
            <ac:spMk id="2" creationId="{680997F8-5737-C7D9-55FC-3FA961EEE9A2}"/>
          </ac:spMkLst>
        </pc:spChg>
        <pc:spChg chg="add mod ord">
          <ac:chgData name="Phoebe Clingan" userId="c9c5a307-583a-489a-830c-90ffa26b841e" providerId="ADAL" clId="{9D035E2B-8646-4FE6-BD43-4A4686DA8096}" dt="2023-12-07T18:03:38.409" v="1020" actId="165"/>
          <ac:spMkLst>
            <pc:docMk/>
            <pc:sldMk cId="4236608899" sldId="262"/>
            <ac:spMk id="4" creationId="{71ED6F15-AF01-B1C3-2911-03A168948124}"/>
          </ac:spMkLst>
        </pc:spChg>
        <pc:spChg chg="add mod ord">
          <ac:chgData name="Phoebe Clingan" userId="c9c5a307-583a-489a-830c-90ffa26b841e" providerId="ADAL" clId="{9D035E2B-8646-4FE6-BD43-4A4686DA8096}" dt="2023-12-07T18:03:38.409" v="1020" actId="165"/>
          <ac:spMkLst>
            <pc:docMk/>
            <pc:sldMk cId="4236608899" sldId="262"/>
            <ac:spMk id="5" creationId="{C987CF5D-288E-D447-8373-8E6D0BE2BF37}"/>
          </ac:spMkLst>
        </pc:spChg>
        <pc:spChg chg="add mod">
          <ac:chgData name="Phoebe Clingan" userId="c9c5a307-583a-489a-830c-90ffa26b841e" providerId="ADAL" clId="{9D035E2B-8646-4FE6-BD43-4A4686DA8096}" dt="2023-12-07T18:53:36.844" v="1766"/>
          <ac:spMkLst>
            <pc:docMk/>
            <pc:sldMk cId="4236608899" sldId="262"/>
            <ac:spMk id="9" creationId="{89C12F73-03E5-3626-AAC7-D5918ED6B59B}"/>
          </ac:spMkLst>
        </pc:spChg>
        <pc:spChg chg="add mod">
          <ac:chgData name="Phoebe Clingan" userId="c9c5a307-583a-489a-830c-90ffa26b841e" providerId="ADAL" clId="{9D035E2B-8646-4FE6-BD43-4A4686DA8096}" dt="2023-12-07T18:53:41.083" v="1774"/>
          <ac:spMkLst>
            <pc:docMk/>
            <pc:sldMk cId="4236608899" sldId="262"/>
            <ac:spMk id="13" creationId="{1AFA377C-72CB-503C-C04C-54786EC37B04}"/>
          </ac:spMkLst>
        </pc:spChg>
        <pc:spChg chg="mod">
          <ac:chgData name="Phoebe Clingan" userId="c9c5a307-583a-489a-830c-90ffa26b841e" providerId="ADAL" clId="{9D035E2B-8646-4FE6-BD43-4A4686DA8096}" dt="2023-12-07T18:02:35.117" v="1012" actId="571"/>
          <ac:spMkLst>
            <pc:docMk/>
            <pc:sldMk cId="4236608899" sldId="262"/>
            <ac:spMk id="16" creationId="{457FBA32-2C50-E312-BE81-2B8F3A210CE9}"/>
          </ac:spMkLst>
        </pc:spChg>
        <pc:spChg chg="mod">
          <ac:chgData name="Phoebe Clingan" userId="c9c5a307-583a-489a-830c-90ffa26b841e" providerId="ADAL" clId="{9D035E2B-8646-4FE6-BD43-4A4686DA8096}" dt="2023-12-07T18:02:35.117" v="1012" actId="571"/>
          <ac:spMkLst>
            <pc:docMk/>
            <pc:sldMk cId="4236608899" sldId="262"/>
            <ac:spMk id="19" creationId="{256BE40E-B2FA-636B-D6FD-678EF0D464E3}"/>
          </ac:spMkLst>
        </pc:spChg>
        <pc:spChg chg="mod">
          <ac:chgData name="Phoebe Clingan" userId="c9c5a307-583a-489a-830c-90ffa26b841e" providerId="ADAL" clId="{9D035E2B-8646-4FE6-BD43-4A4686DA8096}" dt="2023-12-07T18:02:35.117" v="1012" actId="571"/>
          <ac:spMkLst>
            <pc:docMk/>
            <pc:sldMk cId="4236608899" sldId="262"/>
            <ac:spMk id="24" creationId="{8E8BDF39-23BE-3A0E-0480-9599073A76ED}"/>
          </ac:spMkLst>
        </pc:spChg>
        <pc:spChg chg="mod">
          <ac:chgData name="Phoebe Clingan" userId="c9c5a307-583a-489a-830c-90ffa26b841e" providerId="ADAL" clId="{9D035E2B-8646-4FE6-BD43-4A4686DA8096}" dt="2023-12-07T18:02:35.117" v="1012" actId="571"/>
          <ac:spMkLst>
            <pc:docMk/>
            <pc:sldMk cId="4236608899" sldId="262"/>
            <ac:spMk id="27" creationId="{5FEBEE6F-A8A2-1882-059D-B723C53D730C}"/>
          </ac:spMkLst>
        </pc:spChg>
        <pc:spChg chg="mod">
          <ac:chgData name="Phoebe Clingan" userId="c9c5a307-583a-489a-830c-90ffa26b841e" providerId="ADAL" clId="{9D035E2B-8646-4FE6-BD43-4A4686DA8096}" dt="2023-12-07T18:04:25.083" v="1026" actId="571"/>
          <ac:spMkLst>
            <pc:docMk/>
            <pc:sldMk cId="4236608899" sldId="262"/>
            <ac:spMk id="30" creationId="{4BA66ABB-FB3F-66AD-DB9A-7EBF77B445EA}"/>
          </ac:spMkLst>
        </pc:spChg>
        <pc:spChg chg="mod">
          <ac:chgData name="Phoebe Clingan" userId="c9c5a307-583a-489a-830c-90ffa26b841e" providerId="ADAL" clId="{9D035E2B-8646-4FE6-BD43-4A4686DA8096}" dt="2023-12-07T18:04:25.083" v="1026" actId="571"/>
          <ac:spMkLst>
            <pc:docMk/>
            <pc:sldMk cId="4236608899" sldId="262"/>
            <ac:spMk id="33" creationId="{3F253267-D145-85B1-418B-6AB9E449C269}"/>
          </ac:spMkLst>
        </pc:spChg>
        <pc:spChg chg="mod">
          <ac:chgData name="Phoebe Clingan" userId="c9c5a307-583a-489a-830c-90ffa26b841e" providerId="ADAL" clId="{9D035E2B-8646-4FE6-BD43-4A4686DA8096}" dt="2023-12-07T18:04:25.083" v="1026" actId="571"/>
          <ac:spMkLst>
            <pc:docMk/>
            <pc:sldMk cId="4236608899" sldId="262"/>
            <ac:spMk id="38" creationId="{3836EBC5-52B7-AEA8-4E88-D1D903E105A6}"/>
          </ac:spMkLst>
        </pc:spChg>
        <pc:spChg chg="mod">
          <ac:chgData name="Phoebe Clingan" userId="c9c5a307-583a-489a-830c-90ffa26b841e" providerId="ADAL" clId="{9D035E2B-8646-4FE6-BD43-4A4686DA8096}" dt="2023-12-07T18:04:25.083" v="1026" actId="571"/>
          <ac:spMkLst>
            <pc:docMk/>
            <pc:sldMk cId="4236608899" sldId="262"/>
            <ac:spMk id="41" creationId="{8DB765FD-A79F-5CFE-3D45-12050ECA77E5}"/>
          </ac:spMkLst>
        </pc:spChg>
        <pc:spChg chg="add del mod">
          <ac:chgData name="Phoebe Clingan" userId="c9c5a307-583a-489a-830c-90ffa26b841e" providerId="ADAL" clId="{9D035E2B-8646-4FE6-BD43-4A4686DA8096}" dt="2023-12-07T18:23:01.513" v="1351" actId="478"/>
          <ac:spMkLst>
            <pc:docMk/>
            <pc:sldMk cId="4236608899" sldId="262"/>
            <ac:spMk id="42" creationId="{6904E054-F2E8-8656-E12F-810DD02403CF}"/>
          </ac:spMkLst>
        </pc:spChg>
        <pc:spChg chg="add del mod ord topLvl">
          <ac:chgData name="Phoebe Clingan" userId="c9c5a307-583a-489a-830c-90ffa26b841e" providerId="ADAL" clId="{9D035E2B-8646-4FE6-BD43-4A4686DA8096}" dt="2023-12-07T18:23:41.246" v="1359" actId="21"/>
          <ac:spMkLst>
            <pc:docMk/>
            <pc:sldMk cId="4236608899" sldId="262"/>
            <ac:spMk id="43" creationId="{F9E92EBE-BF16-B237-C668-280D3B595869}"/>
          </ac:spMkLst>
        </pc:spChg>
        <pc:spChg chg="add del mod ord topLvl">
          <ac:chgData name="Phoebe Clingan" userId="c9c5a307-583a-489a-830c-90ffa26b841e" providerId="ADAL" clId="{9D035E2B-8646-4FE6-BD43-4A4686DA8096}" dt="2023-12-07T18:23:41.246" v="1359" actId="21"/>
          <ac:spMkLst>
            <pc:docMk/>
            <pc:sldMk cId="4236608899" sldId="262"/>
            <ac:spMk id="44" creationId="{79B52F8F-B92A-6751-D84F-49DE8AF588F0}"/>
          </ac:spMkLst>
        </pc:spChg>
        <pc:spChg chg="del mod topLvl">
          <ac:chgData name="Phoebe Clingan" userId="c9c5a307-583a-489a-830c-90ffa26b841e" providerId="ADAL" clId="{9D035E2B-8646-4FE6-BD43-4A4686DA8096}" dt="2023-12-07T18:20:41.498" v="1299"/>
          <ac:spMkLst>
            <pc:docMk/>
            <pc:sldMk cId="4236608899" sldId="262"/>
            <ac:spMk id="50" creationId="{219139E1-4A8D-A150-1550-DF0D735012A3}"/>
          </ac:spMkLst>
        </pc:spChg>
        <pc:spChg chg="del mod topLvl">
          <ac:chgData name="Phoebe Clingan" userId="c9c5a307-583a-489a-830c-90ffa26b841e" providerId="ADAL" clId="{9D035E2B-8646-4FE6-BD43-4A4686DA8096}" dt="2023-12-07T18:20:41.498" v="1299"/>
          <ac:spMkLst>
            <pc:docMk/>
            <pc:sldMk cId="4236608899" sldId="262"/>
            <ac:spMk id="51" creationId="{DFCA38A0-18D4-AAD9-3600-A428B9BA06D8}"/>
          </ac:spMkLst>
        </pc:spChg>
        <pc:spChg chg="del mod">
          <ac:chgData name="Phoebe Clingan" userId="c9c5a307-583a-489a-830c-90ffa26b841e" providerId="ADAL" clId="{9D035E2B-8646-4FE6-BD43-4A4686DA8096}" dt="2023-12-07T18:22:12.360" v="1327" actId="478"/>
          <ac:spMkLst>
            <pc:docMk/>
            <pc:sldMk cId="4236608899" sldId="262"/>
            <ac:spMk id="52" creationId="{A3FE4EEC-1862-F4B5-9391-3E94364962D7}"/>
          </ac:spMkLst>
        </pc:spChg>
        <pc:spChg chg="del mod">
          <ac:chgData name="Phoebe Clingan" userId="c9c5a307-583a-489a-830c-90ffa26b841e" providerId="ADAL" clId="{9D035E2B-8646-4FE6-BD43-4A4686DA8096}" dt="2023-12-07T18:22:12.360" v="1327" actId="478"/>
          <ac:spMkLst>
            <pc:docMk/>
            <pc:sldMk cId="4236608899" sldId="262"/>
            <ac:spMk id="53" creationId="{C9A354C0-4D2E-47D9-8740-C5C3CDE3F132}"/>
          </ac:spMkLst>
        </pc:spChg>
        <pc:spChg chg="add del mod">
          <ac:chgData name="Phoebe Clingan" userId="c9c5a307-583a-489a-830c-90ffa26b841e" providerId="ADAL" clId="{9D035E2B-8646-4FE6-BD43-4A4686DA8096}" dt="2023-12-07T18:19:14.493" v="1281" actId="11529"/>
          <ac:spMkLst>
            <pc:docMk/>
            <pc:sldMk cId="4236608899" sldId="262"/>
            <ac:spMk id="56" creationId="{54BB31BA-AF58-829F-92EE-5D28DE7CED1E}"/>
          </ac:spMkLst>
        </pc:spChg>
        <pc:spChg chg="del mod topLvl">
          <ac:chgData name="Phoebe Clingan" userId="c9c5a307-583a-489a-830c-90ffa26b841e" providerId="ADAL" clId="{9D035E2B-8646-4FE6-BD43-4A4686DA8096}" dt="2023-12-07T18:23:41.246" v="1359" actId="21"/>
          <ac:spMkLst>
            <pc:docMk/>
            <pc:sldMk cId="4236608899" sldId="262"/>
            <ac:spMk id="58" creationId="{E43DB098-76A0-C8E1-F8F1-CC562C829452}"/>
          </ac:spMkLst>
        </pc:spChg>
        <pc:spChg chg="add del mod ord topLvl">
          <ac:chgData name="Phoebe Clingan" userId="c9c5a307-583a-489a-830c-90ffa26b841e" providerId="ADAL" clId="{9D035E2B-8646-4FE6-BD43-4A4686DA8096}" dt="2023-12-07T18:40:26.140" v="1520" actId="478"/>
          <ac:spMkLst>
            <pc:docMk/>
            <pc:sldMk cId="4236608899" sldId="262"/>
            <ac:spMk id="59" creationId="{E6EED71E-175E-DD2D-AE6D-036E25C3E57B}"/>
          </ac:spMkLst>
        </pc:spChg>
        <pc:spChg chg="mod">
          <ac:chgData name="Phoebe Clingan" userId="c9c5a307-583a-489a-830c-90ffa26b841e" providerId="ADAL" clId="{9D035E2B-8646-4FE6-BD43-4A4686DA8096}" dt="2023-12-07T18:24:05.004" v="1366"/>
          <ac:spMkLst>
            <pc:docMk/>
            <pc:sldMk cId="4236608899" sldId="262"/>
            <ac:spMk id="63" creationId="{69EC6213-9621-C314-3A4A-6DEE6C86ECEB}"/>
          </ac:spMkLst>
        </pc:spChg>
        <pc:spChg chg="mod">
          <ac:chgData name="Phoebe Clingan" userId="c9c5a307-583a-489a-830c-90ffa26b841e" providerId="ADAL" clId="{9D035E2B-8646-4FE6-BD43-4A4686DA8096}" dt="2023-12-07T18:24:05.004" v="1366"/>
          <ac:spMkLst>
            <pc:docMk/>
            <pc:sldMk cId="4236608899" sldId="262"/>
            <ac:spMk id="66" creationId="{D6264D1C-7C86-67D4-E33F-0746719773EB}"/>
          </ac:spMkLst>
        </pc:spChg>
        <pc:spChg chg="add del mod ord">
          <ac:chgData name="Phoebe Clingan" userId="c9c5a307-583a-489a-830c-90ffa26b841e" providerId="ADAL" clId="{9D035E2B-8646-4FE6-BD43-4A4686DA8096}" dt="2023-12-07T18:40:26.140" v="1520" actId="478"/>
          <ac:spMkLst>
            <pc:docMk/>
            <pc:sldMk cId="4236608899" sldId="262"/>
            <ac:spMk id="69" creationId="{50C89AF8-51EF-4D18-46C9-BF355BDC1B87}"/>
          </ac:spMkLst>
        </pc:spChg>
        <pc:spChg chg="add del mod ord">
          <ac:chgData name="Phoebe Clingan" userId="c9c5a307-583a-489a-830c-90ffa26b841e" providerId="ADAL" clId="{9D035E2B-8646-4FE6-BD43-4A4686DA8096}" dt="2023-12-07T18:40:26.140" v="1520" actId="478"/>
          <ac:spMkLst>
            <pc:docMk/>
            <pc:sldMk cId="4236608899" sldId="262"/>
            <ac:spMk id="70" creationId="{D920679E-D68F-1FD2-049C-07852932D2A8}"/>
          </ac:spMkLst>
        </pc:spChg>
        <pc:spChg chg="add del mod ord">
          <ac:chgData name="Phoebe Clingan" userId="c9c5a307-583a-489a-830c-90ffa26b841e" providerId="ADAL" clId="{9D035E2B-8646-4FE6-BD43-4A4686DA8096}" dt="2023-12-07T18:40:26.140" v="1520" actId="478"/>
          <ac:spMkLst>
            <pc:docMk/>
            <pc:sldMk cId="4236608899" sldId="262"/>
            <ac:spMk id="71" creationId="{49D4B0A8-80DD-B413-5AA6-E529652ECF06}"/>
          </ac:spMkLst>
        </pc:spChg>
        <pc:spChg chg="mod">
          <ac:chgData name="Phoebe Clingan" userId="c9c5a307-583a-489a-830c-90ffa26b841e" providerId="ADAL" clId="{9D035E2B-8646-4FE6-BD43-4A4686DA8096}" dt="2023-12-07T18:24:05.004" v="1366"/>
          <ac:spMkLst>
            <pc:docMk/>
            <pc:sldMk cId="4236608899" sldId="262"/>
            <ac:spMk id="74" creationId="{2B843332-5F53-56E1-FC02-70E8793D389A}"/>
          </ac:spMkLst>
        </pc:spChg>
        <pc:spChg chg="mod">
          <ac:chgData name="Phoebe Clingan" userId="c9c5a307-583a-489a-830c-90ffa26b841e" providerId="ADAL" clId="{9D035E2B-8646-4FE6-BD43-4A4686DA8096}" dt="2023-12-07T18:24:05.004" v="1366"/>
          <ac:spMkLst>
            <pc:docMk/>
            <pc:sldMk cId="4236608899" sldId="262"/>
            <ac:spMk id="77" creationId="{802F5EAD-81F9-8004-E0A1-71EAF0652E29}"/>
          </ac:spMkLst>
        </pc:spChg>
        <pc:spChg chg="mod">
          <ac:chgData name="Phoebe Clingan" userId="c9c5a307-583a-489a-830c-90ffa26b841e" providerId="ADAL" clId="{9D035E2B-8646-4FE6-BD43-4A4686DA8096}" dt="2023-12-07T18:55:08.605" v="1804"/>
          <ac:spMkLst>
            <pc:docMk/>
            <pc:sldMk cId="4236608899" sldId="262"/>
            <ac:spMk id="79" creationId="{C31759A5-1FC7-F1C2-04FE-A911D33AC7A5}"/>
          </ac:spMkLst>
        </pc:spChg>
        <pc:spChg chg="mod">
          <ac:chgData name="Phoebe Clingan" userId="c9c5a307-583a-489a-830c-90ffa26b841e" providerId="ADAL" clId="{9D035E2B-8646-4FE6-BD43-4A4686DA8096}" dt="2023-12-07T18:55:08.605" v="1804"/>
          <ac:spMkLst>
            <pc:docMk/>
            <pc:sldMk cId="4236608899" sldId="262"/>
            <ac:spMk id="80" creationId="{EDA45A9C-05D3-8D17-E6CF-AED9AE7F482F}"/>
          </ac:spMkLst>
        </pc:spChg>
        <pc:spChg chg="add mod ord topLvl">
          <ac:chgData name="Phoebe Clingan" userId="c9c5a307-583a-489a-830c-90ffa26b841e" providerId="ADAL" clId="{9D035E2B-8646-4FE6-BD43-4A4686DA8096}" dt="2023-12-07T18:55:11.888" v="1812"/>
          <ac:spMkLst>
            <pc:docMk/>
            <pc:sldMk cId="4236608899" sldId="262"/>
            <ac:spMk id="81" creationId="{64F32A15-1D46-3502-AFB2-29DD162A16BD}"/>
          </ac:spMkLst>
        </pc:spChg>
        <pc:spChg chg="add mod">
          <ac:chgData name="Phoebe Clingan" userId="c9c5a307-583a-489a-830c-90ffa26b841e" providerId="ADAL" clId="{9D035E2B-8646-4FE6-BD43-4A4686DA8096}" dt="2023-12-07T19:31:41.016" v="2041" actId="1076"/>
          <ac:spMkLst>
            <pc:docMk/>
            <pc:sldMk cId="4236608899" sldId="262"/>
            <ac:spMk id="82" creationId="{0DE0FDE4-6195-E583-F5D3-F49BA6277521}"/>
          </ac:spMkLst>
        </pc:spChg>
        <pc:spChg chg="add mod">
          <ac:chgData name="Phoebe Clingan" userId="c9c5a307-583a-489a-830c-90ffa26b841e" providerId="ADAL" clId="{9D035E2B-8646-4FE6-BD43-4A4686DA8096}" dt="2023-12-07T19:06:04.475" v="1891" actId="20577"/>
          <ac:spMkLst>
            <pc:docMk/>
            <pc:sldMk cId="4236608899" sldId="262"/>
            <ac:spMk id="83" creationId="{8534C1A0-B3B2-CEC3-0914-AF99C2AF157E}"/>
          </ac:spMkLst>
        </pc:spChg>
        <pc:spChg chg="add mod ord topLvl">
          <ac:chgData name="Phoebe Clingan" userId="c9c5a307-583a-489a-830c-90ffa26b841e" providerId="ADAL" clId="{9D035E2B-8646-4FE6-BD43-4A4686DA8096}" dt="2023-12-07T18:55:11.888" v="1812"/>
          <ac:spMkLst>
            <pc:docMk/>
            <pc:sldMk cId="4236608899" sldId="262"/>
            <ac:spMk id="84" creationId="{C81A5E4A-F776-B3CD-DEBC-E29C296023AB}"/>
          </ac:spMkLst>
        </pc:spChg>
        <pc:spChg chg="add mod ord">
          <ac:chgData name="Phoebe Clingan" userId="c9c5a307-583a-489a-830c-90ffa26b841e" providerId="ADAL" clId="{9D035E2B-8646-4FE6-BD43-4A4686DA8096}" dt="2023-12-07T18:49:36.353" v="1656" actId="1035"/>
          <ac:spMkLst>
            <pc:docMk/>
            <pc:sldMk cId="4236608899" sldId="262"/>
            <ac:spMk id="91" creationId="{901A12E6-8F4A-10E9-6E29-4E6BA8BFE5D1}"/>
          </ac:spMkLst>
        </pc:spChg>
        <pc:spChg chg="mod">
          <ac:chgData name="Phoebe Clingan" userId="c9c5a307-583a-489a-830c-90ffa26b841e" providerId="ADAL" clId="{9D035E2B-8646-4FE6-BD43-4A4686DA8096}" dt="2023-12-07T18:57:03.289" v="1848" actId="164"/>
          <ac:spMkLst>
            <pc:docMk/>
            <pc:sldMk cId="4236608899" sldId="262"/>
            <ac:spMk id="94" creationId="{80EDBFFC-A2A6-9734-5D94-8C5DE419328B}"/>
          </ac:spMkLst>
        </pc:spChg>
        <pc:spChg chg="mod">
          <ac:chgData name="Phoebe Clingan" userId="c9c5a307-583a-489a-830c-90ffa26b841e" providerId="ADAL" clId="{9D035E2B-8646-4FE6-BD43-4A4686DA8096}" dt="2023-12-07T18:57:03.289" v="1848" actId="164"/>
          <ac:spMkLst>
            <pc:docMk/>
            <pc:sldMk cId="4236608899" sldId="262"/>
            <ac:spMk id="97" creationId="{DD060DDD-BA7A-1F59-5A3F-F35864350D2D}"/>
          </ac:spMkLst>
        </pc:spChg>
        <pc:spChg chg="mod">
          <ac:chgData name="Phoebe Clingan" userId="c9c5a307-583a-489a-830c-90ffa26b841e" providerId="ADAL" clId="{9D035E2B-8646-4FE6-BD43-4A4686DA8096}" dt="2023-12-07T18:57:03.289" v="1848" actId="164"/>
          <ac:spMkLst>
            <pc:docMk/>
            <pc:sldMk cId="4236608899" sldId="262"/>
            <ac:spMk id="100" creationId="{5519CBF5-C242-C596-7AAE-A4417C1FC9EA}"/>
          </ac:spMkLst>
        </pc:spChg>
        <pc:spChg chg="mod">
          <ac:chgData name="Phoebe Clingan" userId="c9c5a307-583a-489a-830c-90ffa26b841e" providerId="ADAL" clId="{9D035E2B-8646-4FE6-BD43-4A4686DA8096}" dt="2023-12-07T18:57:03.289" v="1848" actId="164"/>
          <ac:spMkLst>
            <pc:docMk/>
            <pc:sldMk cId="4236608899" sldId="262"/>
            <ac:spMk id="101" creationId="{CDFA6170-BE1B-9B28-32EF-B7574E177D57}"/>
          </ac:spMkLst>
        </pc:spChg>
        <pc:spChg chg="mod">
          <ac:chgData name="Phoebe Clingan" userId="c9c5a307-583a-489a-830c-90ffa26b841e" providerId="ADAL" clId="{9D035E2B-8646-4FE6-BD43-4A4686DA8096}" dt="2023-12-07T18:57:03.289" v="1848" actId="164"/>
          <ac:spMkLst>
            <pc:docMk/>
            <pc:sldMk cId="4236608899" sldId="262"/>
            <ac:spMk id="103" creationId="{804A8D4B-5659-263D-274A-9D5D21CAEF11}"/>
          </ac:spMkLst>
        </pc:spChg>
        <pc:spChg chg="mod">
          <ac:chgData name="Phoebe Clingan" userId="c9c5a307-583a-489a-830c-90ffa26b841e" providerId="ADAL" clId="{9D035E2B-8646-4FE6-BD43-4A4686DA8096}" dt="2023-12-07T18:57:03.289" v="1848" actId="164"/>
          <ac:spMkLst>
            <pc:docMk/>
            <pc:sldMk cId="4236608899" sldId="262"/>
            <ac:spMk id="104" creationId="{A0461A29-995A-20D0-4F11-F4141447C41B}"/>
          </ac:spMkLst>
        </pc:spChg>
        <pc:spChg chg="add mod">
          <ac:chgData name="Phoebe Clingan" userId="c9c5a307-583a-489a-830c-90ffa26b841e" providerId="ADAL" clId="{9D035E2B-8646-4FE6-BD43-4A4686DA8096}" dt="2023-12-07T19:06:16.977" v="1965" actId="1035"/>
          <ac:spMkLst>
            <pc:docMk/>
            <pc:sldMk cId="4236608899" sldId="262"/>
            <ac:spMk id="107" creationId="{D91FC8C5-7A9F-16D9-D568-001D46AB8494}"/>
          </ac:spMkLst>
        </pc:spChg>
        <pc:spChg chg="add del">
          <ac:chgData name="Phoebe Clingan" userId="c9c5a307-583a-489a-830c-90ffa26b841e" providerId="ADAL" clId="{9D035E2B-8646-4FE6-BD43-4A4686DA8096}" dt="2023-12-07T19:06:08.991" v="1897"/>
          <ac:spMkLst>
            <pc:docMk/>
            <pc:sldMk cId="4236608899" sldId="262"/>
            <ac:spMk id="109" creationId="{4C8A4991-4622-8F18-DDE3-D0B23756FD06}"/>
          </ac:spMkLst>
        </pc:spChg>
        <pc:grpChg chg="add del mod">
          <ac:chgData name="Phoebe Clingan" userId="c9c5a307-583a-489a-830c-90ffa26b841e" providerId="ADAL" clId="{9D035E2B-8646-4FE6-BD43-4A4686DA8096}" dt="2023-12-07T16:21:31.860" v="10" actId="165"/>
          <ac:grpSpMkLst>
            <pc:docMk/>
            <pc:sldMk cId="4236608899" sldId="262"/>
            <ac:grpSpMk id="3" creationId="{8540F5D0-BB15-E44F-F92A-06BEF79F4AAB}"/>
          </ac:grpSpMkLst>
        </pc:grpChg>
        <pc:grpChg chg="add mod topLvl">
          <ac:chgData name="Phoebe Clingan" userId="c9c5a307-583a-489a-830c-90ffa26b841e" providerId="ADAL" clId="{9D035E2B-8646-4FE6-BD43-4A4686DA8096}" dt="2023-12-07T18:03:38.409" v="1020" actId="165"/>
          <ac:grpSpMkLst>
            <pc:docMk/>
            <pc:sldMk cId="4236608899" sldId="262"/>
            <ac:grpSpMk id="6" creationId="{BA6129CB-8DF1-BAFB-2C73-1D91C5D80D04}"/>
          </ac:grpSpMkLst>
        </pc:grpChg>
        <pc:grpChg chg="add mod topLvl">
          <ac:chgData name="Phoebe Clingan" userId="c9c5a307-583a-489a-830c-90ffa26b841e" providerId="ADAL" clId="{9D035E2B-8646-4FE6-BD43-4A4686DA8096}" dt="2023-12-07T18:03:38.409" v="1020" actId="165"/>
          <ac:grpSpMkLst>
            <pc:docMk/>
            <pc:sldMk cId="4236608899" sldId="262"/>
            <ac:grpSpMk id="7" creationId="{5F44A77A-394E-D807-95CA-A5F4BA922758}"/>
          </ac:grpSpMkLst>
        </pc:grpChg>
        <pc:grpChg chg="add mod topLvl">
          <ac:chgData name="Phoebe Clingan" userId="c9c5a307-583a-489a-830c-90ffa26b841e" providerId="ADAL" clId="{9D035E2B-8646-4FE6-BD43-4A4686DA8096}" dt="2023-12-07T19:05:40.089" v="1889" actId="1035"/>
          <ac:grpSpMkLst>
            <pc:docMk/>
            <pc:sldMk cId="4236608899" sldId="262"/>
            <ac:grpSpMk id="12" creationId="{3228A285-8EB6-B30A-CFC2-EF7DDE7C3EA1}"/>
          </ac:grpSpMkLst>
        </pc:grpChg>
        <pc:grpChg chg="add mod ord topLvl">
          <ac:chgData name="Phoebe Clingan" userId="c9c5a307-583a-489a-830c-90ffa26b841e" providerId="ADAL" clId="{9D035E2B-8646-4FE6-BD43-4A4686DA8096}" dt="2023-12-07T18:53:41.083" v="1774"/>
          <ac:grpSpMkLst>
            <pc:docMk/>
            <pc:sldMk cId="4236608899" sldId="262"/>
            <ac:grpSpMk id="14" creationId="{97DD944E-154D-E6EF-981E-F6B506D79121}"/>
          </ac:grpSpMkLst>
        </pc:grpChg>
        <pc:grpChg chg="add del mod">
          <ac:chgData name="Phoebe Clingan" userId="c9c5a307-583a-489a-830c-90ffa26b841e" providerId="ADAL" clId="{9D035E2B-8646-4FE6-BD43-4A4686DA8096}" dt="2023-12-07T18:03:59.365" v="1025" actId="478"/>
          <ac:grpSpMkLst>
            <pc:docMk/>
            <pc:sldMk cId="4236608899" sldId="262"/>
            <ac:grpSpMk id="15" creationId="{FCAD355D-9303-7E6F-19D1-B064C4AD54C8}"/>
          </ac:grpSpMkLst>
        </pc:grpChg>
        <pc:grpChg chg="add del mod">
          <ac:chgData name="Phoebe Clingan" userId="c9c5a307-583a-489a-830c-90ffa26b841e" providerId="ADAL" clId="{9D035E2B-8646-4FE6-BD43-4A4686DA8096}" dt="2023-12-07T18:03:59.365" v="1025" actId="478"/>
          <ac:grpSpMkLst>
            <pc:docMk/>
            <pc:sldMk cId="4236608899" sldId="262"/>
            <ac:grpSpMk id="18" creationId="{7E4B6C0F-DF60-97BB-8C38-7AF074278B80}"/>
          </ac:grpSpMkLst>
        </pc:grpChg>
        <pc:grpChg chg="add del mod">
          <ac:chgData name="Phoebe Clingan" userId="c9c5a307-583a-489a-830c-90ffa26b841e" providerId="ADAL" clId="{9D035E2B-8646-4FE6-BD43-4A4686DA8096}" dt="2023-12-07T18:03:59.365" v="1025" actId="478"/>
          <ac:grpSpMkLst>
            <pc:docMk/>
            <pc:sldMk cId="4236608899" sldId="262"/>
            <ac:grpSpMk id="22" creationId="{A00B729E-91AD-CDB7-278C-5067005877C2}"/>
          </ac:grpSpMkLst>
        </pc:grpChg>
        <pc:grpChg chg="add del mod">
          <ac:chgData name="Phoebe Clingan" userId="c9c5a307-583a-489a-830c-90ffa26b841e" providerId="ADAL" clId="{9D035E2B-8646-4FE6-BD43-4A4686DA8096}" dt="2023-12-07T18:03:59.365" v="1025" actId="478"/>
          <ac:grpSpMkLst>
            <pc:docMk/>
            <pc:sldMk cId="4236608899" sldId="262"/>
            <ac:grpSpMk id="25" creationId="{43E8C2AB-FD02-6E22-4290-A4C36255801F}"/>
          </ac:grpSpMkLst>
        </pc:grpChg>
        <pc:grpChg chg="add del mod">
          <ac:chgData name="Phoebe Clingan" userId="c9c5a307-583a-489a-830c-90ffa26b841e" providerId="ADAL" clId="{9D035E2B-8646-4FE6-BD43-4A4686DA8096}" dt="2023-12-07T18:03:38.409" v="1020" actId="165"/>
          <ac:grpSpMkLst>
            <pc:docMk/>
            <pc:sldMk cId="4236608899" sldId="262"/>
            <ac:grpSpMk id="28" creationId="{1FF0BE50-8DCE-71CB-D86F-6FE7C73E166A}"/>
          </ac:grpSpMkLst>
        </pc:grpChg>
        <pc:grpChg chg="add del mod">
          <ac:chgData name="Phoebe Clingan" userId="c9c5a307-583a-489a-830c-90ffa26b841e" providerId="ADAL" clId="{9D035E2B-8646-4FE6-BD43-4A4686DA8096}" dt="2023-12-07T18:23:41.246" v="1359" actId="21"/>
          <ac:grpSpMkLst>
            <pc:docMk/>
            <pc:sldMk cId="4236608899" sldId="262"/>
            <ac:grpSpMk id="29" creationId="{974EE28E-6EFA-2507-3367-E3F5BB9748FD}"/>
          </ac:grpSpMkLst>
        </pc:grpChg>
        <pc:grpChg chg="add del mod">
          <ac:chgData name="Phoebe Clingan" userId="c9c5a307-583a-489a-830c-90ffa26b841e" providerId="ADAL" clId="{9D035E2B-8646-4FE6-BD43-4A4686DA8096}" dt="2023-12-07T18:23:41.246" v="1359" actId="21"/>
          <ac:grpSpMkLst>
            <pc:docMk/>
            <pc:sldMk cId="4236608899" sldId="262"/>
            <ac:grpSpMk id="32" creationId="{2B490EEE-562D-AB4B-6830-CFE50551E07F}"/>
          </ac:grpSpMkLst>
        </pc:grpChg>
        <pc:grpChg chg="add del mod ord">
          <ac:chgData name="Phoebe Clingan" userId="c9c5a307-583a-489a-830c-90ffa26b841e" providerId="ADAL" clId="{9D035E2B-8646-4FE6-BD43-4A4686DA8096}" dt="2023-12-07T18:23:41.246" v="1359" actId="21"/>
          <ac:grpSpMkLst>
            <pc:docMk/>
            <pc:sldMk cId="4236608899" sldId="262"/>
            <ac:grpSpMk id="36" creationId="{31C95B45-B7D5-84B3-F046-066F265A5E87}"/>
          </ac:grpSpMkLst>
        </pc:grpChg>
        <pc:grpChg chg="add del mod ord">
          <ac:chgData name="Phoebe Clingan" userId="c9c5a307-583a-489a-830c-90ffa26b841e" providerId="ADAL" clId="{9D035E2B-8646-4FE6-BD43-4A4686DA8096}" dt="2023-12-07T18:23:41.246" v="1359" actId="21"/>
          <ac:grpSpMkLst>
            <pc:docMk/>
            <pc:sldMk cId="4236608899" sldId="262"/>
            <ac:grpSpMk id="39" creationId="{44D31F97-60D7-12C0-D786-7758D9F50D10}"/>
          </ac:grpSpMkLst>
        </pc:grpChg>
        <pc:grpChg chg="add mod">
          <ac:chgData name="Phoebe Clingan" userId="c9c5a307-583a-489a-830c-90ffa26b841e" providerId="ADAL" clId="{9D035E2B-8646-4FE6-BD43-4A4686DA8096}" dt="2023-12-07T18:18:40.475" v="1270" actId="164"/>
          <ac:grpSpMkLst>
            <pc:docMk/>
            <pc:sldMk cId="4236608899" sldId="262"/>
            <ac:grpSpMk id="54" creationId="{1687E64A-689B-44E1-D794-F3D35FD41500}"/>
          </ac:grpSpMkLst>
        </pc:grpChg>
        <pc:grpChg chg="add del mod">
          <ac:chgData name="Phoebe Clingan" userId="c9c5a307-583a-489a-830c-90ffa26b841e" providerId="ADAL" clId="{9D035E2B-8646-4FE6-BD43-4A4686DA8096}" dt="2023-12-07T18:20:39.772" v="1298" actId="165"/>
          <ac:grpSpMkLst>
            <pc:docMk/>
            <pc:sldMk cId="4236608899" sldId="262"/>
            <ac:grpSpMk id="55" creationId="{FCD1F78B-070B-8666-C94D-10947C2DF738}"/>
          </ac:grpSpMkLst>
        </pc:grpChg>
        <pc:grpChg chg="add mod">
          <ac:chgData name="Phoebe Clingan" userId="c9c5a307-583a-489a-830c-90ffa26b841e" providerId="ADAL" clId="{9D035E2B-8646-4FE6-BD43-4A4686DA8096}" dt="2023-12-07T18:19:14.110" v="1280" actId="164"/>
          <ac:grpSpMkLst>
            <pc:docMk/>
            <pc:sldMk cId="4236608899" sldId="262"/>
            <ac:grpSpMk id="57" creationId="{785A3983-39A6-17F3-F15D-4CC4C762AA15}"/>
          </ac:grpSpMkLst>
        </pc:grpChg>
        <pc:grpChg chg="add del mod ord">
          <ac:chgData name="Phoebe Clingan" userId="c9c5a307-583a-489a-830c-90ffa26b841e" providerId="ADAL" clId="{9D035E2B-8646-4FE6-BD43-4A4686DA8096}" dt="2023-12-07T18:23:18.806" v="1357" actId="165"/>
          <ac:grpSpMkLst>
            <pc:docMk/>
            <pc:sldMk cId="4236608899" sldId="262"/>
            <ac:grpSpMk id="60" creationId="{16D3F7EC-9563-5568-B235-575DC441FE44}"/>
          </ac:grpSpMkLst>
        </pc:grpChg>
        <pc:grpChg chg="add del mod ord">
          <ac:chgData name="Phoebe Clingan" userId="c9c5a307-583a-489a-830c-90ffa26b841e" providerId="ADAL" clId="{9D035E2B-8646-4FE6-BD43-4A4686DA8096}" dt="2023-12-07T18:23:17.963" v="1356" actId="165"/>
          <ac:grpSpMkLst>
            <pc:docMk/>
            <pc:sldMk cId="4236608899" sldId="262"/>
            <ac:grpSpMk id="61" creationId="{64CFA10D-F064-9B24-03C2-3EF7234415F5}"/>
          </ac:grpSpMkLst>
        </pc:grpChg>
        <pc:grpChg chg="add del mod ord">
          <ac:chgData name="Phoebe Clingan" userId="c9c5a307-583a-489a-830c-90ffa26b841e" providerId="ADAL" clId="{9D035E2B-8646-4FE6-BD43-4A4686DA8096}" dt="2023-12-07T18:40:26.140" v="1520" actId="478"/>
          <ac:grpSpMkLst>
            <pc:docMk/>
            <pc:sldMk cId="4236608899" sldId="262"/>
            <ac:grpSpMk id="62" creationId="{62230B62-F5F8-B409-ADF4-8E9B3BDEA136}"/>
          </ac:grpSpMkLst>
        </pc:grpChg>
        <pc:grpChg chg="add del mod ord">
          <ac:chgData name="Phoebe Clingan" userId="c9c5a307-583a-489a-830c-90ffa26b841e" providerId="ADAL" clId="{9D035E2B-8646-4FE6-BD43-4A4686DA8096}" dt="2023-12-07T18:40:26.140" v="1520" actId="478"/>
          <ac:grpSpMkLst>
            <pc:docMk/>
            <pc:sldMk cId="4236608899" sldId="262"/>
            <ac:grpSpMk id="65" creationId="{E9669BA2-9836-F074-95FE-D8DA95EFF67F}"/>
          </ac:grpSpMkLst>
        </pc:grpChg>
        <pc:grpChg chg="add del mod ord">
          <ac:chgData name="Phoebe Clingan" userId="c9c5a307-583a-489a-830c-90ffa26b841e" providerId="ADAL" clId="{9D035E2B-8646-4FE6-BD43-4A4686DA8096}" dt="2023-12-07T18:40:26.140" v="1520" actId="478"/>
          <ac:grpSpMkLst>
            <pc:docMk/>
            <pc:sldMk cId="4236608899" sldId="262"/>
            <ac:grpSpMk id="72" creationId="{A618DC92-BF4F-B64A-4842-227A2E6BB112}"/>
          </ac:grpSpMkLst>
        </pc:grpChg>
        <pc:grpChg chg="add del mod ord">
          <ac:chgData name="Phoebe Clingan" userId="c9c5a307-583a-489a-830c-90ffa26b841e" providerId="ADAL" clId="{9D035E2B-8646-4FE6-BD43-4A4686DA8096}" dt="2023-12-07T18:40:26.140" v="1520" actId="478"/>
          <ac:grpSpMkLst>
            <pc:docMk/>
            <pc:sldMk cId="4236608899" sldId="262"/>
            <ac:grpSpMk id="75" creationId="{4AE37184-E309-C675-A4B7-8627707FFA34}"/>
          </ac:grpSpMkLst>
        </pc:grpChg>
        <pc:grpChg chg="add mod ord">
          <ac:chgData name="Phoebe Clingan" userId="c9c5a307-583a-489a-830c-90ffa26b841e" providerId="ADAL" clId="{9D035E2B-8646-4FE6-BD43-4A4686DA8096}" dt="2023-12-07T18:55:08.605" v="1804"/>
          <ac:grpSpMkLst>
            <pc:docMk/>
            <pc:sldMk cId="4236608899" sldId="262"/>
            <ac:grpSpMk id="78" creationId="{5BB59C1D-45D9-CBAA-E503-88BAEC562937}"/>
          </ac:grpSpMkLst>
        </pc:grpChg>
        <pc:grpChg chg="add del mod">
          <ac:chgData name="Phoebe Clingan" userId="c9c5a307-583a-489a-830c-90ffa26b841e" providerId="ADAL" clId="{9D035E2B-8646-4FE6-BD43-4A4686DA8096}" dt="2023-12-07T18:42:42.859" v="1540" actId="165"/>
          <ac:grpSpMkLst>
            <pc:docMk/>
            <pc:sldMk cId="4236608899" sldId="262"/>
            <ac:grpSpMk id="85" creationId="{451A463B-319F-4E21-FD48-2CEB1D0F0262}"/>
          </ac:grpSpMkLst>
        </pc:grpChg>
        <pc:grpChg chg="add mod">
          <ac:chgData name="Phoebe Clingan" userId="c9c5a307-583a-489a-830c-90ffa26b841e" providerId="ADAL" clId="{9D035E2B-8646-4FE6-BD43-4A4686DA8096}" dt="2023-12-07T18:43:07.603" v="1547" actId="164"/>
          <ac:grpSpMkLst>
            <pc:docMk/>
            <pc:sldMk cId="4236608899" sldId="262"/>
            <ac:grpSpMk id="86" creationId="{3ED19C0A-9C04-D459-9AC3-A905D0B5E9F2}"/>
          </ac:grpSpMkLst>
        </pc:grpChg>
        <pc:grpChg chg="add mod">
          <ac:chgData name="Phoebe Clingan" userId="c9c5a307-583a-489a-830c-90ffa26b841e" providerId="ADAL" clId="{9D035E2B-8646-4FE6-BD43-4A4686DA8096}" dt="2023-12-07T18:43:24.070" v="1553" actId="164"/>
          <ac:grpSpMkLst>
            <pc:docMk/>
            <pc:sldMk cId="4236608899" sldId="262"/>
            <ac:grpSpMk id="87" creationId="{9E2D4123-80BA-C1D0-52DB-9D2E623544AF}"/>
          </ac:grpSpMkLst>
        </pc:grpChg>
        <pc:grpChg chg="add mod">
          <ac:chgData name="Phoebe Clingan" userId="c9c5a307-583a-489a-830c-90ffa26b841e" providerId="ADAL" clId="{9D035E2B-8646-4FE6-BD43-4A4686DA8096}" dt="2023-12-07T18:43:40.453" v="1558" actId="164"/>
          <ac:grpSpMkLst>
            <pc:docMk/>
            <pc:sldMk cId="4236608899" sldId="262"/>
            <ac:grpSpMk id="88" creationId="{0DA4CC6E-3F36-C1C1-C3DF-EB8A0EF811F6}"/>
          </ac:grpSpMkLst>
        </pc:grpChg>
        <pc:grpChg chg="add mod">
          <ac:chgData name="Phoebe Clingan" userId="c9c5a307-583a-489a-830c-90ffa26b841e" providerId="ADAL" clId="{9D035E2B-8646-4FE6-BD43-4A4686DA8096}" dt="2023-12-07T18:43:56.126" v="1563" actId="164"/>
          <ac:grpSpMkLst>
            <pc:docMk/>
            <pc:sldMk cId="4236608899" sldId="262"/>
            <ac:grpSpMk id="89" creationId="{C377A346-3755-C621-D25A-E7B833E18470}"/>
          </ac:grpSpMkLst>
        </pc:grpChg>
        <pc:grpChg chg="add mod">
          <ac:chgData name="Phoebe Clingan" userId="c9c5a307-583a-489a-830c-90ffa26b841e" providerId="ADAL" clId="{9D035E2B-8646-4FE6-BD43-4A4686DA8096}" dt="2023-12-07T18:55:11.888" v="1812"/>
          <ac:grpSpMkLst>
            <pc:docMk/>
            <pc:sldMk cId="4236608899" sldId="262"/>
            <ac:grpSpMk id="90" creationId="{A63F6B17-4F0A-47F4-B6E8-F68B93901897}"/>
          </ac:grpSpMkLst>
        </pc:grpChg>
        <pc:grpChg chg="add mod">
          <ac:chgData name="Phoebe Clingan" userId="c9c5a307-583a-489a-830c-90ffa26b841e" providerId="ADAL" clId="{9D035E2B-8646-4FE6-BD43-4A4686DA8096}" dt="2023-12-07T18:57:06.118" v="1849" actId="164"/>
          <ac:grpSpMkLst>
            <pc:docMk/>
            <pc:sldMk cId="4236608899" sldId="262"/>
            <ac:grpSpMk id="92" creationId="{80F3B794-E8C8-72D9-CEF1-EDAE90EC3957}"/>
          </ac:grpSpMkLst>
        </pc:grpChg>
        <pc:grpChg chg="add mod">
          <ac:chgData name="Phoebe Clingan" userId="c9c5a307-583a-489a-830c-90ffa26b841e" providerId="ADAL" clId="{9D035E2B-8646-4FE6-BD43-4A4686DA8096}" dt="2023-12-07T18:57:06.118" v="1849" actId="164"/>
          <ac:grpSpMkLst>
            <pc:docMk/>
            <pc:sldMk cId="4236608899" sldId="262"/>
            <ac:grpSpMk id="95" creationId="{5177CBA0-57F0-323E-2744-065DBCC84720}"/>
          </ac:grpSpMkLst>
        </pc:grpChg>
        <pc:grpChg chg="add mod ord">
          <ac:chgData name="Phoebe Clingan" userId="c9c5a307-583a-489a-830c-90ffa26b841e" providerId="ADAL" clId="{9D035E2B-8646-4FE6-BD43-4A4686DA8096}" dt="2023-12-07T18:57:06.118" v="1849" actId="164"/>
          <ac:grpSpMkLst>
            <pc:docMk/>
            <pc:sldMk cId="4236608899" sldId="262"/>
            <ac:grpSpMk id="99" creationId="{C5C61590-E536-653F-3157-7996B090E5FE}"/>
          </ac:grpSpMkLst>
        </pc:grpChg>
        <pc:grpChg chg="add mod ord">
          <ac:chgData name="Phoebe Clingan" userId="c9c5a307-583a-489a-830c-90ffa26b841e" providerId="ADAL" clId="{9D035E2B-8646-4FE6-BD43-4A4686DA8096}" dt="2023-12-07T18:57:06.118" v="1849" actId="164"/>
          <ac:grpSpMkLst>
            <pc:docMk/>
            <pc:sldMk cId="4236608899" sldId="262"/>
            <ac:grpSpMk id="102" creationId="{B0CCAE2F-926B-E3AC-A7CA-16B87EA5BF53}"/>
          </ac:grpSpMkLst>
        </pc:grpChg>
        <pc:grpChg chg="add mod ord">
          <ac:chgData name="Phoebe Clingan" userId="c9c5a307-583a-489a-830c-90ffa26b841e" providerId="ADAL" clId="{9D035E2B-8646-4FE6-BD43-4A4686DA8096}" dt="2023-12-07T18:57:03.289" v="1848" actId="164"/>
          <ac:grpSpMkLst>
            <pc:docMk/>
            <pc:sldMk cId="4236608899" sldId="262"/>
            <ac:grpSpMk id="105" creationId="{1AE6B5B7-17DF-4548-CEB7-B3BF39597C48}"/>
          </ac:grpSpMkLst>
        </pc:grpChg>
        <pc:grpChg chg="add mod ord">
          <ac:chgData name="Phoebe Clingan" userId="c9c5a307-583a-489a-830c-90ffa26b841e" providerId="ADAL" clId="{9D035E2B-8646-4FE6-BD43-4A4686DA8096}" dt="2023-12-07T18:57:07.951" v="1851" actId="171"/>
          <ac:grpSpMkLst>
            <pc:docMk/>
            <pc:sldMk cId="4236608899" sldId="262"/>
            <ac:grpSpMk id="106" creationId="{561F4463-77B8-CD34-A796-42053B66422A}"/>
          </ac:grpSpMkLst>
        </pc:grpChg>
        <pc:grpChg chg="del mod topLvl">
          <ac:chgData name="Phoebe Clingan" userId="c9c5a307-583a-489a-830c-90ffa26b841e" providerId="ADAL" clId="{9D035E2B-8646-4FE6-BD43-4A4686DA8096}" dt="2023-12-07T17:29:15.927" v="702" actId="165"/>
          <ac:grpSpMkLst>
            <pc:docMk/>
            <pc:sldMk cId="4236608899" sldId="262"/>
            <ac:grpSpMk id="126" creationId="{4D49C75D-0D22-85E2-21F6-A98379386862}"/>
          </ac:grpSpMkLst>
        </pc:grpChg>
        <pc:picChg chg="mod topLvl">
          <ac:chgData name="Phoebe Clingan" userId="c9c5a307-583a-489a-830c-90ffa26b841e" providerId="ADAL" clId="{9D035E2B-8646-4FE6-BD43-4A4686DA8096}" dt="2023-12-07T18:03:38.409" v="1020" actId="165"/>
          <ac:picMkLst>
            <pc:docMk/>
            <pc:sldMk cId="4236608899" sldId="262"/>
            <ac:picMk id="8" creationId="{09F4D96F-86A9-2BD6-DD86-3ED66CB28B19}"/>
          </ac:picMkLst>
        </pc:picChg>
        <pc:picChg chg="mod topLvl">
          <ac:chgData name="Phoebe Clingan" userId="c9c5a307-583a-489a-830c-90ffa26b841e" providerId="ADAL" clId="{9D035E2B-8646-4FE6-BD43-4A4686DA8096}" dt="2023-12-07T18:03:38.409" v="1020" actId="165"/>
          <ac:picMkLst>
            <pc:docMk/>
            <pc:sldMk cId="4236608899" sldId="262"/>
            <ac:picMk id="10" creationId="{177B5FF2-B920-8496-C4E5-5FF2779CE713}"/>
          </ac:picMkLst>
        </pc:picChg>
        <pc:picChg chg="mod topLvl">
          <ac:chgData name="Phoebe Clingan" userId="c9c5a307-583a-489a-830c-90ffa26b841e" providerId="ADAL" clId="{9D035E2B-8646-4FE6-BD43-4A4686DA8096}" dt="2023-12-07T18:03:38.409" v="1020" actId="165"/>
          <ac:picMkLst>
            <pc:docMk/>
            <pc:sldMk cId="4236608899" sldId="262"/>
            <ac:picMk id="11" creationId="{76D03B44-5FAD-344C-2959-0FF43D42E7B2}"/>
          </ac:picMkLst>
        </pc:picChg>
        <pc:picChg chg="mod">
          <ac:chgData name="Phoebe Clingan" userId="c9c5a307-583a-489a-830c-90ffa26b841e" providerId="ADAL" clId="{9D035E2B-8646-4FE6-BD43-4A4686DA8096}" dt="2023-12-07T18:02:35.117" v="1012" actId="571"/>
          <ac:picMkLst>
            <pc:docMk/>
            <pc:sldMk cId="4236608899" sldId="262"/>
            <ac:picMk id="17" creationId="{FB93A3C0-E348-055F-0D9E-8FE887116D12}"/>
          </ac:picMkLst>
        </pc:picChg>
        <pc:picChg chg="mod">
          <ac:chgData name="Phoebe Clingan" userId="c9c5a307-583a-489a-830c-90ffa26b841e" providerId="ADAL" clId="{9D035E2B-8646-4FE6-BD43-4A4686DA8096}" dt="2023-12-07T18:02:35.117" v="1012" actId="571"/>
          <ac:picMkLst>
            <pc:docMk/>
            <pc:sldMk cId="4236608899" sldId="262"/>
            <ac:picMk id="20" creationId="{01FC389C-BCC3-7F1F-F21D-CC89E2644911}"/>
          </ac:picMkLst>
        </pc:picChg>
        <pc:picChg chg="add del mod">
          <ac:chgData name="Phoebe Clingan" userId="c9c5a307-583a-489a-830c-90ffa26b841e" providerId="ADAL" clId="{9D035E2B-8646-4FE6-BD43-4A4686DA8096}" dt="2023-12-07T18:03:59.365" v="1025" actId="478"/>
          <ac:picMkLst>
            <pc:docMk/>
            <pc:sldMk cId="4236608899" sldId="262"/>
            <ac:picMk id="21" creationId="{EBDFAD47-28ED-592B-0C8E-3A9A17D3A9CC}"/>
          </ac:picMkLst>
        </pc:picChg>
        <pc:picChg chg="mod">
          <ac:chgData name="Phoebe Clingan" userId="c9c5a307-583a-489a-830c-90ffa26b841e" providerId="ADAL" clId="{9D035E2B-8646-4FE6-BD43-4A4686DA8096}" dt="2023-12-07T18:02:35.117" v="1012" actId="571"/>
          <ac:picMkLst>
            <pc:docMk/>
            <pc:sldMk cId="4236608899" sldId="262"/>
            <ac:picMk id="23" creationId="{7D8CA1E6-B450-88FF-6939-F1896132F0A6}"/>
          </ac:picMkLst>
        </pc:picChg>
        <pc:picChg chg="mod">
          <ac:chgData name="Phoebe Clingan" userId="c9c5a307-583a-489a-830c-90ffa26b841e" providerId="ADAL" clId="{9D035E2B-8646-4FE6-BD43-4A4686DA8096}" dt="2023-12-07T18:02:35.117" v="1012" actId="571"/>
          <ac:picMkLst>
            <pc:docMk/>
            <pc:sldMk cId="4236608899" sldId="262"/>
            <ac:picMk id="26" creationId="{B9075E8E-B6A0-9DEF-4006-AF83A9BA1B4D}"/>
          </ac:picMkLst>
        </pc:picChg>
        <pc:picChg chg="mod">
          <ac:chgData name="Phoebe Clingan" userId="c9c5a307-583a-489a-830c-90ffa26b841e" providerId="ADAL" clId="{9D035E2B-8646-4FE6-BD43-4A4686DA8096}" dt="2023-12-07T18:04:25.083" v="1026" actId="571"/>
          <ac:picMkLst>
            <pc:docMk/>
            <pc:sldMk cId="4236608899" sldId="262"/>
            <ac:picMk id="31" creationId="{EB0C6A2D-DF2D-CC8E-9BDA-5A0DF0D3D163}"/>
          </ac:picMkLst>
        </pc:picChg>
        <pc:picChg chg="mod">
          <ac:chgData name="Phoebe Clingan" userId="c9c5a307-583a-489a-830c-90ffa26b841e" providerId="ADAL" clId="{9D035E2B-8646-4FE6-BD43-4A4686DA8096}" dt="2023-12-07T18:04:25.083" v="1026" actId="571"/>
          <ac:picMkLst>
            <pc:docMk/>
            <pc:sldMk cId="4236608899" sldId="262"/>
            <ac:picMk id="34" creationId="{D643B0E1-772E-692C-6E66-35073109FEE1}"/>
          </ac:picMkLst>
        </pc:picChg>
        <pc:picChg chg="add del mod">
          <ac:chgData name="Phoebe Clingan" userId="c9c5a307-583a-489a-830c-90ffa26b841e" providerId="ADAL" clId="{9D035E2B-8646-4FE6-BD43-4A4686DA8096}" dt="2023-12-07T18:23:41.246" v="1359" actId="21"/>
          <ac:picMkLst>
            <pc:docMk/>
            <pc:sldMk cId="4236608899" sldId="262"/>
            <ac:picMk id="35" creationId="{4AC73EE9-42F6-5E1B-BB29-502C04C81950}"/>
          </ac:picMkLst>
        </pc:picChg>
        <pc:picChg chg="mod">
          <ac:chgData name="Phoebe Clingan" userId="c9c5a307-583a-489a-830c-90ffa26b841e" providerId="ADAL" clId="{9D035E2B-8646-4FE6-BD43-4A4686DA8096}" dt="2023-12-07T18:04:25.083" v="1026" actId="571"/>
          <ac:picMkLst>
            <pc:docMk/>
            <pc:sldMk cId="4236608899" sldId="262"/>
            <ac:picMk id="37" creationId="{A8C94DA9-B174-C4B7-AFA0-122D925FC12E}"/>
          </ac:picMkLst>
        </pc:picChg>
        <pc:picChg chg="mod">
          <ac:chgData name="Phoebe Clingan" userId="c9c5a307-583a-489a-830c-90ffa26b841e" providerId="ADAL" clId="{9D035E2B-8646-4FE6-BD43-4A4686DA8096}" dt="2023-12-07T18:04:25.083" v="1026" actId="571"/>
          <ac:picMkLst>
            <pc:docMk/>
            <pc:sldMk cId="4236608899" sldId="262"/>
            <ac:picMk id="40" creationId="{A87710C5-1CA5-44A3-D5D1-F8674F32F9BE}"/>
          </ac:picMkLst>
        </pc:picChg>
        <pc:picChg chg="add del mod ord">
          <ac:chgData name="Phoebe Clingan" userId="c9c5a307-583a-489a-830c-90ffa26b841e" providerId="ADAL" clId="{9D035E2B-8646-4FE6-BD43-4A4686DA8096}" dt="2023-12-07T18:17:16.880" v="1237" actId="27803"/>
          <ac:picMkLst>
            <pc:docMk/>
            <pc:sldMk cId="4236608899" sldId="262"/>
            <ac:picMk id="46" creationId="{C9A354C0-4D2E-47D9-8740-C5C3CDE3F132}"/>
          </ac:picMkLst>
        </pc:picChg>
        <pc:picChg chg="add del mod ord">
          <ac:chgData name="Phoebe Clingan" userId="c9c5a307-583a-489a-830c-90ffa26b841e" providerId="ADAL" clId="{9D035E2B-8646-4FE6-BD43-4A4686DA8096}" dt="2023-12-07T18:16:53.980" v="1231" actId="27803"/>
          <ac:picMkLst>
            <pc:docMk/>
            <pc:sldMk cId="4236608899" sldId="262"/>
            <ac:picMk id="47" creationId="{219139E1-4A8D-A150-1550-DF0D735012A3}"/>
          </ac:picMkLst>
        </pc:picChg>
        <pc:picChg chg="add del mod ord modCrop">
          <ac:chgData name="Phoebe Clingan" userId="c9c5a307-583a-489a-830c-90ffa26b841e" providerId="ADAL" clId="{9D035E2B-8646-4FE6-BD43-4A4686DA8096}" dt="2023-12-07T18:17:16.880" v="1237" actId="27803"/>
          <ac:picMkLst>
            <pc:docMk/>
            <pc:sldMk cId="4236608899" sldId="262"/>
            <ac:picMk id="48" creationId="{DFCA38A0-18D4-AAD9-3600-A428B9BA06D8}"/>
          </ac:picMkLst>
        </pc:picChg>
        <pc:picChg chg="add del mod ord">
          <ac:chgData name="Phoebe Clingan" userId="c9c5a307-583a-489a-830c-90ffa26b841e" providerId="ADAL" clId="{9D035E2B-8646-4FE6-BD43-4A4686DA8096}" dt="2023-12-07T18:17:16.880" v="1237" actId="27803"/>
          <ac:picMkLst>
            <pc:docMk/>
            <pc:sldMk cId="4236608899" sldId="262"/>
            <ac:picMk id="49" creationId="{A3FE4EEC-1862-F4B5-9391-3E94364962D7}"/>
          </ac:picMkLst>
        </pc:picChg>
        <pc:picChg chg="mod">
          <ac:chgData name="Phoebe Clingan" userId="c9c5a307-583a-489a-830c-90ffa26b841e" providerId="ADAL" clId="{9D035E2B-8646-4FE6-BD43-4A4686DA8096}" dt="2023-12-07T18:24:05.004" v="1366"/>
          <ac:picMkLst>
            <pc:docMk/>
            <pc:sldMk cId="4236608899" sldId="262"/>
            <ac:picMk id="64" creationId="{4063F422-5C6F-EFA8-9150-200E57E7633D}"/>
          </ac:picMkLst>
        </pc:picChg>
        <pc:picChg chg="mod">
          <ac:chgData name="Phoebe Clingan" userId="c9c5a307-583a-489a-830c-90ffa26b841e" providerId="ADAL" clId="{9D035E2B-8646-4FE6-BD43-4A4686DA8096}" dt="2023-12-07T18:24:05.004" v="1366"/>
          <ac:picMkLst>
            <pc:docMk/>
            <pc:sldMk cId="4236608899" sldId="262"/>
            <ac:picMk id="67" creationId="{5E3D34D3-1B0B-2A20-4049-6FBAD11E6B8D}"/>
          </ac:picMkLst>
        </pc:picChg>
        <pc:picChg chg="add del mod ord">
          <ac:chgData name="Phoebe Clingan" userId="c9c5a307-583a-489a-830c-90ffa26b841e" providerId="ADAL" clId="{9D035E2B-8646-4FE6-BD43-4A4686DA8096}" dt="2023-12-07T18:40:26.140" v="1520" actId="478"/>
          <ac:picMkLst>
            <pc:docMk/>
            <pc:sldMk cId="4236608899" sldId="262"/>
            <ac:picMk id="68" creationId="{F7B32153-F498-5377-D242-3BD2737F89AC}"/>
          </ac:picMkLst>
        </pc:picChg>
        <pc:picChg chg="mod">
          <ac:chgData name="Phoebe Clingan" userId="c9c5a307-583a-489a-830c-90ffa26b841e" providerId="ADAL" clId="{9D035E2B-8646-4FE6-BD43-4A4686DA8096}" dt="2023-12-07T18:24:05.004" v="1366"/>
          <ac:picMkLst>
            <pc:docMk/>
            <pc:sldMk cId="4236608899" sldId="262"/>
            <ac:picMk id="73" creationId="{0D2E4510-0B24-4BDA-2D0A-4F31039A35C0}"/>
          </ac:picMkLst>
        </pc:picChg>
        <pc:picChg chg="mod">
          <ac:chgData name="Phoebe Clingan" userId="c9c5a307-583a-489a-830c-90ffa26b841e" providerId="ADAL" clId="{9D035E2B-8646-4FE6-BD43-4A4686DA8096}" dt="2023-12-07T18:24:05.004" v="1366"/>
          <ac:picMkLst>
            <pc:docMk/>
            <pc:sldMk cId="4236608899" sldId="262"/>
            <ac:picMk id="76" creationId="{9BAA462A-D5D9-65FF-07D7-03FDE6B7B4A0}"/>
          </ac:picMkLst>
        </pc:picChg>
        <pc:picChg chg="mod">
          <ac:chgData name="Phoebe Clingan" userId="c9c5a307-583a-489a-830c-90ffa26b841e" providerId="ADAL" clId="{9D035E2B-8646-4FE6-BD43-4A4686DA8096}" dt="2023-12-07T18:57:03.289" v="1848" actId="164"/>
          <ac:picMkLst>
            <pc:docMk/>
            <pc:sldMk cId="4236608899" sldId="262"/>
            <ac:picMk id="93" creationId="{B51366C9-65AC-2350-BD06-6F045553F16C}"/>
          </ac:picMkLst>
        </pc:picChg>
        <pc:picChg chg="mod">
          <ac:chgData name="Phoebe Clingan" userId="c9c5a307-583a-489a-830c-90ffa26b841e" providerId="ADAL" clId="{9D035E2B-8646-4FE6-BD43-4A4686DA8096}" dt="2023-12-07T19:05:30.465" v="1885" actId="1037"/>
          <ac:picMkLst>
            <pc:docMk/>
            <pc:sldMk cId="4236608899" sldId="262"/>
            <ac:picMk id="96" creationId="{6A200252-FC9F-A9EC-D23E-D5E0B9BF7404}"/>
          </ac:picMkLst>
        </pc:picChg>
        <pc:picChg chg="add mod ord">
          <ac:chgData name="Phoebe Clingan" userId="c9c5a307-583a-489a-830c-90ffa26b841e" providerId="ADAL" clId="{9D035E2B-8646-4FE6-BD43-4A4686DA8096}" dt="2023-12-07T18:57:06.118" v="1849" actId="164"/>
          <ac:picMkLst>
            <pc:docMk/>
            <pc:sldMk cId="4236608899" sldId="262"/>
            <ac:picMk id="98" creationId="{DAF12867-B7DE-E070-9C99-EC4A6C2B7A9E}"/>
          </ac:picMkLst>
        </pc:picChg>
        <pc:picChg chg="mod topLvl">
          <ac:chgData name="Phoebe Clingan" userId="c9c5a307-583a-489a-830c-90ffa26b841e" providerId="ADAL" clId="{9D035E2B-8646-4FE6-BD43-4A4686DA8096}" dt="2023-12-07T18:54:54.116" v="1791"/>
          <ac:picMkLst>
            <pc:docMk/>
            <pc:sldMk cId="4236608899" sldId="262"/>
            <ac:picMk id="117" creationId="{73B07ACD-7DC3-1DAB-1338-DBE23740E386}"/>
          </ac:picMkLst>
        </pc:picChg>
        <pc:picChg chg="mod topLvl">
          <ac:chgData name="Phoebe Clingan" userId="c9c5a307-583a-489a-830c-90ffa26b841e" providerId="ADAL" clId="{9D035E2B-8646-4FE6-BD43-4A4686DA8096}" dt="2023-12-07T18:03:38.409" v="1020" actId="165"/>
          <ac:picMkLst>
            <pc:docMk/>
            <pc:sldMk cId="4236608899" sldId="262"/>
            <ac:picMk id="119" creationId="{F3A0B057-EE60-772E-BDEF-4F93B66C0738}"/>
          </ac:picMkLst>
        </pc:picChg>
        <pc:picChg chg="mod topLvl">
          <ac:chgData name="Phoebe Clingan" userId="c9c5a307-583a-489a-830c-90ffa26b841e" providerId="ADAL" clId="{9D035E2B-8646-4FE6-BD43-4A4686DA8096}" dt="2023-12-07T18:03:38.409" v="1020" actId="165"/>
          <ac:picMkLst>
            <pc:docMk/>
            <pc:sldMk cId="4236608899" sldId="262"/>
            <ac:picMk id="121" creationId="{4883781B-269E-8FA0-0F94-33DDDA8D7246}"/>
          </ac:picMkLst>
        </pc:picChg>
        <pc:picChg chg="mod topLvl">
          <ac:chgData name="Phoebe Clingan" userId="c9c5a307-583a-489a-830c-90ffa26b841e" providerId="ADAL" clId="{9D035E2B-8646-4FE6-BD43-4A4686DA8096}" dt="2023-12-07T18:53:41.083" v="1774"/>
          <ac:picMkLst>
            <pc:docMk/>
            <pc:sldMk cId="4236608899" sldId="262"/>
            <ac:picMk id="123" creationId="{EC5EB06C-10DF-76DF-F871-07DA5F7F4A05}"/>
          </ac:picMkLst>
        </pc:picChg>
        <pc:picChg chg="mod topLvl">
          <ac:chgData name="Phoebe Clingan" userId="c9c5a307-583a-489a-830c-90ffa26b841e" providerId="ADAL" clId="{9D035E2B-8646-4FE6-BD43-4A4686DA8096}" dt="2023-12-07T18:53:36.844" v="1766"/>
          <ac:picMkLst>
            <pc:docMk/>
            <pc:sldMk cId="4236608899" sldId="262"/>
            <ac:picMk id="125" creationId="{DB6FFC03-4F9A-4277-9841-F39C2D78B75E}"/>
          </ac:picMkLst>
        </pc:picChg>
        <pc:picChg chg="mod topLvl">
          <ac:chgData name="Phoebe Clingan" userId="c9c5a307-583a-489a-830c-90ffa26b841e" providerId="ADAL" clId="{9D035E2B-8646-4FE6-BD43-4A4686DA8096}" dt="2023-12-07T18:03:38.409" v="1020" actId="165"/>
          <ac:picMkLst>
            <pc:docMk/>
            <pc:sldMk cId="4236608899" sldId="262"/>
            <ac:picMk id="135" creationId="{A1BD5A74-6412-732A-986C-7E164559242B}"/>
          </ac:picMkLst>
        </pc:picChg>
      </pc:sldChg>
      <pc:sldChg chg="delSp modSp new del mod modShow">
        <pc:chgData name="Phoebe Clingan" userId="c9c5a307-583a-489a-830c-90ffa26b841e" providerId="ADAL" clId="{9D035E2B-8646-4FE6-BD43-4A4686DA8096}" dt="2023-12-07T20:13:16.361" v="2502" actId="47"/>
        <pc:sldMkLst>
          <pc:docMk/>
          <pc:sldMk cId="1555881423" sldId="263"/>
        </pc:sldMkLst>
        <pc:spChg chg="mod">
          <ac:chgData name="Phoebe Clingan" userId="c9c5a307-583a-489a-830c-90ffa26b841e" providerId="ADAL" clId="{9D035E2B-8646-4FE6-BD43-4A4686DA8096}" dt="2023-12-07T20:13:12.984" v="2501" actId="20577"/>
          <ac:spMkLst>
            <pc:docMk/>
            <pc:sldMk cId="1555881423" sldId="263"/>
            <ac:spMk id="2" creationId="{7A82CB36-5DAF-F522-5C00-6836B7274B5F}"/>
          </ac:spMkLst>
        </pc:spChg>
        <pc:spChg chg="del">
          <ac:chgData name="Phoebe Clingan" userId="c9c5a307-583a-489a-830c-90ffa26b841e" providerId="ADAL" clId="{9D035E2B-8646-4FE6-BD43-4A4686DA8096}" dt="2023-12-07T20:12:33.716" v="2455" actId="478"/>
          <ac:spMkLst>
            <pc:docMk/>
            <pc:sldMk cId="1555881423" sldId="263"/>
            <ac:spMk id="3" creationId="{D7554844-DE26-03A5-817D-0C090629DF18}"/>
          </ac:spMkLst>
        </pc:spChg>
      </pc:sldChg>
      <pc:sldChg chg="addSp delSp modSp new add del mod delAnim modAnim">
        <pc:chgData name="Phoebe Clingan" userId="c9c5a307-583a-489a-830c-90ffa26b841e" providerId="ADAL" clId="{9D035E2B-8646-4FE6-BD43-4A4686DA8096}" dt="2023-12-07T18:45:01.807" v="1576" actId="47"/>
        <pc:sldMkLst>
          <pc:docMk/>
          <pc:sldMk cId="1894726086" sldId="263"/>
        </pc:sldMkLst>
        <pc:spChg chg="del">
          <ac:chgData name="Phoebe Clingan" userId="c9c5a307-583a-489a-830c-90ffa26b841e" providerId="ADAL" clId="{9D035E2B-8646-4FE6-BD43-4A4686DA8096}" dt="2023-12-07T18:23:46.673" v="1361" actId="478"/>
          <ac:spMkLst>
            <pc:docMk/>
            <pc:sldMk cId="1894726086" sldId="263"/>
            <ac:spMk id="2" creationId="{BFCF0729-D5F9-C8EC-544F-5AEEE0A4210C}"/>
          </ac:spMkLst>
        </pc:spChg>
        <pc:spChg chg="del">
          <ac:chgData name="Phoebe Clingan" userId="c9c5a307-583a-489a-830c-90ffa26b841e" providerId="ADAL" clId="{9D035E2B-8646-4FE6-BD43-4A4686DA8096}" dt="2023-12-07T18:23:46.673" v="1361" actId="478"/>
          <ac:spMkLst>
            <pc:docMk/>
            <pc:sldMk cId="1894726086" sldId="263"/>
            <ac:spMk id="3" creationId="{0C14C12C-6663-7352-2B4E-A4E90EE16AA0}"/>
          </ac:spMkLst>
        </pc:spChg>
        <pc:spChg chg="mod">
          <ac:chgData name="Phoebe Clingan" userId="c9c5a307-583a-489a-830c-90ffa26b841e" providerId="ADAL" clId="{9D035E2B-8646-4FE6-BD43-4A4686DA8096}" dt="2023-12-07T18:23:46.946" v="1362"/>
          <ac:spMkLst>
            <pc:docMk/>
            <pc:sldMk cId="1894726086" sldId="263"/>
            <ac:spMk id="5" creationId="{414C6B74-B21A-49AD-AB52-F019457E4680}"/>
          </ac:spMkLst>
        </pc:spChg>
        <pc:spChg chg="mod">
          <ac:chgData name="Phoebe Clingan" userId="c9c5a307-583a-489a-830c-90ffa26b841e" providerId="ADAL" clId="{9D035E2B-8646-4FE6-BD43-4A4686DA8096}" dt="2023-12-07T18:23:46.946" v="1362"/>
          <ac:spMkLst>
            <pc:docMk/>
            <pc:sldMk cId="1894726086" sldId="263"/>
            <ac:spMk id="8" creationId="{42C4A8B7-E690-D94F-D4CB-7AB3A0D8EC44}"/>
          </ac:spMkLst>
        </pc:spChg>
        <pc:spChg chg="add del mod">
          <ac:chgData name="Phoebe Clingan" userId="c9c5a307-583a-489a-830c-90ffa26b841e" providerId="ADAL" clId="{9D035E2B-8646-4FE6-BD43-4A4686DA8096}" dt="2023-12-07T18:23:51.377" v="1365" actId="478"/>
          <ac:spMkLst>
            <pc:docMk/>
            <pc:sldMk cId="1894726086" sldId="263"/>
            <ac:spMk id="11" creationId="{D16AB460-C5E8-63E7-5810-BB4688881CAC}"/>
          </ac:spMkLst>
        </pc:spChg>
        <pc:spChg chg="add del mod">
          <ac:chgData name="Phoebe Clingan" userId="c9c5a307-583a-489a-830c-90ffa26b841e" providerId="ADAL" clId="{9D035E2B-8646-4FE6-BD43-4A4686DA8096}" dt="2023-12-07T18:23:51.377" v="1365" actId="478"/>
          <ac:spMkLst>
            <pc:docMk/>
            <pc:sldMk cId="1894726086" sldId="263"/>
            <ac:spMk id="12" creationId="{ABD46965-4864-67E4-0861-E195553885ED}"/>
          </ac:spMkLst>
        </pc:spChg>
        <pc:spChg chg="add del mod">
          <ac:chgData name="Phoebe Clingan" userId="c9c5a307-583a-489a-830c-90ffa26b841e" providerId="ADAL" clId="{9D035E2B-8646-4FE6-BD43-4A4686DA8096}" dt="2023-12-07T18:23:51.377" v="1365" actId="478"/>
          <ac:spMkLst>
            <pc:docMk/>
            <pc:sldMk cId="1894726086" sldId="263"/>
            <ac:spMk id="13" creationId="{05C7BCBC-DA9B-457F-4C41-676AE16A431E}"/>
          </ac:spMkLst>
        </pc:spChg>
        <pc:spChg chg="mod">
          <ac:chgData name="Phoebe Clingan" userId="c9c5a307-583a-489a-830c-90ffa26b841e" providerId="ADAL" clId="{9D035E2B-8646-4FE6-BD43-4A4686DA8096}" dt="2023-12-07T18:23:46.946" v="1362"/>
          <ac:spMkLst>
            <pc:docMk/>
            <pc:sldMk cId="1894726086" sldId="263"/>
            <ac:spMk id="16" creationId="{FAEF1F65-76B8-607A-0DD3-7F975D92583B}"/>
          </ac:spMkLst>
        </pc:spChg>
        <pc:spChg chg="mod">
          <ac:chgData name="Phoebe Clingan" userId="c9c5a307-583a-489a-830c-90ffa26b841e" providerId="ADAL" clId="{9D035E2B-8646-4FE6-BD43-4A4686DA8096}" dt="2023-12-07T18:23:46.946" v="1362"/>
          <ac:spMkLst>
            <pc:docMk/>
            <pc:sldMk cId="1894726086" sldId="263"/>
            <ac:spMk id="19" creationId="{DA663C81-3704-BC0E-4709-4327B67B66F8}"/>
          </ac:spMkLst>
        </pc:spChg>
        <pc:spChg chg="mod">
          <ac:chgData name="Phoebe Clingan" userId="c9c5a307-583a-489a-830c-90ffa26b841e" providerId="ADAL" clId="{9D035E2B-8646-4FE6-BD43-4A4686DA8096}" dt="2023-12-07T18:24:23.161" v="1371"/>
          <ac:spMkLst>
            <pc:docMk/>
            <pc:sldMk cId="1894726086" sldId="263"/>
            <ac:spMk id="21" creationId="{83EB8AC5-3EEF-B240-40B9-9FD82EAC77D2}"/>
          </ac:spMkLst>
        </pc:spChg>
        <pc:spChg chg="mod">
          <ac:chgData name="Phoebe Clingan" userId="c9c5a307-583a-489a-830c-90ffa26b841e" providerId="ADAL" clId="{9D035E2B-8646-4FE6-BD43-4A4686DA8096}" dt="2023-12-07T18:24:23.161" v="1371"/>
          <ac:spMkLst>
            <pc:docMk/>
            <pc:sldMk cId="1894726086" sldId="263"/>
            <ac:spMk id="24" creationId="{8D8A883A-0034-5F92-8113-05396EC5FDA9}"/>
          </ac:spMkLst>
        </pc:spChg>
        <pc:spChg chg="add mod">
          <ac:chgData name="Phoebe Clingan" userId="c9c5a307-583a-489a-830c-90ffa26b841e" providerId="ADAL" clId="{9D035E2B-8646-4FE6-BD43-4A4686DA8096}" dt="2023-12-07T18:24:27.639" v="1372" actId="1076"/>
          <ac:spMkLst>
            <pc:docMk/>
            <pc:sldMk cId="1894726086" sldId="263"/>
            <ac:spMk id="27" creationId="{DF31DE2B-85D3-C420-9E18-8C0D46EE5DAC}"/>
          </ac:spMkLst>
        </pc:spChg>
        <pc:spChg chg="add mod">
          <ac:chgData name="Phoebe Clingan" userId="c9c5a307-583a-489a-830c-90ffa26b841e" providerId="ADAL" clId="{9D035E2B-8646-4FE6-BD43-4A4686DA8096}" dt="2023-12-07T18:24:27.639" v="1372" actId="1076"/>
          <ac:spMkLst>
            <pc:docMk/>
            <pc:sldMk cId="1894726086" sldId="263"/>
            <ac:spMk id="28" creationId="{9D83C0D1-F533-32BA-11B2-597626889D66}"/>
          </ac:spMkLst>
        </pc:spChg>
        <pc:spChg chg="add mod">
          <ac:chgData name="Phoebe Clingan" userId="c9c5a307-583a-489a-830c-90ffa26b841e" providerId="ADAL" clId="{9D035E2B-8646-4FE6-BD43-4A4686DA8096}" dt="2023-12-07T18:25:52.431" v="1395" actId="164"/>
          <ac:spMkLst>
            <pc:docMk/>
            <pc:sldMk cId="1894726086" sldId="263"/>
            <ac:spMk id="29" creationId="{A184239C-6A5A-5D10-9A9F-9AEB37B04A29}"/>
          </ac:spMkLst>
        </pc:spChg>
        <pc:spChg chg="add mod">
          <ac:chgData name="Phoebe Clingan" userId="c9c5a307-583a-489a-830c-90ffa26b841e" providerId="ADAL" clId="{9D035E2B-8646-4FE6-BD43-4A4686DA8096}" dt="2023-12-07T18:26:19.262" v="1403" actId="1076"/>
          <ac:spMkLst>
            <pc:docMk/>
            <pc:sldMk cId="1894726086" sldId="263"/>
            <ac:spMk id="30" creationId="{4B205493-A8C7-1697-E177-39AEED5F2267}"/>
          </ac:spMkLst>
        </pc:spChg>
        <pc:spChg chg="mod">
          <ac:chgData name="Phoebe Clingan" userId="c9c5a307-583a-489a-830c-90ffa26b841e" providerId="ADAL" clId="{9D035E2B-8646-4FE6-BD43-4A4686DA8096}" dt="2023-12-07T18:24:23.161" v="1371"/>
          <ac:spMkLst>
            <pc:docMk/>
            <pc:sldMk cId="1894726086" sldId="263"/>
            <ac:spMk id="33" creationId="{422693DB-742E-AC0E-590D-45531FE1C7FE}"/>
          </ac:spMkLst>
        </pc:spChg>
        <pc:spChg chg="mod">
          <ac:chgData name="Phoebe Clingan" userId="c9c5a307-583a-489a-830c-90ffa26b841e" providerId="ADAL" clId="{9D035E2B-8646-4FE6-BD43-4A4686DA8096}" dt="2023-12-07T18:24:23.161" v="1371"/>
          <ac:spMkLst>
            <pc:docMk/>
            <pc:sldMk cId="1894726086" sldId="263"/>
            <ac:spMk id="36" creationId="{2A0922F1-CCC6-744A-87ED-89D71D19768D}"/>
          </ac:spMkLst>
        </pc:spChg>
        <pc:spChg chg="add mod">
          <ac:chgData name="Phoebe Clingan" userId="c9c5a307-583a-489a-830c-90ffa26b841e" providerId="ADAL" clId="{9D035E2B-8646-4FE6-BD43-4A4686DA8096}" dt="2023-12-07T18:26:06.178" v="1399" actId="2085"/>
          <ac:spMkLst>
            <pc:docMk/>
            <pc:sldMk cId="1894726086" sldId="263"/>
            <ac:spMk id="37" creationId="{B9444F5E-3BCD-3375-7913-232CAD7540A3}"/>
          </ac:spMkLst>
        </pc:spChg>
        <pc:spChg chg="mod">
          <ac:chgData name="Phoebe Clingan" userId="c9c5a307-583a-489a-830c-90ffa26b841e" providerId="ADAL" clId="{9D035E2B-8646-4FE6-BD43-4A4686DA8096}" dt="2023-12-07T18:30:38.099" v="1456" actId="571"/>
          <ac:spMkLst>
            <pc:docMk/>
            <pc:sldMk cId="1894726086" sldId="263"/>
            <ac:spMk id="40" creationId="{2D66F895-EB27-1FC7-9A2B-31181739EFAF}"/>
          </ac:spMkLst>
        </pc:spChg>
        <pc:spChg chg="mod">
          <ac:chgData name="Phoebe Clingan" userId="c9c5a307-583a-489a-830c-90ffa26b841e" providerId="ADAL" clId="{9D035E2B-8646-4FE6-BD43-4A4686DA8096}" dt="2023-12-07T18:30:38.099" v="1456" actId="571"/>
          <ac:spMkLst>
            <pc:docMk/>
            <pc:sldMk cId="1894726086" sldId="263"/>
            <ac:spMk id="41" creationId="{399C0E78-9361-CCA6-1330-54B6FC3216F5}"/>
          </ac:spMkLst>
        </pc:spChg>
        <pc:spChg chg="mod">
          <ac:chgData name="Phoebe Clingan" userId="c9c5a307-583a-489a-830c-90ffa26b841e" providerId="ADAL" clId="{9D035E2B-8646-4FE6-BD43-4A4686DA8096}" dt="2023-12-07T18:30:39.640" v="1457" actId="571"/>
          <ac:spMkLst>
            <pc:docMk/>
            <pc:sldMk cId="1894726086" sldId="263"/>
            <ac:spMk id="43" creationId="{FABB8A8C-7C68-E399-DCA2-201CFB7BC188}"/>
          </ac:spMkLst>
        </pc:spChg>
        <pc:spChg chg="mod">
          <ac:chgData name="Phoebe Clingan" userId="c9c5a307-583a-489a-830c-90ffa26b841e" providerId="ADAL" clId="{9D035E2B-8646-4FE6-BD43-4A4686DA8096}" dt="2023-12-07T18:30:39.640" v="1457" actId="571"/>
          <ac:spMkLst>
            <pc:docMk/>
            <pc:sldMk cId="1894726086" sldId="263"/>
            <ac:spMk id="44" creationId="{76225C8C-074D-A58B-D928-637688646BCC}"/>
          </ac:spMkLst>
        </pc:spChg>
        <pc:spChg chg="mod">
          <ac:chgData name="Phoebe Clingan" userId="c9c5a307-583a-489a-830c-90ffa26b841e" providerId="ADAL" clId="{9D035E2B-8646-4FE6-BD43-4A4686DA8096}" dt="2023-12-07T18:30:39.640" v="1457" actId="571"/>
          <ac:spMkLst>
            <pc:docMk/>
            <pc:sldMk cId="1894726086" sldId="263"/>
            <ac:spMk id="47" creationId="{6A4826F0-EA8B-9625-5A9E-2488517480ED}"/>
          </ac:spMkLst>
        </pc:spChg>
        <pc:grpChg chg="add del mod">
          <ac:chgData name="Phoebe Clingan" userId="c9c5a307-583a-489a-830c-90ffa26b841e" providerId="ADAL" clId="{9D035E2B-8646-4FE6-BD43-4A4686DA8096}" dt="2023-12-07T18:23:51.377" v="1365" actId="478"/>
          <ac:grpSpMkLst>
            <pc:docMk/>
            <pc:sldMk cId="1894726086" sldId="263"/>
            <ac:grpSpMk id="4" creationId="{32203A34-2BEE-8AEB-9F9F-3C00B8BF4A71}"/>
          </ac:grpSpMkLst>
        </pc:grpChg>
        <pc:grpChg chg="add del mod">
          <ac:chgData name="Phoebe Clingan" userId="c9c5a307-583a-489a-830c-90ffa26b841e" providerId="ADAL" clId="{9D035E2B-8646-4FE6-BD43-4A4686DA8096}" dt="2023-12-07T18:23:51.377" v="1365" actId="478"/>
          <ac:grpSpMkLst>
            <pc:docMk/>
            <pc:sldMk cId="1894726086" sldId="263"/>
            <ac:grpSpMk id="7" creationId="{362852D3-30C9-EF60-B255-A9D585080C69}"/>
          </ac:grpSpMkLst>
        </pc:grpChg>
        <pc:grpChg chg="add del mod">
          <ac:chgData name="Phoebe Clingan" userId="c9c5a307-583a-489a-830c-90ffa26b841e" providerId="ADAL" clId="{9D035E2B-8646-4FE6-BD43-4A4686DA8096}" dt="2023-12-07T18:23:51.377" v="1365" actId="478"/>
          <ac:grpSpMkLst>
            <pc:docMk/>
            <pc:sldMk cId="1894726086" sldId="263"/>
            <ac:grpSpMk id="14" creationId="{457CB1C2-6AA8-085B-3DBC-76738200464A}"/>
          </ac:grpSpMkLst>
        </pc:grpChg>
        <pc:grpChg chg="add del mod">
          <ac:chgData name="Phoebe Clingan" userId="c9c5a307-583a-489a-830c-90ffa26b841e" providerId="ADAL" clId="{9D035E2B-8646-4FE6-BD43-4A4686DA8096}" dt="2023-12-07T18:23:51.377" v="1365" actId="478"/>
          <ac:grpSpMkLst>
            <pc:docMk/>
            <pc:sldMk cId="1894726086" sldId="263"/>
            <ac:grpSpMk id="17" creationId="{7C5C3473-EE99-D527-5BEE-1E82FC4F0D2A}"/>
          </ac:grpSpMkLst>
        </pc:grpChg>
        <pc:grpChg chg="add mod">
          <ac:chgData name="Phoebe Clingan" userId="c9c5a307-583a-489a-830c-90ffa26b841e" providerId="ADAL" clId="{9D035E2B-8646-4FE6-BD43-4A4686DA8096}" dt="2023-12-07T18:24:27.639" v="1372" actId="1076"/>
          <ac:grpSpMkLst>
            <pc:docMk/>
            <pc:sldMk cId="1894726086" sldId="263"/>
            <ac:grpSpMk id="20" creationId="{749AF44D-C39E-1F13-0C11-3BF8F41A01BC}"/>
          </ac:grpSpMkLst>
        </pc:grpChg>
        <pc:grpChg chg="add mod">
          <ac:chgData name="Phoebe Clingan" userId="c9c5a307-583a-489a-830c-90ffa26b841e" providerId="ADAL" clId="{9D035E2B-8646-4FE6-BD43-4A4686DA8096}" dt="2023-12-07T18:24:27.639" v="1372" actId="1076"/>
          <ac:grpSpMkLst>
            <pc:docMk/>
            <pc:sldMk cId="1894726086" sldId="263"/>
            <ac:grpSpMk id="23" creationId="{A4C472B9-4BD2-C715-9270-CEEBB02D3CB2}"/>
          </ac:grpSpMkLst>
        </pc:grpChg>
        <pc:grpChg chg="add mod">
          <ac:chgData name="Phoebe Clingan" userId="c9c5a307-583a-489a-830c-90ffa26b841e" providerId="ADAL" clId="{9D035E2B-8646-4FE6-BD43-4A4686DA8096}" dt="2023-12-07T18:24:27.639" v="1372" actId="1076"/>
          <ac:grpSpMkLst>
            <pc:docMk/>
            <pc:sldMk cId="1894726086" sldId="263"/>
            <ac:grpSpMk id="31" creationId="{037B2446-138A-91B3-A99B-B19415CF1311}"/>
          </ac:grpSpMkLst>
        </pc:grpChg>
        <pc:grpChg chg="add mod">
          <ac:chgData name="Phoebe Clingan" userId="c9c5a307-583a-489a-830c-90ffa26b841e" providerId="ADAL" clId="{9D035E2B-8646-4FE6-BD43-4A4686DA8096}" dt="2023-12-07T18:34:24.495" v="1510" actId="688"/>
          <ac:grpSpMkLst>
            <pc:docMk/>
            <pc:sldMk cId="1894726086" sldId="263"/>
            <ac:grpSpMk id="34" creationId="{C2C06D02-CC1C-78F5-C09B-3B7121AE3713}"/>
          </ac:grpSpMkLst>
        </pc:grpChg>
        <pc:grpChg chg="add mod ord">
          <ac:chgData name="Phoebe Clingan" userId="c9c5a307-583a-489a-830c-90ffa26b841e" providerId="ADAL" clId="{9D035E2B-8646-4FE6-BD43-4A4686DA8096}" dt="2023-12-07T18:26:13.557" v="1402" actId="171"/>
          <ac:grpSpMkLst>
            <pc:docMk/>
            <pc:sldMk cId="1894726086" sldId="263"/>
            <ac:grpSpMk id="38" creationId="{C2E81541-8B17-D363-C2E5-69749811FD7E}"/>
          </ac:grpSpMkLst>
        </pc:grpChg>
        <pc:grpChg chg="add mod">
          <ac:chgData name="Phoebe Clingan" userId="c9c5a307-583a-489a-830c-90ffa26b841e" providerId="ADAL" clId="{9D035E2B-8646-4FE6-BD43-4A4686DA8096}" dt="2023-12-07T18:30:38.099" v="1456" actId="571"/>
          <ac:grpSpMkLst>
            <pc:docMk/>
            <pc:sldMk cId="1894726086" sldId="263"/>
            <ac:grpSpMk id="39" creationId="{093DEC20-AF7B-455A-97AD-B8ED012CEA63}"/>
          </ac:grpSpMkLst>
        </pc:grpChg>
        <pc:grpChg chg="add mod">
          <ac:chgData name="Phoebe Clingan" userId="c9c5a307-583a-489a-830c-90ffa26b841e" providerId="ADAL" clId="{9D035E2B-8646-4FE6-BD43-4A4686DA8096}" dt="2023-12-07T18:30:39.640" v="1457" actId="571"/>
          <ac:grpSpMkLst>
            <pc:docMk/>
            <pc:sldMk cId="1894726086" sldId="263"/>
            <ac:grpSpMk id="42" creationId="{22037490-10E3-1767-93B9-E825B734DDC3}"/>
          </ac:grpSpMkLst>
        </pc:grpChg>
        <pc:grpChg chg="add mod">
          <ac:chgData name="Phoebe Clingan" userId="c9c5a307-583a-489a-830c-90ffa26b841e" providerId="ADAL" clId="{9D035E2B-8646-4FE6-BD43-4A4686DA8096}" dt="2023-12-07T18:30:39.640" v="1457" actId="571"/>
          <ac:grpSpMkLst>
            <pc:docMk/>
            <pc:sldMk cId="1894726086" sldId="263"/>
            <ac:grpSpMk id="45" creationId="{99F707F5-8CF9-6067-43CA-AF8CDC6D3473}"/>
          </ac:grpSpMkLst>
        </pc:grpChg>
        <pc:picChg chg="mod">
          <ac:chgData name="Phoebe Clingan" userId="c9c5a307-583a-489a-830c-90ffa26b841e" providerId="ADAL" clId="{9D035E2B-8646-4FE6-BD43-4A4686DA8096}" dt="2023-12-07T18:23:46.946" v="1362"/>
          <ac:picMkLst>
            <pc:docMk/>
            <pc:sldMk cId="1894726086" sldId="263"/>
            <ac:picMk id="6" creationId="{066B76E3-9FDF-E5DC-38C4-581B7EBBFA28}"/>
          </ac:picMkLst>
        </pc:picChg>
        <pc:picChg chg="mod">
          <ac:chgData name="Phoebe Clingan" userId="c9c5a307-583a-489a-830c-90ffa26b841e" providerId="ADAL" clId="{9D035E2B-8646-4FE6-BD43-4A4686DA8096}" dt="2023-12-07T18:23:46.946" v="1362"/>
          <ac:picMkLst>
            <pc:docMk/>
            <pc:sldMk cId="1894726086" sldId="263"/>
            <ac:picMk id="9" creationId="{94C25636-D12B-C074-B720-9883183A170E}"/>
          </ac:picMkLst>
        </pc:picChg>
        <pc:picChg chg="add del mod">
          <ac:chgData name="Phoebe Clingan" userId="c9c5a307-583a-489a-830c-90ffa26b841e" providerId="ADAL" clId="{9D035E2B-8646-4FE6-BD43-4A4686DA8096}" dt="2023-12-07T18:23:51.377" v="1365" actId="478"/>
          <ac:picMkLst>
            <pc:docMk/>
            <pc:sldMk cId="1894726086" sldId="263"/>
            <ac:picMk id="10" creationId="{EC8ADBE8-02D4-0A90-C586-47903ACF728D}"/>
          </ac:picMkLst>
        </pc:picChg>
        <pc:picChg chg="mod">
          <ac:chgData name="Phoebe Clingan" userId="c9c5a307-583a-489a-830c-90ffa26b841e" providerId="ADAL" clId="{9D035E2B-8646-4FE6-BD43-4A4686DA8096}" dt="2023-12-07T18:23:46.946" v="1362"/>
          <ac:picMkLst>
            <pc:docMk/>
            <pc:sldMk cId="1894726086" sldId="263"/>
            <ac:picMk id="15" creationId="{3BEC91EB-29E4-70BA-F25C-F705BE86F867}"/>
          </ac:picMkLst>
        </pc:picChg>
        <pc:picChg chg="mod">
          <ac:chgData name="Phoebe Clingan" userId="c9c5a307-583a-489a-830c-90ffa26b841e" providerId="ADAL" clId="{9D035E2B-8646-4FE6-BD43-4A4686DA8096}" dt="2023-12-07T18:23:46.946" v="1362"/>
          <ac:picMkLst>
            <pc:docMk/>
            <pc:sldMk cId="1894726086" sldId="263"/>
            <ac:picMk id="18" creationId="{340A8EB6-9F7E-6075-F3CC-90551A0A1084}"/>
          </ac:picMkLst>
        </pc:picChg>
        <pc:picChg chg="mod">
          <ac:chgData name="Phoebe Clingan" userId="c9c5a307-583a-489a-830c-90ffa26b841e" providerId="ADAL" clId="{9D035E2B-8646-4FE6-BD43-4A4686DA8096}" dt="2023-12-07T18:24:23.161" v="1371"/>
          <ac:picMkLst>
            <pc:docMk/>
            <pc:sldMk cId="1894726086" sldId="263"/>
            <ac:picMk id="22" creationId="{5F5F27B7-117E-CD7F-CA56-6FD9BC2EB535}"/>
          </ac:picMkLst>
        </pc:picChg>
        <pc:picChg chg="mod">
          <ac:chgData name="Phoebe Clingan" userId="c9c5a307-583a-489a-830c-90ffa26b841e" providerId="ADAL" clId="{9D035E2B-8646-4FE6-BD43-4A4686DA8096}" dt="2023-12-07T18:24:23.161" v="1371"/>
          <ac:picMkLst>
            <pc:docMk/>
            <pc:sldMk cId="1894726086" sldId="263"/>
            <ac:picMk id="25" creationId="{3790078F-4209-DEC0-4A45-C6C2BD8EE09D}"/>
          </ac:picMkLst>
        </pc:picChg>
        <pc:picChg chg="add mod">
          <ac:chgData name="Phoebe Clingan" userId="c9c5a307-583a-489a-830c-90ffa26b841e" providerId="ADAL" clId="{9D035E2B-8646-4FE6-BD43-4A4686DA8096}" dt="2023-12-07T18:24:27.639" v="1372" actId="1076"/>
          <ac:picMkLst>
            <pc:docMk/>
            <pc:sldMk cId="1894726086" sldId="263"/>
            <ac:picMk id="26" creationId="{A3FBCF17-64A8-A5B1-10BE-C366568A6564}"/>
          </ac:picMkLst>
        </pc:picChg>
        <pc:picChg chg="mod">
          <ac:chgData name="Phoebe Clingan" userId="c9c5a307-583a-489a-830c-90ffa26b841e" providerId="ADAL" clId="{9D035E2B-8646-4FE6-BD43-4A4686DA8096}" dt="2023-12-07T18:24:23.161" v="1371"/>
          <ac:picMkLst>
            <pc:docMk/>
            <pc:sldMk cId="1894726086" sldId="263"/>
            <ac:picMk id="32" creationId="{1225BD1C-E31F-EBEA-46AE-812BD96DBA56}"/>
          </ac:picMkLst>
        </pc:picChg>
        <pc:picChg chg="mod">
          <ac:chgData name="Phoebe Clingan" userId="c9c5a307-583a-489a-830c-90ffa26b841e" providerId="ADAL" clId="{9D035E2B-8646-4FE6-BD43-4A4686DA8096}" dt="2023-12-07T18:24:23.161" v="1371"/>
          <ac:picMkLst>
            <pc:docMk/>
            <pc:sldMk cId="1894726086" sldId="263"/>
            <ac:picMk id="35" creationId="{206B57AB-36D3-00C3-A158-00E927725BD6}"/>
          </ac:picMkLst>
        </pc:picChg>
        <pc:picChg chg="mod">
          <ac:chgData name="Phoebe Clingan" userId="c9c5a307-583a-489a-830c-90ffa26b841e" providerId="ADAL" clId="{9D035E2B-8646-4FE6-BD43-4A4686DA8096}" dt="2023-12-07T18:30:39.640" v="1457" actId="571"/>
          <ac:picMkLst>
            <pc:docMk/>
            <pc:sldMk cId="1894726086" sldId="263"/>
            <ac:picMk id="46" creationId="{209D7515-6A0A-334C-7280-9FAB1E93656F}"/>
          </ac:picMkLst>
        </pc:picChg>
      </pc:sldChg>
    </pc:docChg>
  </pc:docChgLst>
  <pc:docChgLst>
    <pc:chgData name="Nathan Halford" userId="6d79b0e9-dd47-461e-8de0-2883dda35cf1" providerId="ADAL" clId="{3F9D49E7-6E3E-42BC-AD34-C803DB0D287F}"/>
    <pc:docChg chg="modSld">
      <pc:chgData name="Nathan Halford" userId="6d79b0e9-dd47-461e-8de0-2883dda35cf1" providerId="ADAL" clId="{3F9D49E7-6E3E-42BC-AD34-C803DB0D287F}" dt="2023-12-07T15:43:40.958" v="1" actId="1076"/>
      <pc:docMkLst>
        <pc:docMk/>
      </pc:docMkLst>
      <pc:sldChg chg="addSp modSp mod modAnim">
        <pc:chgData name="Nathan Halford" userId="6d79b0e9-dd47-461e-8de0-2883dda35cf1" providerId="ADAL" clId="{3F9D49E7-6E3E-42BC-AD34-C803DB0D287F}" dt="2023-12-07T15:43:40.958" v="1" actId="1076"/>
        <pc:sldMkLst>
          <pc:docMk/>
          <pc:sldMk cId="834407270" sldId="261"/>
        </pc:sldMkLst>
        <pc:picChg chg="add mod">
          <ac:chgData name="Nathan Halford" userId="6d79b0e9-dd47-461e-8de0-2883dda35cf1" providerId="ADAL" clId="{3F9D49E7-6E3E-42BC-AD34-C803DB0D287F}" dt="2023-12-07T15:43:40.958" v="1" actId="1076"/>
          <ac:picMkLst>
            <pc:docMk/>
            <pc:sldMk cId="834407270" sldId="261"/>
            <ac:picMk id="2" creationId="{18B05846-1CC6-4159-2797-4CBC43DCA5B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9433B-99B3-B157-E8F1-408C25859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67F16E-6DFE-E316-5600-F3187DC68D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11BBF-9198-7F21-4437-BA8934960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AC2E2-3AEB-4704-A890-3FDFF7829F95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2F669-BAAD-781C-810C-D19565BA6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EA8C85-9F39-73C4-E3B3-B17A232A9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BAF3-07CF-404B-8168-32D58455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831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33335-372F-F8A6-5BD2-4EB020F05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C3B48-BA65-CB22-B198-AFE2A7E66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9D7A5-FAEB-E3C2-EBDA-60B28BC1A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AC2E2-3AEB-4704-A890-3FDFF7829F95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9B915-0875-5BDC-DF61-2AF2DDE9A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18E19-5260-9649-5302-8BC39B078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BAF3-07CF-404B-8168-32D58455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42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9C5ED-890B-14E6-D268-B7B29C7CB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368F1C-8797-E9B5-CAAE-829204BC0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1C5E1-854B-665A-24A3-77C1F4BB1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AC2E2-3AEB-4704-A890-3FDFF7829F95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01001-4496-A0A2-C6E7-C189A2E5C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7C16C-3E5A-8F00-2139-243D97499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BAF3-07CF-404B-8168-32D58455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73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B8684-085B-0CF3-B24F-D5E436E59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5E638-CB57-190A-9035-5142CA66DF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4943F-2F73-710D-BCB0-9016ED143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996CB-C2BC-AF05-B9A9-21BB61C0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AC2E2-3AEB-4704-A890-3FDFF7829F95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33339-77BE-A880-A018-F2AB126E8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DADCE0-BA9C-6FDD-9821-B74306E8A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BAF3-07CF-404B-8168-32D58455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558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8248-BBDC-3692-7FDA-748FF22D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8E089-EC41-725C-A9BE-9CF8EBE3BD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606DF2-0C03-DE2C-84F7-DB0808A2D1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BBB403-A803-5F07-E201-3E1A010D2D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B70C8B-9512-A9EE-5F0A-F1341A1661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AAB36B-92DD-22C2-78E0-19D477A49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AC2E2-3AEB-4704-A890-3FDFF7829F95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3241EC-27B3-2E39-545B-16E756B66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787BC9-B6E1-596F-E9D3-63CFBCBFE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BAF3-07CF-404B-8168-32D58455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18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5D991-B657-7DDF-EE2C-63F09F964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3A576D-B5B3-1911-00A3-D09BFFC1A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AC2E2-3AEB-4704-A890-3FDFF7829F95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45DD62-F71D-A048-D274-ADDEC7772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35B4C0-C036-0DC2-6EB1-805A6F7BA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BAF3-07CF-404B-8168-32D58455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505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5FCB45-08B2-F8C4-4885-0BDCEBA66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AC2E2-3AEB-4704-A890-3FDFF7829F95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673330-BC30-AAE4-8F87-1DD3A744B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614F84-CA49-F967-501A-F805ABD0C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BAF3-07CF-404B-8168-32D58455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416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40652-4352-31B2-1D5A-8FFD7CA66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132A3-BAFF-C07C-7C39-EABEFFC2C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DE5C2-9BB1-324A-B756-19DDA1FE07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99DDD4-EAAE-A1F0-EEA3-CDDC991A9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AC2E2-3AEB-4704-A890-3FDFF7829F95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4840DA-16FE-FF77-3FB4-9FEA37769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E2CC1-1715-3EC7-184E-94EAB0704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BAF3-07CF-404B-8168-32D58455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220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E3BC5-9B60-7729-8CE9-FD3D1996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B96B60-42C6-E97F-8E4D-429B043331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2E08E-B0E9-BBA5-8821-101CAA3519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E12058-82E2-088F-AFF4-923B6D8A5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AC2E2-3AEB-4704-A890-3FDFF7829F95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71DC5B-03FD-AC76-5F11-FDD304909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20396-F36A-5D22-566A-8376C0A0E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BAF3-07CF-404B-8168-32D58455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199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9DEDC-457A-8B98-FDF1-08F3C7ABE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208108-6404-E2F1-01B8-E2D783630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D3DD78-42A9-1863-45BA-9DFEDB2F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AC2E2-3AEB-4704-A890-3FDFF7829F95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05338-7241-8E8C-5502-6DE517B2A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E4C97-5282-C362-BE40-A19EB4599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BAF3-07CF-404B-8168-32D58455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270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BA82EF-C9AA-7496-C51E-9105B9ADFA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93FA36-B901-74D0-E3A8-8AF2BDF114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827B1-80F6-98F5-AD57-EA41E6860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AC2E2-3AEB-4704-A890-3FDFF7829F95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677D8-2F6D-6719-7FC8-F090D564C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6BF16-7BF1-B897-4E54-73BD2C284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BAF3-07CF-404B-8168-32D58455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78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381D89-42A4-30DF-A088-3A43C078C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BEB04-DAB9-C53F-257C-A8E85C9C6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2F3A5-E500-C751-6B70-3EDCD56338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AC2E2-3AEB-4704-A890-3FDFF7829F95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E18F09-4A5A-2248-E301-3D32DAF3B1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16A9B4-1D44-FAE2-0C2E-7CD1FA1D0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2BAF3-07CF-404B-8168-32D58455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462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.svg"/><Relationship Id="rId1" Type="http://schemas.openxmlformats.org/officeDocument/2006/relationships/tags" Target="../tags/tag5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.svg"/><Relationship Id="rId1" Type="http://schemas.openxmlformats.org/officeDocument/2006/relationships/tags" Target="../tags/tag6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.svg"/><Relationship Id="rId1" Type="http://schemas.openxmlformats.org/officeDocument/2006/relationships/tags" Target="../tags/tag7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!!T1">
            <a:extLst>
              <a:ext uri="{FF2B5EF4-FFF2-40B4-BE49-F238E27FC236}">
                <a16:creationId xmlns:a16="http://schemas.microsoft.com/office/drawing/2014/main" id="{5D083653-D653-8797-6DCC-D51DD13912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9342" t="48224" r="27201" b="46041"/>
          <a:stretch/>
        </p:blipFill>
        <p:spPr>
          <a:xfrm>
            <a:off x="-737419" y="0"/>
            <a:ext cx="28632060" cy="6858000"/>
          </a:xfrm>
          <a:prstGeom prst="rect">
            <a:avLst/>
          </a:prstGeom>
        </p:spPr>
      </p:pic>
      <p:pic>
        <p:nvPicPr>
          <p:cNvPr id="6" name="!!Slide2">
            <a:extLst>
              <a:ext uri="{FF2B5EF4-FFF2-40B4-BE49-F238E27FC236}">
                <a16:creationId xmlns:a16="http://schemas.microsoft.com/office/drawing/2014/main" id="{8265D04D-7447-A774-A470-C953D0A905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8958" t="48751" r="29370" b="49575"/>
          <a:stretch/>
        </p:blipFill>
        <p:spPr>
          <a:xfrm>
            <a:off x="19722183" y="630933"/>
            <a:ext cx="3558325" cy="2001558"/>
          </a:xfrm>
          <a:prstGeom prst="rect">
            <a:avLst/>
          </a:prstGeom>
        </p:spPr>
      </p:pic>
      <p:sp>
        <p:nvSpPr>
          <p:cNvPr id="3" name="!!Title">
            <a:extLst>
              <a:ext uri="{FF2B5EF4-FFF2-40B4-BE49-F238E27FC236}">
                <a16:creationId xmlns:a16="http://schemas.microsoft.com/office/drawing/2014/main" id="{D50CB9D1-8635-C5FA-096B-12770FFE3883}"/>
              </a:ext>
            </a:extLst>
          </p:cNvPr>
          <p:cNvSpPr txBox="1"/>
          <p:nvPr/>
        </p:nvSpPr>
        <p:spPr>
          <a:xfrm>
            <a:off x="3347693" y="971312"/>
            <a:ext cx="4839845" cy="156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11500" dirty="0">
                <a:latin typeface="Aptos ExtraBold" panose="020F0502020204030204" pitchFamily="34" charset="0"/>
              </a:rPr>
              <a:t>Beetle</a:t>
            </a:r>
            <a:endParaRPr lang="en-US" sz="11500" dirty="0">
              <a:latin typeface="Aptos ExtraBold" panose="020F0502020204030204" pitchFamily="34" charset="0"/>
            </a:endParaRPr>
          </a:p>
        </p:txBody>
      </p:sp>
      <p:sp>
        <p:nvSpPr>
          <p:cNvPr id="10" name="!!Title2">
            <a:extLst>
              <a:ext uri="{FF2B5EF4-FFF2-40B4-BE49-F238E27FC236}">
                <a16:creationId xmlns:a16="http://schemas.microsoft.com/office/drawing/2014/main" id="{9B66A64D-572B-C31B-9E40-74F0F8B3D807}"/>
              </a:ext>
            </a:extLst>
          </p:cNvPr>
          <p:cNvSpPr txBox="1"/>
          <p:nvPr/>
        </p:nvSpPr>
        <p:spPr>
          <a:xfrm>
            <a:off x="2881755" y="2347927"/>
            <a:ext cx="7976745" cy="156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1500" dirty="0">
                <a:latin typeface="Aptos ExtraBold" panose="020F0502020204030204" pitchFamily="34" charset="0"/>
              </a:rPr>
              <a:t>Christmas</a:t>
            </a:r>
          </a:p>
        </p:txBody>
      </p:sp>
      <p:pic>
        <p:nvPicPr>
          <p:cNvPr id="17" name="!!ExtraFoliage">
            <a:extLst>
              <a:ext uri="{FF2B5EF4-FFF2-40B4-BE49-F238E27FC236}">
                <a16:creationId xmlns:a16="http://schemas.microsoft.com/office/drawing/2014/main" id="{A31899A3-6443-91B7-0580-F6C859B85C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5677" t="8132" b="25397"/>
          <a:stretch/>
        </p:blipFill>
        <p:spPr>
          <a:xfrm>
            <a:off x="-1" y="1"/>
            <a:ext cx="7450121" cy="6858000"/>
          </a:xfrm>
          <a:prstGeom prst="rect">
            <a:avLst/>
          </a:prstGeom>
        </p:spPr>
      </p:pic>
      <p:sp>
        <p:nvSpPr>
          <p:cNvPr id="18" name="Timer">
            <a:extLst>
              <a:ext uri="{FF2B5EF4-FFF2-40B4-BE49-F238E27FC236}">
                <a16:creationId xmlns:a16="http://schemas.microsoft.com/office/drawing/2014/main" id="{97C260B1-DE23-9E29-0ADB-CEB02FF3A22C}"/>
              </a:ext>
            </a:extLst>
          </p:cNvPr>
          <p:cNvSpPr/>
          <p:nvPr/>
        </p:nvSpPr>
        <p:spPr>
          <a:xfrm>
            <a:off x="7620000" y="4648200"/>
            <a:ext cx="971550" cy="952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4407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17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5443 0 L 1.25E-6 0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21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0612 0 L -1.875E-6 0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 nodePh="1">
                                  <p:stCondLst>
                                    <p:cond delay="350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!!T1">
            <a:extLst>
              <a:ext uri="{FF2B5EF4-FFF2-40B4-BE49-F238E27FC236}">
                <a16:creationId xmlns:a16="http://schemas.microsoft.com/office/drawing/2014/main" id="{54CC89F9-7EF5-CCF3-BE2B-7669A8496C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9342" t="48224" r="27201" b="46041"/>
          <a:stretch/>
        </p:blipFill>
        <p:spPr>
          <a:xfrm>
            <a:off x="-70104000" y="-2161778"/>
            <a:ext cx="98102914" cy="23497778"/>
          </a:xfrm>
          <a:prstGeom prst="rect">
            <a:avLst/>
          </a:prstGeom>
        </p:spPr>
      </p:pic>
      <p:pic>
        <p:nvPicPr>
          <p:cNvPr id="319" name="!!Slide2">
            <a:extLst>
              <a:ext uri="{FF2B5EF4-FFF2-40B4-BE49-F238E27FC236}">
                <a16:creationId xmlns:a16="http://schemas.microsoft.com/office/drawing/2014/main" id="{A2D73FED-D32F-6DD1-587A-4F69F572CF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8958" t="48751" r="29370" b="495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!!ExtraFoliage">
            <a:extLst>
              <a:ext uri="{FF2B5EF4-FFF2-40B4-BE49-F238E27FC236}">
                <a16:creationId xmlns:a16="http://schemas.microsoft.com/office/drawing/2014/main" id="{5A5B3ACD-F3D3-B8CA-B96C-E8EE8B1F86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5677" t="8132" b="25397"/>
          <a:stretch/>
        </p:blipFill>
        <p:spPr>
          <a:xfrm>
            <a:off x="-70700323" y="-95249"/>
            <a:ext cx="7450121" cy="6858000"/>
          </a:xfrm>
          <a:prstGeom prst="rect">
            <a:avLst/>
          </a:prstGeom>
        </p:spPr>
      </p:pic>
      <p:sp>
        <p:nvSpPr>
          <p:cNvPr id="9" name="!!Title">
            <a:extLst>
              <a:ext uri="{FF2B5EF4-FFF2-40B4-BE49-F238E27FC236}">
                <a16:creationId xmlns:a16="http://schemas.microsoft.com/office/drawing/2014/main" id="{D414A023-1AEF-93DF-8780-EB4586278AD7}"/>
              </a:ext>
            </a:extLst>
          </p:cNvPr>
          <p:cNvSpPr txBox="1"/>
          <p:nvPr/>
        </p:nvSpPr>
        <p:spPr>
          <a:xfrm>
            <a:off x="-68178707" y="907812"/>
            <a:ext cx="4839845" cy="156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11500" dirty="0">
                <a:latin typeface="Aptos ExtraBold" panose="020F0502020204030204" pitchFamily="34" charset="0"/>
              </a:rPr>
              <a:t>Beetle</a:t>
            </a:r>
            <a:endParaRPr lang="en-US" sz="11500" dirty="0">
              <a:latin typeface="Aptos ExtraBold" panose="020F0502020204030204" pitchFamily="34" charset="0"/>
            </a:endParaRPr>
          </a:p>
        </p:txBody>
      </p:sp>
      <p:sp>
        <p:nvSpPr>
          <p:cNvPr id="10" name="!!Title2">
            <a:extLst>
              <a:ext uri="{FF2B5EF4-FFF2-40B4-BE49-F238E27FC236}">
                <a16:creationId xmlns:a16="http://schemas.microsoft.com/office/drawing/2014/main" id="{9B6EA4BA-1222-EA8C-3FDF-7343504E3668}"/>
              </a:ext>
            </a:extLst>
          </p:cNvPr>
          <p:cNvSpPr txBox="1"/>
          <p:nvPr/>
        </p:nvSpPr>
        <p:spPr>
          <a:xfrm>
            <a:off x="-68644645" y="2284427"/>
            <a:ext cx="7976745" cy="156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1500" dirty="0">
                <a:latin typeface="Aptos ExtraBold" panose="020F0502020204030204" pitchFamily="34" charset="0"/>
              </a:rPr>
              <a:t>Christmas</a:t>
            </a:r>
          </a:p>
        </p:txBody>
      </p:sp>
      <p:sp>
        <p:nvSpPr>
          <p:cNvPr id="11" name="Timer">
            <a:extLst>
              <a:ext uri="{FF2B5EF4-FFF2-40B4-BE49-F238E27FC236}">
                <a16:creationId xmlns:a16="http://schemas.microsoft.com/office/drawing/2014/main" id="{077DF0F4-B931-1460-4C99-36ADA8B3986D}"/>
              </a:ext>
            </a:extLst>
          </p:cNvPr>
          <p:cNvSpPr/>
          <p:nvPr/>
        </p:nvSpPr>
        <p:spPr>
          <a:xfrm>
            <a:off x="7620000" y="4648200"/>
            <a:ext cx="971550" cy="952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8199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mer">
            <a:extLst>
              <a:ext uri="{FF2B5EF4-FFF2-40B4-BE49-F238E27FC236}">
                <a16:creationId xmlns:a16="http://schemas.microsoft.com/office/drawing/2014/main" id="{9224C33F-A1C0-02BB-9FFE-2103C3F4EAF1}"/>
              </a:ext>
            </a:extLst>
          </p:cNvPr>
          <p:cNvSpPr/>
          <p:nvPr/>
        </p:nvSpPr>
        <p:spPr>
          <a:xfrm>
            <a:off x="7620000" y="4648200"/>
            <a:ext cx="971550" cy="952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!!T2">
            <a:extLst>
              <a:ext uri="{FF2B5EF4-FFF2-40B4-BE49-F238E27FC236}">
                <a16:creationId xmlns:a16="http://schemas.microsoft.com/office/drawing/2014/main" id="{DD8C0A5E-6629-9360-FE8C-35B9A6D75E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72" t="54" r="-12" b="38"/>
          <a:stretch/>
        </p:blipFill>
        <p:spPr>
          <a:xfrm>
            <a:off x="-142849600" y="-57607200"/>
            <a:ext cx="212953600" cy="119481600"/>
          </a:xfrm>
          <a:prstGeom prst="rect">
            <a:avLst/>
          </a:prstGeom>
        </p:spPr>
      </p:pic>
      <p:pic>
        <p:nvPicPr>
          <p:cNvPr id="13" name="!!T1">
            <a:extLst>
              <a:ext uri="{FF2B5EF4-FFF2-40B4-BE49-F238E27FC236}">
                <a16:creationId xmlns:a16="http://schemas.microsoft.com/office/drawing/2014/main" id="{3DC41500-394A-AEED-AA03-A19F87AF7A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9342" t="48224" r="27201" b="46041"/>
          <a:stretch/>
        </p:blipFill>
        <p:spPr>
          <a:xfrm>
            <a:off x="-16460837" y="0"/>
            <a:ext cx="28676649" cy="6868681"/>
          </a:xfrm>
          <a:prstGeom prst="rect">
            <a:avLst/>
          </a:prstGeom>
        </p:spPr>
      </p:pic>
      <p:pic>
        <p:nvPicPr>
          <p:cNvPr id="14" name="!!Slide2">
            <a:extLst>
              <a:ext uri="{FF2B5EF4-FFF2-40B4-BE49-F238E27FC236}">
                <a16:creationId xmlns:a16="http://schemas.microsoft.com/office/drawing/2014/main" id="{963F2D27-AB7E-E75D-0270-7AFD920F1E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8958" t="48751" r="29370" b="49575"/>
          <a:stretch/>
        </p:blipFill>
        <p:spPr>
          <a:xfrm>
            <a:off x="4031396" y="631914"/>
            <a:ext cx="3563867" cy="2004675"/>
          </a:xfrm>
          <a:prstGeom prst="rect">
            <a:avLst/>
          </a:prstGeom>
        </p:spPr>
      </p:pic>
      <p:pic>
        <p:nvPicPr>
          <p:cNvPr id="19" name="!!Window">
            <a:extLst>
              <a:ext uri="{FF2B5EF4-FFF2-40B4-BE49-F238E27FC236}">
                <a16:creationId xmlns:a16="http://schemas.microsoft.com/office/drawing/2014/main" id="{597103AC-CB0C-2400-D477-1646E799A5F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1944" t="49602" r="51027" b="41127"/>
          <a:stretch/>
        </p:blipFill>
        <p:spPr>
          <a:xfrm>
            <a:off x="-4368800" y="-7823200"/>
            <a:ext cx="20929600" cy="23977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92786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!!T2">
            <a:extLst>
              <a:ext uri="{FF2B5EF4-FFF2-40B4-BE49-F238E27FC236}">
                <a16:creationId xmlns:a16="http://schemas.microsoft.com/office/drawing/2014/main" id="{0CC1C9D5-B69A-0D57-4FE6-44FA68DC59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72" t="54" r="-12" b="38"/>
          <a:stretch/>
        </p:blipFill>
        <p:spPr>
          <a:xfrm>
            <a:off x="0" y="8725"/>
            <a:ext cx="12191999" cy="6840549"/>
          </a:xfrm>
          <a:prstGeom prst="rect">
            <a:avLst/>
          </a:prstGeom>
        </p:spPr>
      </p:pic>
      <p:pic>
        <p:nvPicPr>
          <p:cNvPr id="16" name="!!T1">
            <a:extLst>
              <a:ext uri="{FF2B5EF4-FFF2-40B4-BE49-F238E27FC236}">
                <a16:creationId xmlns:a16="http://schemas.microsoft.com/office/drawing/2014/main" id="{E9781F9B-02EB-6EDE-889D-ED1C1A6F6D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9342" t="48224" r="27201" b="46041"/>
          <a:stretch/>
        </p:blipFill>
        <p:spPr>
          <a:xfrm>
            <a:off x="7235997" y="3306847"/>
            <a:ext cx="1641793" cy="393245"/>
          </a:xfrm>
          <a:prstGeom prst="rect">
            <a:avLst/>
          </a:prstGeom>
        </p:spPr>
      </p:pic>
      <p:pic>
        <p:nvPicPr>
          <p:cNvPr id="17" name="!!Slide2">
            <a:extLst>
              <a:ext uri="{FF2B5EF4-FFF2-40B4-BE49-F238E27FC236}">
                <a16:creationId xmlns:a16="http://schemas.microsoft.com/office/drawing/2014/main" id="{18F4AA83-BE71-C2B9-1D68-6EA438AB5E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8958" t="48751" r="29370" b="49575"/>
          <a:stretch/>
        </p:blipFill>
        <p:spPr>
          <a:xfrm>
            <a:off x="8409217" y="3343025"/>
            <a:ext cx="204038" cy="114771"/>
          </a:xfrm>
          <a:prstGeom prst="rect">
            <a:avLst/>
          </a:prstGeom>
        </p:spPr>
      </p:pic>
      <p:pic>
        <p:nvPicPr>
          <p:cNvPr id="7" name="!!T3" hidden="1">
            <a:extLst>
              <a:ext uri="{FF2B5EF4-FFF2-40B4-BE49-F238E27FC236}">
                <a16:creationId xmlns:a16="http://schemas.microsoft.com/office/drawing/2014/main" id="{9B8F9ECE-B85F-B065-0E29-B25F7CFC9A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78008714" y="-83844941"/>
            <a:ext cx="184890098" cy="160606908"/>
          </a:xfrm>
          <a:prstGeom prst="rect">
            <a:avLst/>
          </a:prstGeom>
        </p:spPr>
      </p:pic>
      <p:pic>
        <p:nvPicPr>
          <p:cNvPr id="6" name="!!T3">
            <a:extLst>
              <a:ext uri="{FF2B5EF4-FFF2-40B4-BE49-F238E27FC236}">
                <a16:creationId xmlns:a16="http://schemas.microsoft.com/office/drawing/2014/main" id="{D68FBC82-D428-395C-C53A-BFA0423D65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78008712" y="-83844944"/>
            <a:ext cx="184890096" cy="160606912"/>
          </a:xfrm>
          <a:custGeom>
            <a:avLst/>
            <a:gdLst>
              <a:gd name="connsiteX0" fmla="*/ 77913789 w 184890096"/>
              <a:gd name="connsiteY0" fmla="*/ 80059729 h 160606912"/>
              <a:gd name="connsiteX1" fmla="*/ 77913789 w 184890096"/>
              <a:gd name="connsiteY1" fmla="*/ 94136013 h 160606912"/>
              <a:gd name="connsiteX2" fmla="*/ 90200713 w 184890096"/>
              <a:gd name="connsiteY2" fmla="*/ 94136013 h 160606912"/>
              <a:gd name="connsiteX3" fmla="*/ 90200713 w 184890096"/>
              <a:gd name="connsiteY3" fmla="*/ 80059729 h 160606912"/>
              <a:gd name="connsiteX4" fmla="*/ 0 w 184890096"/>
              <a:gd name="connsiteY4" fmla="*/ 0 h 160606912"/>
              <a:gd name="connsiteX5" fmla="*/ 184890096 w 184890096"/>
              <a:gd name="connsiteY5" fmla="*/ 0 h 160606912"/>
              <a:gd name="connsiteX6" fmla="*/ 184890096 w 184890096"/>
              <a:gd name="connsiteY6" fmla="*/ 160606912 h 160606912"/>
              <a:gd name="connsiteX7" fmla="*/ 0 w 184890096"/>
              <a:gd name="connsiteY7" fmla="*/ 160606912 h 160606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90096" h="160606912">
                <a:moveTo>
                  <a:pt x="77913789" y="80059729"/>
                </a:moveTo>
                <a:lnTo>
                  <a:pt x="77913789" y="94136013"/>
                </a:lnTo>
                <a:lnTo>
                  <a:pt x="90200713" y="94136013"/>
                </a:lnTo>
                <a:lnTo>
                  <a:pt x="90200713" y="80059729"/>
                </a:lnTo>
                <a:close/>
                <a:moveTo>
                  <a:pt x="0" y="0"/>
                </a:moveTo>
                <a:lnTo>
                  <a:pt x="184890096" y="0"/>
                </a:lnTo>
                <a:lnTo>
                  <a:pt x="184890096" y="160606912"/>
                </a:lnTo>
                <a:lnTo>
                  <a:pt x="0" y="160606912"/>
                </a:lnTo>
                <a:close/>
              </a:path>
            </a:pathLst>
          </a:custGeom>
        </p:spPr>
      </p:pic>
      <p:pic>
        <p:nvPicPr>
          <p:cNvPr id="19" name="!!Window">
            <a:extLst>
              <a:ext uri="{FF2B5EF4-FFF2-40B4-BE49-F238E27FC236}">
                <a16:creationId xmlns:a16="http://schemas.microsoft.com/office/drawing/2014/main" id="{BE5FAF96-79CF-5B71-A706-437B0017D1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1944" t="49602" r="51027" b="41127"/>
          <a:stretch/>
        </p:blipFill>
        <p:spPr>
          <a:xfrm>
            <a:off x="-457199" y="-4200248"/>
            <a:ext cx="13011472" cy="14906348"/>
          </a:xfrm>
          <a:prstGeom prst="rect">
            <a:avLst/>
          </a:prstGeom>
        </p:spPr>
      </p:pic>
      <p:sp>
        <p:nvSpPr>
          <p:cNvPr id="2" name="Timer">
            <a:extLst>
              <a:ext uri="{FF2B5EF4-FFF2-40B4-BE49-F238E27FC236}">
                <a16:creationId xmlns:a16="http://schemas.microsoft.com/office/drawing/2014/main" id="{3FF53814-633A-4B7F-46AA-AFF6781D3022}"/>
              </a:ext>
            </a:extLst>
          </p:cNvPr>
          <p:cNvSpPr/>
          <p:nvPr/>
        </p:nvSpPr>
        <p:spPr>
          <a:xfrm>
            <a:off x="7620000" y="4648200"/>
            <a:ext cx="971550" cy="952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5064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!!Shelf">
            <a:extLst>
              <a:ext uri="{FF2B5EF4-FFF2-40B4-BE49-F238E27FC236}">
                <a16:creationId xmlns:a16="http://schemas.microsoft.com/office/drawing/2014/main" id="{429E7D6B-B783-65BD-5E7D-7EBEA66E63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7395" t="16720" r="45310" b="64927"/>
          <a:stretch/>
        </p:blipFill>
        <p:spPr>
          <a:xfrm>
            <a:off x="-23672800" y="2531455"/>
            <a:ext cx="54756644" cy="20693961"/>
          </a:xfrm>
          <a:custGeom>
            <a:avLst/>
            <a:gdLst>
              <a:gd name="connsiteX0" fmla="*/ 0 w 12192000"/>
              <a:gd name="connsiteY0" fmla="*/ 0 h 4607674"/>
              <a:gd name="connsiteX1" fmla="*/ 3430430 w 12192000"/>
              <a:gd name="connsiteY1" fmla="*/ 25039 h 4607674"/>
              <a:gd name="connsiteX2" fmla="*/ 3740718 w 12192000"/>
              <a:gd name="connsiteY2" fmla="*/ 1628195 h 4607674"/>
              <a:gd name="connsiteX3" fmla="*/ 4025895 w 12192000"/>
              <a:gd name="connsiteY3" fmla="*/ 1627675 h 4607674"/>
              <a:gd name="connsiteX4" fmla="*/ 4255969 w 12192000"/>
              <a:gd name="connsiteY4" fmla="*/ 2857835 h 4607674"/>
              <a:gd name="connsiteX5" fmla="*/ 4858797 w 12192000"/>
              <a:gd name="connsiteY5" fmla="*/ 2878153 h 4607674"/>
              <a:gd name="connsiteX6" fmla="*/ 5549864 w 12192000"/>
              <a:gd name="connsiteY6" fmla="*/ 2871538 h 4607674"/>
              <a:gd name="connsiteX7" fmla="*/ 6957983 w 12192000"/>
              <a:gd name="connsiteY7" fmla="*/ 2868075 h 4607674"/>
              <a:gd name="connsiteX8" fmla="*/ 7936254 w 12192000"/>
              <a:gd name="connsiteY8" fmla="*/ 2881003 h 4607674"/>
              <a:gd name="connsiteX9" fmla="*/ 8957619 w 12192000"/>
              <a:gd name="connsiteY9" fmla="*/ 2885313 h 4607674"/>
              <a:gd name="connsiteX10" fmla="*/ 9177408 w 12192000"/>
              <a:gd name="connsiteY10" fmla="*/ 2424189 h 4607674"/>
              <a:gd name="connsiteX11" fmla="*/ 9292328 w 12192000"/>
              <a:gd name="connsiteY11" fmla="*/ 1822288 h 4607674"/>
              <a:gd name="connsiteX12" fmla="*/ 9468258 w 12192000"/>
              <a:gd name="connsiteY12" fmla="*/ 1617744 h 4607674"/>
              <a:gd name="connsiteX13" fmla="*/ 12192000 w 12192000"/>
              <a:gd name="connsiteY13" fmla="*/ 1612773 h 4607674"/>
              <a:gd name="connsiteX14" fmla="*/ 12192000 w 12192000"/>
              <a:gd name="connsiteY14" fmla="*/ 4607674 h 4607674"/>
              <a:gd name="connsiteX15" fmla="*/ 0 w 12192000"/>
              <a:gd name="connsiteY15" fmla="*/ 4607674 h 4607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4607674">
                <a:moveTo>
                  <a:pt x="0" y="0"/>
                </a:moveTo>
                <a:lnTo>
                  <a:pt x="3430430" y="25039"/>
                </a:lnTo>
                <a:lnTo>
                  <a:pt x="3740718" y="1628195"/>
                </a:lnTo>
                <a:lnTo>
                  <a:pt x="4025895" y="1627675"/>
                </a:lnTo>
                <a:lnTo>
                  <a:pt x="4255969" y="2857835"/>
                </a:lnTo>
                <a:lnTo>
                  <a:pt x="4858797" y="2878153"/>
                </a:lnTo>
                <a:lnTo>
                  <a:pt x="5549864" y="2871538"/>
                </a:lnTo>
                <a:lnTo>
                  <a:pt x="6957983" y="2868075"/>
                </a:lnTo>
                <a:lnTo>
                  <a:pt x="7936254" y="2881003"/>
                </a:lnTo>
                <a:lnTo>
                  <a:pt x="8957619" y="2885313"/>
                </a:lnTo>
                <a:lnTo>
                  <a:pt x="9177408" y="2424189"/>
                </a:lnTo>
                <a:lnTo>
                  <a:pt x="9292328" y="1822288"/>
                </a:lnTo>
                <a:lnTo>
                  <a:pt x="9468258" y="1617744"/>
                </a:lnTo>
                <a:lnTo>
                  <a:pt x="12192000" y="1612773"/>
                </a:lnTo>
                <a:lnTo>
                  <a:pt x="12192000" y="4607674"/>
                </a:lnTo>
                <a:lnTo>
                  <a:pt x="0" y="4607674"/>
                </a:lnTo>
                <a:close/>
              </a:path>
            </a:pathLst>
          </a:custGeom>
        </p:spPr>
      </p:pic>
      <p:pic>
        <p:nvPicPr>
          <p:cNvPr id="10" name="!!T2">
            <a:extLst>
              <a:ext uri="{FF2B5EF4-FFF2-40B4-BE49-F238E27FC236}">
                <a16:creationId xmlns:a16="http://schemas.microsoft.com/office/drawing/2014/main" id="{177B5FF2-B920-8496-C4E5-5FF2779CE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8395" y="4715697"/>
            <a:ext cx="2133479" cy="1198959"/>
          </a:xfrm>
          <a:prstGeom prst="rect">
            <a:avLst/>
          </a:prstGeom>
        </p:spPr>
      </p:pic>
      <p:pic>
        <p:nvPicPr>
          <p:cNvPr id="8" name="!!T3">
            <a:extLst>
              <a:ext uri="{FF2B5EF4-FFF2-40B4-BE49-F238E27FC236}">
                <a16:creationId xmlns:a16="http://schemas.microsoft.com/office/drawing/2014/main" id="{09F4D96F-86A9-2BD6-DD86-3ED66CB28B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1223933" y="-1474839"/>
            <a:ext cx="14639866" cy="12717088"/>
          </a:xfrm>
          <a:prstGeom prst="rect">
            <a:avLst/>
          </a:prstGeom>
        </p:spPr>
      </p:pic>
      <p:pic>
        <p:nvPicPr>
          <p:cNvPr id="17" name="!!Snowglobe">
            <a:extLst>
              <a:ext uri="{FF2B5EF4-FFF2-40B4-BE49-F238E27FC236}">
                <a16:creationId xmlns:a16="http://schemas.microsoft.com/office/drawing/2014/main" id="{EE06A671-EFA9-5319-39F4-D9D6B32353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2730868" y="-4716447"/>
            <a:ext cx="18005484" cy="20276286"/>
          </a:xfrm>
          <a:prstGeom prst="rect">
            <a:avLst/>
          </a:prstGeom>
        </p:spPr>
      </p:pic>
      <p:pic>
        <p:nvPicPr>
          <p:cNvPr id="15" name="!!Window">
            <a:extLst>
              <a:ext uri="{FF2B5EF4-FFF2-40B4-BE49-F238E27FC236}">
                <a16:creationId xmlns:a16="http://schemas.microsoft.com/office/drawing/2014/main" id="{9569CBAB-7881-B9BD-37C5-F0241A8A659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1944" t="49602" r="51027" b="41127"/>
          <a:stretch/>
        </p:blipFill>
        <p:spPr>
          <a:xfrm>
            <a:off x="4916708" y="4831543"/>
            <a:ext cx="1030267" cy="1180306"/>
          </a:xfrm>
          <a:prstGeom prst="rect">
            <a:avLst/>
          </a:prstGeom>
        </p:spPr>
      </p:pic>
      <p:sp>
        <p:nvSpPr>
          <p:cNvPr id="2" name="Timer">
            <a:extLst>
              <a:ext uri="{FF2B5EF4-FFF2-40B4-BE49-F238E27FC236}">
                <a16:creationId xmlns:a16="http://schemas.microsoft.com/office/drawing/2014/main" id="{B4DBCDE5-FACC-22CC-AA7F-9DA9BFB13744}"/>
              </a:ext>
            </a:extLst>
          </p:cNvPr>
          <p:cNvSpPr/>
          <p:nvPr/>
        </p:nvSpPr>
        <p:spPr>
          <a:xfrm>
            <a:off x="7620000" y="4648200"/>
            <a:ext cx="971550" cy="952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!!RightAntena">
            <a:extLst>
              <a:ext uri="{FF2B5EF4-FFF2-40B4-BE49-F238E27FC236}">
                <a16:creationId xmlns:a16="http://schemas.microsoft.com/office/drawing/2014/main" id="{2394AB3B-10C4-7DF6-E8DD-974D28C913D2}"/>
              </a:ext>
            </a:extLst>
          </p:cNvPr>
          <p:cNvGrpSpPr/>
          <p:nvPr/>
        </p:nvGrpSpPr>
        <p:grpSpPr>
          <a:xfrm>
            <a:off x="1599342" y="-4585981"/>
            <a:ext cx="1421294" cy="4564842"/>
            <a:chOff x="3502770" y="1865142"/>
            <a:chExt cx="982310" cy="315493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FA20BF0-3C6B-1229-84E4-E8F01DED893D}"/>
                </a:ext>
              </a:extLst>
            </p:cNvPr>
            <p:cNvSpPr/>
            <p:nvPr/>
          </p:nvSpPr>
          <p:spPr>
            <a:xfrm>
              <a:off x="3886969" y="1865142"/>
              <a:ext cx="598111" cy="1677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  <p:pic>
          <p:nvPicPr>
            <p:cNvPr id="5" name="!!Antena1">
              <a:extLst>
                <a:ext uri="{FF2B5EF4-FFF2-40B4-BE49-F238E27FC236}">
                  <a16:creationId xmlns:a16="http://schemas.microsoft.com/office/drawing/2014/main" id="{106FB10C-443E-55BD-B63E-3795057CE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02770" y="3342449"/>
              <a:ext cx="598111" cy="1677628"/>
            </a:xfrm>
            <a:prstGeom prst="rect">
              <a:avLst/>
            </a:prstGeom>
          </p:spPr>
        </p:pic>
      </p:grpSp>
      <p:grpSp>
        <p:nvGrpSpPr>
          <p:cNvPr id="6" name="!!LeftAntena">
            <a:extLst>
              <a:ext uri="{FF2B5EF4-FFF2-40B4-BE49-F238E27FC236}">
                <a16:creationId xmlns:a16="http://schemas.microsoft.com/office/drawing/2014/main" id="{20330501-352E-B0C2-45D1-C461E338FC91}"/>
              </a:ext>
            </a:extLst>
          </p:cNvPr>
          <p:cNvGrpSpPr/>
          <p:nvPr/>
        </p:nvGrpSpPr>
        <p:grpSpPr>
          <a:xfrm>
            <a:off x="-190774" y="-3908554"/>
            <a:ext cx="4112887" cy="2437629"/>
            <a:chOff x="2265553" y="2333337"/>
            <a:chExt cx="2842572" cy="168473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541182C-8347-5BFC-FCB2-59CA59C042A9}"/>
                </a:ext>
              </a:extLst>
            </p:cNvPr>
            <p:cNvSpPr/>
            <p:nvPr/>
          </p:nvSpPr>
          <p:spPr>
            <a:xfrm>
              <a:off x="3581240" y="2333337"/>
              <a:ext cx="1526885" cy="95795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  <p:pic>
          <p:nvPicPr>
            <p:cNvPr id="9" name="!!Antena2">
              <a:extLst>
                <a:ext uri="{FF2B5EF4-FFF2-40B4-BE49-F238E27FC236}">
                  <a16:creationId xmlns:a16="http://schemas.microsoft.com/office/drawing/2014/main" id="{A5CBD63D-3D7A-1B06-7CBB-75DA80BC1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265553" y="3060124"/>
              <a:ext cx="1526885" cy="957951"/>
            </a:xfrm>
            <a:prstGeom prst="rect">
              <a:avLst/>
            </a:prstGeom>
          </p:spPr>
        </p:pic>
      </p:grpSp>
      <p:pic>
        <p:nvPicPr>
          <p:cNvPr id="11" name="!!BeetleBody">
            <a:extLst>
              <a:ext uri="{FF2B5EF4-FFF2-40B4-BE49-F238E27FC236}">
                <a16:creationId xmlns:a16="http://schemas.microsoft.com/office/drawing/2014/main" id="{03F94DC1-9F30-5A6E-72A2-F1F25AAEF5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6416" y="-5426169"/>
            <a:ext cx="5813267" cy="5065759"/>
          </a:xfrm>
          <a:prstGeom prst="rect">
            <a:avLst/>
          </a:prstGeom>
        </p:spPr>
      </p:pic>
      <p:grpSp>
        <p:nvGrpSpPr>
          <p:cNvPr id="12" name="!!LeftWing">
            <a:extLst>
              <a:ext uri="{FF2B5EF4-FFF2-40B4-BE49-F238E27FC236}">
                <a16:creationId xmlns:a16="http://schemas.microsoft.com/office/drawing/2014/main" id="{DF23916F-AF7A-5DBE-C51F-980E9CE08367}"/>
              </a:ext>
            </a:extLst>
          </p:cNvPr>
          <p:cNvGrpSpPr/>
          <p:nvPr/>
        </p:nvGrpSpPr>
        <p:grpSpPr>
          <a:xfrm>
            <a:off x="-133435" y="-5370166"/>
            <a:ext cx="4865046" cy="4135356"/>
            <a:chOff x="2305182" y="1323162"/>
            <a:chExt cx="3362418" cy="2858101"/>
          </a:xfrm>
        </p:grpSpPr>
        <p:pic>
          <p:nvPicPr>
            <p:cNvPr id="13" name="!!LeftWing">
              <a:extLst>
                <a:ext uri="{FF2B5EF4-FFF2-40B4-BE49-F238E27FC236}">
                  <a16:creationId xmlns:a16="http://schemas.microsoft.com/office/drawing/2014/main" id="{529289A8-A5CA-EE04-C9EA-ED0484839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771150" y="1323162"/>
              <a:ext cx="1896450" cy="161441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CD6E27D-C188-614E-BCB5-FB9F306D2518}"/>
                </a:ext>
              </a:extLst>
            </p:cNvPr>
            <p:cNvSpPr/>
            <p:nvPr/>
          </p:nvSpPr>
          <p:spPr>
            <a:xfrm>
              <a:off x="2305182" y="2566849"/>
              <a:ext cx="1896450" cy="16144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6" name="!!RightWing">
            <a:extLst>
              <a:ext uri="{FF2B5EF4-FFF2-40B4-BE49-F238E27FC236}">
                <a16:creationId xmlns:a16="http://schemas.microsoft.com/office/drawing/2014/main" id="{9308C2EB-11C9-7AC1-9B54-378A306BB104}"/>
              </a:ext>
            </a:extLst>
          </p:cNvPr>
          <p:cNvGrpSpPr/>
          <p:nvPr/>
        </p:nvGrpSpPr>
        <p:grpSpPr>
          <a:xfrm>
            <a:off x="704810" y="-5051297"/>
            <a:ext cx="4422096" cy="4628461"/>
            <a:chOff x="2884525" y="1543544"/>
            <a:chExt cx="3056278" cy="3198905"/>
          </a:xfrm>
        </p:grpSpPr>
        <p:pic>
          <p:nvPicPr>
            <p:cNvPr id="18" name="!!RightWing">
              <a:extLst>
                <a:ext uri="{FF2B5EF4-FFF2-40B4-BE49-F238E27FC236}">
                  <a16:creationId xmlns:a16="http://schemas.microsoft.com/office/drawing/2014/main" id="{AE09A7E7-1A5F-2EE0-9AD2-C9D37EED1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4190234" y="1543544"/>
              <a:ext cx="1750569" cy="1842960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5B0CCBF-2B13-F2B2-144F-5D17E042480C}"/>
                </a:ext>
              </a:extLst>
            </p:cNvPr>
            <p:cNvSpPr/>
            <p:nvPr/>
          </p:nvSpPr>
          <p:spPr>
            <a:xfrm>
              <a:off x="2884525" y="2899489"/>
              <a:ext cx="1750569" cy="18429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330272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!!T2">
            <a:extLst>
              <a:ext uri="{FF2B5EF4-FFF2-40B4-BE49-F238E27FC236}">
                <a16:creationId xmlns:a16="http://schemas.microsoft.com/office/drawing/2014/main" id="{177B5FF2-B920-8496-C4E5-5FF2779CE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86636" y="2654001"/>
            <a:ext cx="546905" cy="307345"/>
          </a:xfrm>
          <a:prstGeom prst="rect">
            <a:avLst/>
          </a:prstGeom>
        </p:spPr>
      </p:pic>
      <p:pic>
        <p:nvPicPr>
          <p:cNvPr id="8" name="!!T3">
            <a:extLst>
              <a:ext uri="{FF2B5EF4-FFF2-40B4-BE49-F238E27FC236}">
                <a16:creationId xmlns:a16="http://schemas.microsoft.com/office/drawing/2014/main" id="{09F4D96F-86A9-2BD6-DD86-3ED66CB28B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12034" y="1067094"/>
            <a:ext cx="3752846" cy="3259950"/>
          </a:xfrm>
          <a:prstGeom prst="rect">
            <a:avLst/>
          </a:prstGeom>
        </p:spPr>
      </p:pic>
      <p:pic>
        <p:nvPicPr>
          <p:cNvPr id="135" name="!!Shelf">
            <a:extLst>
              <a:ext uri="{FF2B5EF4-FFF2-40B4-BE49-F238E27FC236}">
                <a16:creationId xmlns:a16="http://schemas.microsoft.com/office/drawing/2014/main" id="{A1BD5A74-6412-732A-986C-7E16455924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7395" t="16720" r="45310" b="64927"/>
          <a:stretch/>
        </p:blipFill>
        <p:spPr>
          <a:xfrm>
            <a:off x="0" y="2250326"/>
            <a:ext cx="12192000" cy="4607674"/>
          </a:xfrm>
          <a:custGeom>
            <a:avLst/>
            <a:gdLst>
              <a:gd name="connsiteX0" fmla="*/ 0 w 12192000"/>
              <a:gd name="connsiteY0" fmla="*/ 0 h 4607674"/>
              <a:gd name="connsiteX1" fmla="*/ 3430430 w 12192000"/>
              <a:gd name="connsiteY1" fmla="*/ 25039 h 4607674"/>
              <a:gd name="connsiteX2" fmla="*/ 3740718 w 12192000"/>
              <a:gd name="connsiteY2" fmla="*/ 1628195 h 4607674"/>
              <a:gd name="connsiteX3" fmla="*/ 4025895 w 12192000"/>
              <a:gd name="connsiteY3" fmla="*/ 1627675 h 4607674"/>
              <a:gd name="connsiteX4" fmla="*/ 4255969 w 12192000"/>
              <a:gd name="connsiteY4" fmla="*/ 2857835 h 4607674"/>
              <a:gd name="connsiteX5" fmla="*/ 4858797 w 12192000"/>
              <a:gd name="connsiteY5" fmla="*/ 2878153 h 4607674"/>
              <a:gd name="connsiteX6" fmla="*/ 5549864 w 12192000"/>
              <a:gd name="connsiteY6" fmla="*/ 2871538 h 4607674"/>
              <a:gd name="connsiteX7" fmla="*/ 6957983 w 12192000"/>
              <a:gd name="connsiteY7" fmla="*/ 2868075 h 4607674"/>
              <a:gd name="connsiteX8" fmla="*/ 7936254 w 12192000"/>
              <a:gd name="connsiteY8" fmla="*/ 2881003 h 4607674"/>
              <a:gd name="connsiteX9" fmla="*/ 8957619 w 12192000"/>
              <a:gd name="connsiteY9" fmla="*/ 2885313 h 4607674"/>
              <a:gd name="connsiteX10" fmla="*/ 9177408 w 12192000"/>
              <a:gd name="connsiteY10" fmla="*/ 2424189 h 4607674"/>
              <a:gd name="connsiteX11" fmla="*/ 9292328 w 12192000"/>
              <a:gd name="connsiteY11" fmla="*/ 1822288 h 4607674"/>
              <a:gd name="connsiteX12" fmla="*/ 9468258 w 12192000"/>
              <a:gd name="connsiteY12" fmla="*/ 1617744 h 4607674"/>
              <a:gd name="connsiteX13" fmla="*/ 12192000 w 12192000"/>
              <a:gd name="connsiteY13" fmla="*/ 1612773 h 4607674"/>
              <a:gd name="connsiteX14" fmla="*/ 12192000 w 12192000"/>
              <a:gd name="connsiteY14" fmla="*/ 4607674 h 4607674"/>
              <a:gd name="connsiteX15" fmla="*/ 0 w 12192000"/>
              <a:gd name="connsiteY15" fmla="*/ 4607674 h 4607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4607674">
                <a:moveTo>
                  <a:pt x="0" y="0"/>
                </a:moveTo>
                <a:lnTo>
                  <a:pt x="3430430" y="25039"/>
                </a:lnTo>
                <a:lnTo>
                  <a:pt x="3740718" y="1628195"/>
                </a:lnTo>
                <a:lnTo>
                  <a:pt x="4025895" y="1627675"/>
                </a:lnTo>
                <a:lnTo>
                  <a:pt x="4255969" y="2857835"/>
                </a:lnTo>
                <a:lnTo>
                  <a:pt x="4858797" y="2878153"/>
                </a:lnTo>
                <a:lnTo>
                  <a:pt x="5549864" y="2871538"/>
                </a:lnTo>
                <a:lnTo>
                  <a:pt x="6957983" y="2868075"/>
                </a:lnTo>
                <a:lnTo>
                  <a:pt x="7936254" y="2881003"/>
                </a:lnTo>
                <a:lnTo>
                  <a:pt x="8957619" y="2885313"/>
                </a:lnTo>
                <a:lnTo>
                  <a:pt x="9177408" y="2424189"/>
                </a:lnTo>
                <a:lnTo>
                  <a:pt x="9292328" y="1822288"/>
                </a:lnTo>
                <a:lnTo>
                  <a:pt x="9468258" y="1617744"/>
                </a:lnTo>
                <a:lnTo>
                  <a:pt x="12192000" y="1612773"/>
                </a:lnTo>
                <a:lnTo>
                  <a:pt x="12192000" y="4607674"/>
                </a:lnTo>
                <a:lnTo>
                  <a:pt x="0" y="4607674"/>
                </a:lnTo>
                <a:close/>
              </a:path>
            </a:pathLst>
          </a:custGeom>
        </p:spPr>
      </p:pic>
      <p:sp>
        <p:nvSpPr>
          <p:cNvPr id="24" name="!!Fog">
            <a:extLst>
              <a:ext uri="{FF2B5EF4-FFF2-40B4-BE49-F238E27FC236}">
                <a16:creationId xmlns:a16="http://schemas.microsoft.com/office/drawing/2014/main" id="{9F115525-734D-49E6-2BAE-045F56FC48C0}"/>
              </a:ext>
            </a:extLst>
          </p:cNvPr>
          <p:cNvSpPr/>
          <p:nvPr/>
        </p:nvSpPr>
        <p:spPr>
          <a:xfrm>
            <a:off x="4782849" y="3593771"/>
            <a:ext cx="3752846" cy="1310954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!!Snowglobe">
            <a:extLst>
              <a:ext uri="{FF2B5EF4-FFF2-40B4-BE49-F238E27FC236}">
                <a16:creationId xmlns:a16="http://schemas.microsoft.com/office/drawing/2014/main" id="{76D03B44-5FAD-344C-2959-0FF43D42E7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88821" y="644118"/>
            <a:ext cx="3999272" cy="4503648"/>
          </a:xfrm>
          <a:prstGeom prst="rect">
            <a:avLst/>
          </a:prstGeom>
        </p:spPr>
      </p:pic>
      <p:sp>
        <p:nvSpPr>
          <p:cNvPr id="2" name="Timer">
            <a:extLst>
              <a:ext uri="{FF2B5EF4-FFF2-40B4-BE49-F238E27FC236}">
                <a16:creationId xmlns:a16="http://schemas.microsoft.com/office/drawing/2014/main" id="{71A17383-CA67-72DE-5AFC-68F8D469751A}"/>
              </a:ext>
            </a:extLst>
          </p:cNvPr>
          <p:cNvSpPr/>
          <p:nvPr/>
        </p:nvSpPr>
        <p:spPr>
          <a:xfrm>
            <a:off x="7620000" y="4648200"/>
            <a:ext cx="971550" cy="952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!!RightAntena">
            <a:extLst>
              <a:ext uri="{FF2B5EF4-FFF2-40B4-BE49-F238E27FC236}">
                <a16:creationId xmlns:a16="http://schemas.microsoft.com/office/drawing/2014/main" id="{4134FFA3-1EDC-60AF-1562-15DBA7C09E1C}"/>
              </a:ext>
            </a:extLst>
          </p:cNvPr>
          <p:cNvGrpSpPr/>
          <p:nvPr/>
        </p:nvGrpSpPr>
        <p:grpSpPr>
          <a:xfrm>
            <a:off x="5687964" y="754986"/>
            <a:ext cx="374306" cy="1202177"/>
            <a:chOff x="3502770" y="1865142"/>
            <a:chExt cx="982310" cy="315493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1F70482-1453-6A11-693B-38C18F2D1826}"/>
                </a:ext>
              </a:extLst>
            </p:cNvPr>
            <p:cNvSpPr/>
            <p:nvPr/>
          </p:nvSpPr>
          <p:spPr>
            <a:xfrm>
              <a:off x="3886969" y="1865142"/>
              <a:ext cx="598111" cy="1677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  <p:pic>
          <p:nvPicPr>
            <p:cNvPr id="5" name="!!Antena1">
              <a:extLst>
                <a:ext uri="{FF2B5EF4-FFF2-40B4-BE49-F238E27FC236}">
                  <a16:creationId xmlns:a16="http://schemas.microsoft.com/office/drawing/2014/main" id="{90839E84-D11D-676A-9F73-F51F82112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02770" y="3342449"/>
              <a:ext cx="598111" cy="1677628"/>
            </a:xfrm>
            <a:prstGeom prst="rect">
              <a:avLst/>
            </a:prstGeom>
          </p:spPr>
        </p:pic>
      </p:grpSp>
      <p:grpSp>
        <p:nvGrpSpPr>
          <p:cNvPr id="6" name="!!LeftAntena">
            <a:extLst>
              <a:ext uri="{FF2B5EF4-FFF2-40B4-BE49-F238E27FC236}">
                <a16:creationId xmlns:a16="http://schemas.microsoft.com/office/drawing/2014/main" id="{8D0F2EDA-1F9B-2B11-E9ED-5682D92557E5}"/>
              </a:ext>
            </a:extLst>
          </p:cNvPr>
          <p:cNvGrpSpPr/>
          <p:nvPr/>
        </p:nvGrpSpPr>
        <p:grpSpPr>
          <a:xfrm>
            <a:off x="5216527" y="933390"/>
            <a:ext cx="1083152" cy="641963"/>
            <a:chOff x="2265553" y="2333337"/>
            <a:chExt cx="2842572" cy="168473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0700761-F5BB-4CE9-2DE5-0070BF1AAEF7}"/>
                </a:ext>
              </a:extLst>
            </p:cNvPr>
            <p:cNvSpPr/>
            <p:nvPr/>
          </p:nvSpPr>
          <p:spPr>
            <a:xfrm>
              <a:off x="3581240" y="2333337"/>
              <a:ext cx="1526885" cy="95795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lnSpcReduction="10000"/>
            </a:bodyPr>
            <a:lstStyle/>
            <a:p>
              <a:pPr algn="ctr"/>
              <a:endParaRPr lang="en-US"/>
            </a:p>
          </p:txBody>
        </p:sp>
        <p:pic>
          <p:nvPicPr>
            <p:cNvPr id="9" name="!!Antena2">
              <a:extLst>
                <a:ext uri="{FF2B5EF4-FFF2-40B4-BE49-F238E27FC236}">
                  <a16:creationId xmlns:a16="http://schemas.microsoft.com/office/drawing/2014/main" id="{1747AB5D-DC79-ADC2-4FBC-9730E0407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265553" y="3060124"/>
              <a:ext cx="1526885" cy="957951"/>
            </a:xfrm>
            <a:prstGeom prst="rect">
              <a:avLst/>
            </a:prstGeom>
          </p:spPr>
        </p:pic>
      </p:grpSp>
      <p:pic>
        <p:nvPicPr>
          <p:cNvPr id="12" name="!!BeetleBody">
            <a:extLst>
              <a:ext uri="{FF2B5EF4-FFF2-40B4-BE49-F238E27FC236}">
                <a16:creationId xmlns:a16="http://schemas.microsoft.com/office/drawing/2014/main" id="{B734368E-E2FB-CCAD-1526-CC738C3A58C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02770" y="533718"/>
            <a:ext cx="1530956" cy="1334096"/>
          </a:xfrm>
          <a:prstGeom prst="rect">
            <a:avLst/>
          </a:prstGeom>
        </p:spPr>
      </p:pic>
      <p:grpSp>
        <p:nvGrpSpPr>
          <p:cNvPr id="13" name="!!LeftWing">
            <a:extLst>
              <a:ext uri="{FF2B5EF4-FFF2-40B4-BE49-F238E27FC236}">
                <a16:creationId xmlns:a16="http://schemas.microsoft.com/office/drawing/2014/main" id="{9BAE7CB0-8032-DF0A-5F67-BA91AE575914}"/>
              </a:ext>
            </a:extLst>
          </p:cNvPr>
          <p:cNvGrpSpPr/>
          <p:nvPr/>
        </p:nvGrpSpPr>
        <p:grpSpPr>
          <a:xfrm>
            <a:off x="5231627" y="548467"/>
            <a:ext cx="1281237" cy="1089069"/>
            <a:chOff x="2305182" y="1323162"/>
            <a:chExt cx="3362418" cy="2858101"/>
          </a:xfrm>
        </p:grpSpPr>
        <p:pic>
          <p:nvPicPr>
            <p:cNvPr id="14" name="!!LeftWing">
              <a:extLst>
                <a:ext uri="{FF2B5EF4-FFF2-40B4-BE49-F238E27FC236}">
                  <a16:creationId xmlns:a16="http://schemas.microsoft.com/office/drawing/2014/main" id="{D201524A-F397-1239-7DA1-6B297B9EA6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771150" y="1323162"/>
              <a:ext cx="1896450" cy="1614414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0AA883B-C99C-879E-7B1D-C36C7EA243EC}"/>
                </a:ext>
              </a:extLst>
            </p:cNvPr>
            <p:cNvSpPr/>
            <p:nvPr/>
          </p:nvSpPr>
          <p:spPr>
            <a:xfrm>
              <a:off x="2305182" y="2566849"/>
              <a:ext cx="1896450" cy="16144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6" name="!!RightWing">
            <a:extLst>
              <a:ext uri="{FF2B5EF4-FFF2-40B4-BE49-F238E27FC236}">
                <a16:creationId xmlns:a16="http://schemas.microsoft.com/office/drawing/2014/main" id="{54E5044F-5E37-EB43-11CF-3620F51530B1}"/>
              </a:ext>
            </a:extLst>
          </p:cNvPr>
          <p:cNvGrpSpPr/>
          <p:nvPr/>
        </p:nvGrpSpPr>
        <p:grpSpPr>
          <a:xfrm>
            <a:off x="5452384" y="632443"/>
            <a:ext cx="1164584" cy="1218931"/>
            <a:chOff x="2884525" y="1543544"/>
            <a:chExt cx="3056278" cy="3198905"/>
          </a:xfrm>
        </p:grpSpPr>
        <p:pic>
          <p:nvPicPr>
            <p:cNvPr id="17" name="!!RightWing">
              <a:extLst>
                <a:ext uri="{FF2B5EF4-FFF2-40B4-BE49-F238E27FC236}">
                  <a16:creationId xmlns:a16="http://schemas.microsoft.com/office/drawing/2014/main" id="{0E990904-09C1-B6BB-2069-1E986E6F2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4190234" y="1543544"/>
              <a:ext cx="1750569" cy="184296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4525EB6-7D4F-ED97-3C10-19E87B57A4DA}"/>
                </a:ext>
              </a:extLst>
            </p:cNvPr>
            <p:cNvSpPr/>
            <p:nvPr/>
          </p:nvSpPr>
          <p:spPr>
            <a:xfrm>
              <a:off x="2884525" y="2899489"/>
              <a:ext cx="1750569" cy="18429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0" name="Timer">
            <a:extLst>
              <a:ext uri="{FF2B5EF4-FFF2-40B4-BE49-F238E27FC236}">
                <a16:creationId xmlns:a16="http://schemas.microsoft.com/office/drawing/2014/main" id="{CB6BBE38-6CA8-A63C-E16A-6F04B8E7DB25}"/>
              </a:ext>
            </a:extLst>
          </p:cNvPr>
          <p:cNvSpPr/>
          <p:nvPr/>
        </p:nvSpPr>
        <p:spPr>
          <a:xfrm>
            <a:off x="7772400" y="4800600"/>
            <a:ext cx="971550" cy="952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6370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!!T2">
            <a:extLst>
              <a:ext uri="{FF2B5EF4-FFF2-40B4-BE49-F238E27FC236}">
                <a16:creationId xmlns:a16="http://schemas.microsoft.com/office/drawing/2014/main" id="{177B5FF2-B920-8496-C4E5-5FF2779CE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57810" y="9230082"/>
            <a:ext cx="2155728" cy="1211457"/>
          </a:xfrm>
          <a:prstGeom prst="rect">
            <a:avLst/>
          </a:prstGeom>
        </p:spPr>
      </p:pic>
      <p:pic>
        <p:nvPicPr>
          <p:cNvPr id="8" name="!!T3">
            <a:extLst>
              <a:ext uri="{FF2B5EF4-FFF2-40B4-BE49-F238E27FC236}">
                <a16:creationId xmlns:a16="http://schemas.microsoft.com/office/drawing/2014/main" id="{09F4D96F-86A9-2BD6-DD86-3ED66CB28B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760444" y="2974989"/>
            <a:ext cx="14792548" cy="12849704"/>
          </a:xfrm>
          <a:prstGeom prst="rect">
            <a:avLst/>
          </a:prstGeom>
        </p:spPr>
      </p:pic>
      <p:pic>
        <p:nvPicPr>
          <p:cNvPr id="135" name="!!Shelf">
            <a:extLst>
              <a:ext uri="{FF2B5EF4-FFF2-40B4-BE49-F238E27FC236}">
                <a16:creationId xmlns:a16="http://schemas.microsoft.com/office/drawing/2014/main" id="{A1BD5A74-6412-732A-986C-7E16455924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7395" t="16720" r="45310" b="64927"/>
          <a:stretch/>
        </p:blipFill>
        <p:spPr>
          <a:xfrm>
            <a:off x="-19727981" y="7638920"/>
            <a:ext cx="48057062" cy="18162012"/>
          </a:xfrm>
          <a:custGeom>
            <a:avLst/>
            <a:gdLst>
              <a:gd name="connsiteX0" fmla="*/ 0 w 12192000"/>
              <a:gd name="connsiteY0" fmla="*/ 0 h 4607674"/>
              <a:gd name="connsiteX1" fmla="*/ 3430430 w 12192000"/>
              <a:gd name="connsiteY1" fmla="*/ 25039 h 4607674"/>
              <a:gd name="connsiteX2" fmla="*/ 3740718 w 12192000"/>
              <a:gd name="connsiteY2" fmla="*/ 1628195 h 4607674"/>
              <a:gd name="connsiteX3" fmla="*/ 4025895 w 12192000"/>
              <a:gd name="connsiteY3" fmla="*/ 1627675 h 4607674"/>
              <a:gd name="connsiteX4" fmla="*/ 4255969 w 12192000"/>
              <a:gd name="connsiteY4" fmla="*/ 2857835 h 4607674"/>
              <a:gd name="connsiteX5" fmla="*/ 4858797 w 12192000"/>
              <a:gd name="connsiteY5" fmla="*/ 2878153 h 4607674"/>
              <a:gd name="connsiteX6" fmla="*/ 5549864 w 12192000"/>
              <a:gd name="connsiteY6" fmla="*/ 2871538 h 4607674"/>
              <a:gd name="connsiteX7" fmla="*/ 6957983 w 12192000"/>
              <a:gd name="connsiteY7" fmla="*/ 2868075 h 4607674"/>
              <a:gd name="connsiteX8" fmla="*/ 7936254 w 12192000"/>
              <a:gd name="connsiteY8" fmla="*/ 2881003 h 4607674"/>
              <a:gd name="connsiteX9" fmla="*/ 8957619 w 12192000"/>
              <a:gd name="connsiteY9" fmla="*/ 2885313 h 4607674"/>
              <a:gd name="connsiteX10" fmla="*/ 9177408 w 12192000"/>
              <a:gd name="connsiteY10" fmla="*/ 2424189 h 4607674"/>
              <a:gd name="connsiteX11" fmla="*/ 9292328 w 12192000"/>
              <a:gd name="connsiteY11" fmla="*/ 1822288 h 4607674"/>
              <a:gd name="connsiteX12" fmla="*/ 9468258 w 12192000"/>
              <a:gd name="connsiteY12" fmla="*/ 1617744 h 4607674"/>
              <a:gd name="connsiteX13" fmla="*/ 12192000 w 12192000"/>
              <a:gd name="connsiteY13" fmla="*/ 1612773 h 4607674"/>
              <a:gd name="connsiteX14" fmla="*/ 12192000 w 12192000"/>
              <a:gd name="connsiteY14" fmla="*/ 4607674 h 4607674"/>
              <a:gd name="connsiteX15" fmla="*/ 0 w 12192000"/>
              <a:gd name="connsiteY15" fmla="*/ 4607674 h 4607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4607674">
                <a:moveTo>
                  <a:pt x="0" y="0"/>
                </a:moveTo>
                <a:lnTo>
                  <a:pt x="3430430" y="25039"/>
                </a:lnTo>
                <a:lnTo>
                  <a:pt x="3740718" y="1628195"/>
                </a:lnTo>
                <a:lnTo>
                  <a:pt x="4025895" y="1627675"/>
                </a:lnTo>
                <a:lnTo>
                  <a:pt x="4255969" y="2857835"/>
                </a:lnTo>
                <a:lnTo>
                  <a:pt x="4858797" y="2878153"/>
                </a:lnTo>
                <a:lnTo>
                  <a:pt x="5549864" y="2871538"/>
                </a:lnTo>
                <a:lnTo>
                  <a:pt x="6957983" y="2868075"/>
                </a:lnTo>
                <a:lnTo>
                  <a:pt x="7936254" y="2881003"/>
                </a:lnTo>
                <a:lnTo>
                  <a:pt x="8957619" y="2885313"/>
                </a:lnTo>
                <a:lnTo>
                  <a:pt x="9177408" y="2424189"/>
                </a:lnTo>
                <a:lnTo>
                  <a:pt x="9292328" y="1822288"/>
                </a:lnTo>
                <a:lnTo>
                  <a:pt x="9468258" y="1617744"/>
                </a:lnTo>
                <a:lnTo>
                  <a:pt x="12192000" y="1612773"/>
                </a:lnTo>
                <a:lnTo>
                  <a:pt x="12192000" y="4607674"/>
                </a:lnTo>
                <a:lnTo>
                  <a:pt x="0" y="4607674"/>
                </a:lnTo>
                <a:close/>
              </a:path>
            </a:pathLst>
          </a:custGeom>
        </p:spPr>
      </p:pic>
      <p:sp>
        <p:nvSpPr>
          <p:cNvPr id="91" name="!!Fog">
            <a:extLst>
              <a:ext uri="{FF2B5EF4-FFF2-40B4-BE49-F238E27FC236}">
                <a16:creationId xmlns:a16="http://schemas.microsoft.com/office/drawing/2014/main" id="{901A12E6-8F4A-10E9-6E29-4E6BA8BFE5D1}"/>
              </a:ext>
            </a:extLst>
          </p:cNvPr>
          <p:cNvSpPr/>
          <p:nvPr/>
        </p:nvSpPr>
        <p:spPr>
          <a:xfrm>
            <a:off x="-2076881" y="370109"/>
            <a:ext cx="17298763" cy="17298763"/>
          </a:xfrm>
          <a:prstGeom prst="ellipse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!!Snowglobe">
            <a:extLst>
              <a:ext uri="{FF2B5EF4-FFF2-40B4-BE49-F238E27FC236}">
                <a16:creationId xmlns:a16="http://schemas.microsoft.com/office/drawing/2014/main" id="{76D03B44-5FAD-344C-2959-0FF43D42E7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1246112" y="1307750"/>
            <a:ext cx="15763883" cy="17751975"/>
          </a:xfrm>
          <a:prstGeom prst="rect">
            <a:avLst/>
          </a:prstGeom>
        </p:spPr>
      </p:pic>
      <p:grpSp>
        <p:nvGrpSpPr>
          <p:cNvPr id="7" name="!!RightAntena">
            <a:extLst>
              <a:ext uri="{FF2B5EF4-FFF2-40B4-BE49-F238E27FC236}">
                <a16:creationId xmlns:a16="http://schemas.microsoft.com/office/drawing/2014/main" id="{5F44A77A-394E-D807-95CA-A5F4BA922758}"/>
              </a:ext>
            </a:extLst>
          </p:cNvPr>
          <p:cNvGrpSpPr/>
          <p:nvPr/>
        </p:nvGrpSpPr>
        <p:grpSpPr>
          <a:xfrm>
            <a:off x="2692201" y="1744759"/>
            <a:ext cx="1475396" cy="4738605"/>
            <a:chOff x="3502770" y="1865142"/>
            <a:chExt cx="982310" cy="315493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987CF5D-288E-D447-8373-8E6D0BE2BF37}"/>
                </a:ext>
              </a:extLst>
            </p:cNvPr>
            <p:cNvSpPr/>
            <p:nvPr/>
          </p:nvSpPr>
          <p:spPr>
            <a:xfrm>
              <a:off x="3886969" y="1865142"/>
              <a:ext cx="598111" cy="1677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  <p:pic>
          <p:nvPicPr>
            <p:cNvPr id="119" name="!!Antena1">
              <a:extLst>
                <a:ext uri="{FF2B5EF4-FFF2-40B4-BE49-F238E27FC236}">
                  <a16:creationId xmlns:a16="http://schemas.microsoft.com/office/drawing/2014/main" id="{F3A0B057-EE60-772E-BDEF-4F93B66C07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02770" y="3342449"/>
              <a:ext cx="598111" cy="1677628"/>
            </a:xfrm>
            <a:prstGeom prst="rect">
              <a:avLst/>
            </a:prstGeom>
          </p:spPr>
        </p:pic>
      </p:grpSp>
      <p:grpSp>
        <p:nvGrpSpPr>
          <p:cNvPr id="6" name="!!LeftAntena">
            <a:extLst>
              <a:ext uri="{FF2B5EF4-FFF2-40B4-BE49-F238E27FC236}">
                <a16:creationId xmlns:a16="http://schemas.microsoft.com/office/drawing/2014/main" id="{BA6129CB-8DF1-BAFB-2C73-1D91C5D80D04}"/>
              </a:ext>
            </a:extLst>
          </p:cNvPr>
          <p:cNvGrpSpPr/>
          <p:nvPr/>
        </p:nvGrpSpPr>
        <p:grpSpPr>
          <a:xfrm>
            <a:off x="833943" y="2447971"/>
            <a:ext cx="4269446" cy="2530419"/>
            <a:chOff x="2265553" y="2333337"/>
            <a:chExt cx="2842572" cy="168473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1ED6F15-AF01-B1C3-2911-03A168948124}"/>
                </a:ext>
              </a:extLst>
            </p:cNvPr>
            <p:cNvSpPr/>
            <p:nvPr/>
          </p:nvSpPr>
          <p:spPr>
            <a:xfrm>
              <a:off x="3581240" y="2333337"/>
              <a:ext cx="1526885" cy="95795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  <p:pic>
          <p:nvPicPr>
            <p:cNvPr id="121" name="!!Antena2">
              <a:extLst>
                <a:ext uri="{FF2B5EF4-FFF2-40B4-BE49-F238E27FC236}">
                  <a16:creationId xmlns:a16="http://schemas.microsoft.com/office/drawing/2014/main" id="{4883781B-269E-8FA0-0F94-33DDDA8D7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265553" y="3060124"/>
              <a:ext cx="1526885" cy="957951"/>
            </a:xfrm>
            <a:prstGeom prst="rect">
              <a:avLst/>
            </a:prstGeom>
          </p:spPr>
        </p:pic>
      </p:grpSp>
      <p:pic>
        <p:nvPicPr>
          <p:cNvPr id="117" name="!!BeetleBody">
            <a:extLst>
              <a:ext uri="{FF2B5EF4-FFF2-40B4-BE49-F238E27FC236}">
                <a16:creationId xmlns:a16="http://schemas.microsoft.com/office/drawing/2014/main" id="{73B07ACD-7DC3-1DAB-1338-DBE23740E38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568053" y="872588"/>
            <a:ext cx="6034552" cy="5258590"/>
          </a:xfrm>
          <a:prstGeom prst="rect">
            <a:avLst/>
          </a:prstGeom>
        </p:spPr>
      </p:pic>
      <p:grpSp>
        <p:nvGrpSpPr>
          <p:cNvPr id="78" name="Group 77">
            <a:extLst>
              <a:ext uri="{FF2B5EF4-FFF2-40B4-BE49-F238E27FC236}">
                <a16:creationId xmlns:a16="http://schemas.microsoft.com/office/drawing/2014/main" id="{5BB59C1D-45D9-CBAA-E503-88BAEC562937}"/>
              </a:ext>
            </a:extLst>
          </p:cNvPr>
          <p:cNvGrpSpPr/>
          <p:nvPr/>
        </p:nvGrpSpPr>
        <p:grpSpPr>
          <a:xfrm>
            <a:off x="-1500961" y="991942"/>
            <a:ext cx="12622913" cy="4357638"/>
            <a:chOff x="-1996261" y="640563"/>
            <a:chExt cx="12622913" cy="4357638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C31759A5-1FC7-F1C2-04FE-A911D33AC7A5}"/>
                </a:ext>
              </a:extLst>
            </p:cNvPr>
            <p:cNvSpPr/>
            <p:nvPr/>
          </p:nvSpPr>
          <p:spPr>
            <a:xfrm rot="11719696">
              <a:off x="3740478" y="836148"/>
              <a:ext cx="6886174" cy="4162053"/>
            </a:xfrm>
            <a:custGeom>
              <a:avLst/>
              <a:gdLst>
                <a:gd name="connsiteX0" fmla="*/ 9439 w 6886174"/>
                <a:gd name="connsiteY0" fmla="*/ 989133 h 3961757"/>
                <a:gd name="connsiteX1" fmla="*/ 38686 w 6886174"/>
                <a:gd name="connsiteY1" fmla="*/ 1044224 h 3961757"/>
                <a:gd name="connsiteX2" fmla="*/ 1678997 w 6886174"/>
                <a:gd name="connsiteY2" fmla="*/ 1906950 h 3961757"/>
                <a:gd name="connsiteX3" fmla="*/ 2177373 w 6886174"/>
                <a:gd name="connsiteY3" fmla="*/ 2539069 h 3961757"/>
                <a:gd name="connsiteX4" fmla="*/ 2818982 w 6886174"/>
                <a:gd name="connsiteY4" fmla="*/ 2792597 h 3961757"/>
                <a:gd name="connsiteX5" fmla="*/ 2848524 w 6886174"/>
                <a:gd name="connsiteY5" fmla="*/ 2831760 h 3961757"/>
                <a:gd name="connsiteX6" fmla="*/ 2855490 w 6886174"/>
                <a:gd name="connsiteY6" fmla="*/ 2852153 h 3961757"/>
                <a:gd name="connsiteX7" fmla="*/ 2938244 w 6886174"/>
                <a:gd name="connsiteY7" fmla="*/ 3008895 h 3961757"/>
                <a:gd name="connsiteX8" fmla="*/ 4269930 w 6886174"/>
                <a:gd name="connsiteY8" fmla="*/ 3943728 h 3961757"/>
                <a:gd name="connsiteX9" fmla="*/ 5020697 w 6886174"/>
                <a:gd name="connsiteY9" fmla="*/ 3671181 h 3961757"/>
                <a:gd name="connsiteX10" fmla="*/ 6134613 w 6886174"/>
                <a:gd name="connsiteY10" fmla="*/ 2448425 h 3961757"/>
                <a:gd name="connsiteX11" fmla="*/ 6607577 w 6886174"/>
                <a:gd name="connsiteY11" fmla="*/ 2138044 h 3961757"/>
                <a:gd name="connsiteX12" fmla="*/ 6865945 w 6886174"/>
                <a:gd name="connsiteY12" fmla="*/ 1434221 h 3961757"/>
                <a:gd name="connsiteX13" fmla="*/ 6874126 w 6886174"/>
                <a:gd name="connsiteY13" fmla="*/ 1230725 h 3961757"/>
                <a:gd name="connsiteX14" fmla="*/ 6885875 w 6886174"/>
                <a:gd name="connsiteY14" fmla="*/ 1189632 h 3961757"/>
                <a:gd name="connsiteX15" fmla="*/ 6886163 w 6886174"/>
                <a:gd name="connsiteY15" fmla="*/ 1179948 h 3961757"/>
                <a:gd name="connsiteX16" fmla="*/ 6886082 w 6886174"/>
                <a:gd name="connsiteY16" fmla="*/ 1179897 h 3961757"/>
                <a:gd name="connsiteX17" fmla="*/ 6875395 w 6886174"/>
                <a:gd name="connsiteY17" fmla="*/ 1132795 h 3961757"/>
                <a:gd name="connsiteX18" fmla="*/ 6875256 w 6886174"/>
                <a:gd name="connsiteY18" fmla="*/ 1127507 h 3961757"/>
                <a:gd name="connsiteX19" fmla="*/ 6863088 w 6886174"/>
                <a:gd name="connsiteY19" fmla="*/ 1084629 h 3961757"/>
                <a:gd name="connsiteX20" fmla="*/ 6859258 w 6886174"/>
                <a:gd name="connsiteY20" fmla="*/ 1078024 h 3961757"/>
                <a:gd name="connsiteX21" fmla="*/ 6859184 w 6886174"/>
                <a:gd name="connsiteY21" fmla="*/ 1078022 h 3961757"/>
                <a:gd name="connsiteX22" fmla="*/ 6834330 w 6886174"/>
                <a:gd name="connsiteY22" fmla="*/ 1052805 h 3961757"/>
                <a:gd name="connsiteX23" fmla="*/ 6775624 w 6886174"/>
                <a:gd name="connsiteY23" fmla="*/ 964552 h 3961757"/>
                <a:gd name="connsiteX24" fmla="*/ 6094350 w 6886174"/>
                <a:gd name="connsiteY24" fmla="*/ 434364 h 3961757"/>
                <a:gd name="connsiteX25" fmla="*/ 5759580 w 6886174"/>
                <a:gd name="connsiteY25" fmla="*/ 355567 h 3961757"/>
                <a:gd name="connsiteX26" fmla="*/ 5443314 w 6886174"/>
                <a:gd name="connsiteY26" fmla="*/ 388998 h 3961757"/>
                <a:gd name="connsiteX27" fmla="*/ 5121018 w 6886174"/>
                <a:gd name="connsiteY27" fmla="*/ 424741 h 3961757"/>
                <a:gd name="connsiteX28" fmla="*/ 4105704 w 6886174"/>
                <a:gd name="connsiteY28" fmla="*/ 485358 h 3961757"/>
                <a:gd name="connsiteX29" fmla="*/ 3107160 w 6886174"/>
                <a:gd name="connsiteY29" fmla="*/ 393307 h 3961757"/>
                <a:gd name="connsiteX30" fmla="*/ 2612740 w 6886174"/>
                <a:gd name="connsiteY30" fmla="*/ 260013 h 3961757"/>
                <a:gd name="connsiteX31" fmla="*/ 1534853 w 6886174"/>
                <a:gd name="connsiteY31" fmla="*/ 8710 h 3961757"/>
                <a:gd name="connsiteX32" fmla="*/ 815304 w 6886174"/>
                <a:gd name="connsiteY32" fmla="*/ 342260 h 3961757"/>
                <a:gd name="connsiteX33" fmla="*/ 99502 w 6886174"/>
                <a:gd name="connsiteY33" fmla="*/ 814189 h 3961757"/>
                <a:gd name="connsiteX34" fmla="*/ 938 w 6886174"/>
                <a:gd name="connsiteY34" fmla="*/ 929592 h 3961757"/>
                <a:gd name="connsiteX35" fmla="*/ 9439 w 6886174"/>
                <a:gd name="connsiteY35" fmla="*/ 989133 h 3961757"/>
                <a:gd name="connsiteX0" fmla="*/ 9439 w 6886174"/>
                <a:gd name="connsiteY0" fmla="*/ 989133 h 3961757"/>
                <a:gd name="connsiteX1" fmla="*/ 38686 w 6886174"/>
                <a:gd name="connsiteY1" fmla="*/ 1044224 h 3961757"/>
                <a:gd name="connsiteX2" fmla="*/ 1678997 w 6886174"/>
                <a:gd name="connsiteY2" fmla="*/ 1906950 h 3961757"/>
                <a:gd name="connsiteX3" fmla="*/ 2177373 w 6886174"/>
                <a:gd name="connsiteY3" fmla="*/ 2539069 h 3961757"/>
                <a:gd name="connsiteX4" fmla="*/ 2818982 w 6886174"/>
                <a:gd name="connsiteY4" fmla="*/ 2792597 h 3961757"/>
                <a:gd name="connsiteX5" fmla="*/ 2848524 w 6886174"/>
                <a:gd name="connsiteY5" fmla="*/ 2831760 h 3961757"/>
                <a:gd name="connsiteX6" fmla="*/ 2938244 w 6886174"/>
                <a:gd name="connsiteY6" fmla="*/ 3008895 h 3961757"/>
                <a:gd name="connsiteX7" fmla="*/ 4269930 w 6886174"/>
                <a:gd name="connsiteY7" fmla="*/ 3943728 h 3961757"/>
                <a:gd name="connsiteX8" fmla="*/ 5020697 w 6886174"/>
                <a:gd name="connsiteY8" fmla="*/ 3671181 h 3961757"/>
                <a:gd name="connsiteX9" fmla="*/ 6134613 w 6886174"/>
                <a:gd name="connsiteY9" fmla="*/ 2448425 h 3961757"/>
                <a:gd name="connsiteX10" fmla="*/ 6607577 w 6886174"/>
                <a:gd name="connsiteY10" fmla="*/ 2138044 h 3961757"/>
                <a:gd name="connsiteX11" fmla="*/ 6865945 w 6886174"/>
                <a:gd name="connsiteY11" fmla="*/ 1434221 h 3961757"/>
                <a:gd name="connsiteX12" fmla="*/ 6874126 w 6886174"/>
                <a:gd name="connsiteY12" fmla="*/ 1230725 h 3961757"/>
                <a:gd name="connsiteX13" fmla="*/ 6885875 w 6886174"/>
                <a:gd name="connsiteY13" fmla="*/ 1189632 h 3961757"/>
                <a:gd name="connsiteX14" fmla="*/ 6886163 w 6886174"/>
                <a:gd name="connsiteY14" fmla="*/ 1179948 h 3961757"/>
                <a:gd name="connsiteX15" fmla="*/ 6886082 w 6886174"/>
                <a:gd name="connsiteY15" fmla="*/ 1179897 h 3961757"/>
                <a:gd name="connsiteX16" fmla="*/ 6875395 w 6886174"/>
                <a:gd name="connsiteY16" fmla="*/ 1132795 h 3961757"/>
                <a:gd name="connsiteX17" fmla="*/ 6875256 w 6886174"/>
                <a:gd name="connsiteY17" fmla="*/ 1127507 h 3961757"/>
                <a:gd name="connsiteX18" fmla="*/ 6863088 w 6886174"/>
                <a:gd name="connsiteY18" fmla="*/ 1084629 h 3961757"/>
                <a:gd name="connsiteX19" fmla="*/ 6859258 w 6886174"/>
                <a:gd name="connsiteY19" fmla="*/ 1078024 h 3961757"/>
                <a:gd name="connsiteX20" fmla="*/ 6859184 w 6886174"/>
                <a:gd name="connsiteY20" fmla="*/ 1078022 h 3961757"/>
                <a:gd name="connsiteX21" fmla="*/ 6834330 w 6886174"/>
                <a:gd name="connsiteY21" fmla="*/ 1052805 h 3961757"/>
                <a:gd name="connsiteX22" fmla="*/ 6775624 w 6886174"/>
                <a:gd name="connsiteY22" fmla="*/ 964552 h 3961757"/>
                <a:gd name="connsiteX23" fmla="*/ 6094350 w 6886174"/>
                <a:gd name="connsiteY23" fmla="*/ 434364 h 3961757"/>
                <a:gd name="connsiteX24" fmla="*/ 5759580 w 6886174"/>
                <a:gd name="connsiteY24" fmla="*/ 355567 h 3961757"/>
                <a:gd name="connsiteX25" fmla="*/ 5443314 w 6886174"/>
                <a:gd name="connsiteY25" fmla="*/ 388998 h 3961757"/>
                <a:gd name="connsiteX26" fmla="*/ 5121018 w 6886174"/>
                <a:gd name="connsiteY26" fmla="*/ 424741 h 3961757"/>
                <a:gd name="connsiteX27" fmla="*/ 4105704 w 6886174"/>
                <a:gd name="connsiteY27" fmla="*/ 485358 h 3961757"/>
                <a:gd name="connsiteX28" fmla="*/ 3107160 w 6886174"/>
                <a:gd name="connsiteY28" fmla="*/ 393307 h 3961757"/>
                <a:gd name="connsiteX29" fmla="*/ 2612740 w 6886174"/>
                <a:gd name="connsiteY29" fmla="*/ 260013 h 3961757"/>
                <a:gd name="connsiteX30" fmla="*/ 1534853 w 6886174"/>
                <a:gd name="connsiteY30" fmla="*/ 8710 h 3961757"/>
                <a:gd name="connsiteX31" fmla="*/ 815304 w 6886174"/>
                <a:gd name="connsiteY31" fmla="*/ 342260 h 3961757"/>
                <a:gd name="connsiteX32" fmla="*/ 99502 w 6886174"/>
                <a:gd name="connsiteY32" fmla="*/ 814189 h 3961757"/>
                <a:gd name="connsiteX33" fmla="*/ 938 w 6886174"/>
                <a:gd name="connsiteY33" fmla="*/ 929592 h 3961757"/>
                <a:gd name="connsiteX34" fmla="*/ 9439 w 6886174"/>
                <a:gd name="connsiteY34" fmla="*/ 989133 h 3961757"/>
                <a:gd name="connsiteX0" fmla="*/ 9439 w 6886174"/>
                <a:gd name="connsiteY0" fmla="*/ 989133 h 3961757"/>
                <a:gd name="connsiteX1" fmla="*/ 38686 w 6886174"/>
                <a:gd name="connsiteY1" fmla="*/ 1044224 h 3961757"/>
                <a:gd name="connsiteX2" fmla="*/ 1678997 w 6886174"/>
                <a:gd name="connsiteY2" fmla="*/ 1906950 h 3961757"/>
                <a:gd name="connsiteX3" fmla="*/ 2177373 w 6886174"/>
                <a:gd name="connsiteY3" fmla="*/ 2539069 h 3961757"/>
                <a:gd name="connsiteX4" fmla="*/ 2818982 w 6886174"/>
                <a:gd name="connsiteY4" fmla="*/ 2792597 h 3961757"/>
                <a:gd name="connsiteX5" fmla="*/ 2938244 w 6886174"/>
                <a:gd name="connsiteY5" fmla="*/ 3008895 h 3961757"/>
                <a:gd name="connsiteX6" fmla="*/ 4269930 w 6886174"/>
                <a:gd name="connsiteY6" fmla="*/ 3943728 h 3961757"/>
                <a:gd name="connsiteX7" fmla="*/ 5020697 w 6886174"/>
                <a:gd name="connsiteY7" fmla="*/ 3671181 h 3961757"/>
                <a:gd name="connsiteX8" fmla="*/ 6134613 w 6886174"/>
                <a:gd name="connsiteY8" fmla="*/ 2448425 h 3961757"/>
                <a:gd name="connsiteX9" fmla="*/ 6607577 w 6886174"/>
                <a:gd name="connsiteY9" fmla="*/ 2138044 h 3961757"/>
                <a:gd name="connsiteX10" fmla="*/ 6865945 w 6886174"/>
                <a:gd name="connsiteY10" fmla="*/ 1434221 h 3961757"/>
                <a:gd name="connsiteX11" fmla="*/ 6874126 w 6886174"/>
                <a:gd name="connsiteY11" fmla="*/ 1230725 h 3961757"/>
                <a:gd name="connsiteX12" fmla="*/ 6885875 w 6886174"/>
                <a:gd name="connsiteY12" fmla="*/ 1189632 h 3961757"/>
                <a:gd name="connsiteX13" fmla="*/ 6886163 w 6886174"/>
                <a:gd name="connsiteY13" fmla="*/ 1179948 h 3961757"/>
                <a:gd name="connsiteX14" fmla="*/ 6886082 w 6886174"/>
                <a:gd name="connsiteY14" fmla="*/ 1179897 h 3961757"/>
                <a:gd name="connsiteX15" fmla="*/ 6875395 w 6886174"/>
                <a:gd name="connsiteY15" fmla="*/ 1132795 h 3961757"/>
                <a:gd name="connsiteX16" fmla="*/ 6875256 w 6886174"/>
                <a:gd name="connsiteY16" fmla="*/ 1127507 h 3961757"/>
                <a:gd name="connsiteX17" fmla="*/ 6863088 w 6886174"/>
                <a:gd name="connsiteY17" fmla="*/ 1084629 h 3961757"/>
                <a:gd name="connsiteX18" fmla="*/ 6859258 w 6886174"/>
                <a:gd name="connsiteY18" fmla="*/ 1078024 h 3961757"/>
                <a:gd name="connsiteX19" fmla="*/ 6859184 w 6886174"/>
                <a:gd name="connsiteY19" fmla="*/ 1078022 h 3961757"/>
                <a:gd name="connsiteX20" fmla="*/ 6834330 w 6886174"/>
                <a:gd name="connsiteY20" fmla="*/ 1052805 h 3961757"/>
                <a:gd name="connsiteX21" fmla="*/ 6775624 w 6886174"/>
                <a:gd name="connsiteY21" fmla="*/ 964552 h 3961757"/>
                <a:gd name="connsiteX22" fmla="*/ 6094350 w 6886174"/>
                <a:gd name="connsiteY22" fmla="*/ 434364 h 3961757"/>
                <a:gd name="connsiteX23" fmla="*/ 5759580 w 6886174"/>
                <a:gd name="connsiteY23" fmla="*/ 355567 h 3961757"/>
                <a:gd name="connsiteX24" fmla="*/ 5443314 w 6886174"/>
                <a:gd name="connsiteY24" fmla="*/ 388998 h 3961757"/>
                <a:gd name="connsiteX25" fmla="*/ 5121018 w 6886174"/>
                <a:gd name="connsiteY25" fmla="*/ 424741 h 3961757"/>
                <a:gd name="connsiteX26" fmla="*/ 4105704 w 6886174"/>
                <a:gd name="connsiteY26" fmla="*/ 485358 h 3961757"/>
                <a:gd name="connsiteX27" fmla="*/ 3107160 w 6886174"/>
                <a:gd name="connsiteY27" fmla="*/ 393307 h 3961757"/>
                <a:gd name="connsiteX28" fmla="*/ 2612740 w 6886174"/>
                <a:gd name="connsiteY28" fmla="*/ 260013 h 3961757"/>
                <a:gd name="connsiteX29" fmla="*/ 1534853 w 6886174"/>
                <a:gd name="connsiteY29" fmla="*/ 8710 h 3961757"/>
                <a:gd name="connsiteX30" fmla="*/ 815304 w 6886174"/>
                <a:gd name="connsiteY30" fmla="*/ 342260 h 3961757"/>
                <a:gd name="connsiteX31" fmla="*/ 99502 w 6886174"/>
                <a:gd name="connsiteY31" fmla="*/ 814189 h 3961757"/>
                <a:gd name="connsiteX32" fmla="*/ 938 w 6886174"/>
                <a:gd name="connsiteY32" fmla="*/ 929592 h 3961757"/>
                <a:gd name="connsiteX33" fmla="*/ 9439 w 6886174"/>
                <a:gd name="connsiteY33" fmla="*/ 989133 h 3961757"/>
                <a:gd name="connsiteX0" fmla="*/ 9439 w 6886174"/>
                <a:gd name="connsiteY0" fmla="*/ 989133 h 3962822"/>
                <a:gd name="connsiteX1" fmla="*/ 38686 w 6886174"/>
                <a:gd name="connsiteY1" fmla="*/ 1044224 h 3962822"/>
                <a:gd name="connsiteX2" fmla="*/ 1678997 w 6886174"/>
                <a:gd name="connsiteY2" fmla="*/ 1906950 h 3962822"/>
                <a:gd name="connsiteX3" fmla="*/ 2177373 w 6886174"/>
                <a:gd name="connsiteY3" fmla="*/ 2539069 h 3962822"/>
                <a:gd name="connsiteX4" fmla="*/ 2818982 w 6886174"/>
                <a:gd name="connsiteY4" fmla="*/ 2792597 h 3962822"/>
                <a:gd name="connsiteX5" fmla="*/ 2938244 w 6886174"/>
                <a:gd name="connsiteY5" fmla="*/ 3008895 h 3962822"/>
                <a:gd name="connsiteX6" fmla="*/ 4269930 w 6886174"/>
                <a:gd name="connsiteY6" fmla="*/ 3943728 h 3962822"/>
                <a:gd name="connsiteX7" fmla="*/ 5020697 w 6886174"/>
                <a:gd name="connsiteY7" fmla="*/ 3671181 h 3962822"/>
                <a:gd name="connsiteX8" fmla="*/ 6134613 w 6886174"/>
                <a:gd name="connsiteY8" fmla="*/ 2448425 h 3962822"/>
                <a:gd name="connsiteX9" fmla="*/ 6607577 w 6886174"/>
                <a:gd name="connsiteY9" fmla="*/ 2138044 h 3962822"/>
                <a:gd name="connsiteX10" fmla="*/ 6865945 w 6886174"/>
                <a:gd name="connsiteY10" fmla="*/ 1434221 h 3962822"/>
                <a:gd name="connsiteX11" fmla="*/ 6874126 w 6886174"/>
                <a:gd name="connsiteY11" fmla="*/ 1230725 h 3962822"/>
                <a:gd name="connsiteX12" fmla="*/ 6885875 w 6886174"/>
                <a:gd name="connsiteY12" fmla="*/ 1189632 h 3962822"/>
                <a:gd name="connsiteX13" fmla="*/ 6886163 w 6886174"/>
                <a:gd name="connsiteY13" fmla="*/ 1179948 h 3962822"/>
                <a:gd name="connsiteX14" fmla="*/ 6886082 w 6886174"/>
                <a:gd name="connsiteY14" fmla="*/ 1179897 h 3962822"/>
                <a:gd name="connsiteX15" fmla="*/ 6875395 w 6886174"/>
                <a:gd name="connsiteY15" fmla="*/ 1132795 h 3962822"/>
                <a:gd name="connsiteX16" fmla="*/ 6875256 w 6886174"/>
                <a:gd name="connsiteY16" fmla="*/ 1127507 h 3962822"/>
                <a:gd name="connsiteX17" fmla="*/ 6863088 w 6886174"/>
                <a:gd name="connsiteY17" fmla="*/ 1084629 h 3962822"/>
                <a:gd name="connsiteX18" fmla="*/ 6859258 w 6886174"/>
                <a:gd name="connsiteY18" fmla="*/ 1078024 h 3962822"/>
                <a:gd name="connsiteX19" fmla="*/ 6859184 w 6886174"/>
                <a:gd name="connsiteY19" fmla="*/ 1078022 h 3962822"/>
                <a:gd name="connsiteX20" fmla="*/ 6834330 w 6886174"/>
                <a:gd name="connsiteY20" fmla="*/ 1052805 h 3962822"/>
                <a:gd name="connsiteX21" fmla="*/ 6775624 w 6886174"/>
                <a:gd name="connsiteY21" fmla="*/ 964552 h 3962822"/>
                <a:gd name="connsiteX22" fmla="*/ 6094350 w 6886174"/>
                <a:gd name="connsiteY22" fmla="*/ 434364 h 3962822"/>
                <a:gd name="connsiteX23" fmla="*/ 5759580 w 6886174"/>
                <a:gd name="connsiteY23" fmla="*/ 355567 h 3962822"/>
                <a:gd name="connsiteX24" fmla="*/ 5443314 w 6886174"/>
                <a:gd name="connsiteY24" fmla="*/ 388998 h 3962822"/>
                <a:gd name="connsiteX25" fmla="*/ 5121018 w 6886174"/>
                <a:gd name="connsiteY25" fmla="*/ 424741 h 3962822"/>
                <a:gd name="connsiteX26" fmla="*/ 4105704 w 6886174"/>
                <a:gd name="connsiteY26" fmla="*/ 485358 h 3962822"/>
                <a:gd name="connsiteX27" fmla="*/ 3107160 w 6886174"/>
                <a:gd name="connsiteY27" fmla="*/ 393307 h 3962822"/>
                <a:gd name="connsiteX28" fmla="*/ 2612740 w 6886174"/>
                <a:gd name="connsiteY28" fmla="*/ 260013 h 3962822"/>
                <a:gd name="connsiteX29" fmla="*/ 1534853 w 6886174"/>
                <a:gd name="connsiteY29" fmla="*/ 8710 h 3962822"/>
                <a:gd name="connsiteX30" fmla="*/ 815304 w 6886174"/>
                <a:gd name="connsiteY30" fmla="*/ 342260 h 3962822"/>
                <a:gd name="connsiteX31" fmla="*/ 99502 w 6886174"/>
                <a:gd name="connsiteY31" fmla="*/ 814189 h 3962822"/>
                <a:gd name="connsiteX32" fmla="*/ 938 w 6886174"/>
                <a:gd name="connsiteY32" fmla="*/ 929592 h 3962822"/>
                <a:gd name="connsiteX33" fmla="*/ 9439 w 6886174"/>
                <a:gd name="connsiteY33" fmla="*/ 989133 h 3962822"/>
                <a:gd name="connsiteX0" fmla="*/ 9439 w 6886174"/>
                <a:gd name="connsiteY0" fmla="*/ 989133 h 3962822"/>
                <a:gd name="connsiteX1" fmla="*/ 38686 w 6886174"/>
                <a:gd name="connsiteY1" fmla="*/ 1044224 h 3962822"/>
                <a:gd name="connsiteX2" fmla="*/ 1678997 w 6886174"/>
                <a:gd name="connsiteY2" fmla="*/ 1906950 h 3962822"/>
                <a:gd name="connsiteX3" fmla="*/ 2177373 w 6886174"/>
                <a:gd name="connsiteY3" fmla="*/ 2539069 h 3962822"/>
                <a:gd name="connsiteX4" fmla="*/ 2818982 w 6886174"/>
                <a:gd name="connsiteY4" fmla="*/ 2792597 h 3962822"/>
                <a:gd name="connsiteX5" fmla="*/ 2938244 w 6886174"/>
                <a:gd name="connsiteY5" fmla="*/ 3008895 h 3962822"/>
                <a:gd name="connsiteX6" fmla="*/ 4269930 w 6886174"/>
                <a:gd name="connsiteY6" fmla="*/ 3943728 h 3962822"/>
                <a:gd name="connsiteX7" fmla="*/ 5020697 w 6886174"/>
                <a:gd name="connsiteY7" fmla="*/ 3671181 h 3962822"/>
                <a:gd name="connsiteX8" fmla="*/ 6134613 w 6886174"/>
                <a:gd name="connsiteY8" fmla="*/ 2448425 h 3962822"/>
                <a:gd name="connsiteX9" fmla="*/ 6607577 w 6886174"/>
                <a:gd name="connsiteY9" fmla="*/ 2138044 h 3962822"/>
                <a:gd name="connsiteX10" fmla="*/ 6865945 w 6886174"/>
                <a:gd name="connsiteY10" fmla="*/ 1434221 h 3962822"/>
                <a:gd name="connsiteX11" fmla="*/ 6874126 w 6886174"/>
                <a:gd name="connsiteY11" fmla="*/ 1230725 h 3962822"/>
                <a:gd name="connsiteX12" fmla="*/ 6885875 w 6886174"/>
                <a:gd name="connsiteY12" fmla="*/ 1189632 h 3962822"/>
                <a:gd name="connsiteX13" fmla="*/ 6886163 w 6886174"/>
                <a:gd name="connsiteY13" fmla="*/ 1179948 h 3962822"/>
                <a:gd name="connsiteX14" fmla="*/ 6886082 w 6886174"/>
                <a:gd name="connsiteY14" fmla="*/ 1179897 h 3962822"/>
                <a:gd name="connsiteX15" fmla="*/ 6875395 w 6886174"/>
                <a:gd name="connsiteY15" fmla="*/ 1132795 h 3962822"/>
                <a:gd name="connsiteX16" fmla="*/ 6875256 w 6886174"/>
                <a:gd name="connsiteY16" fmla="*/ 1127507 h 3962822"/>
                <a:gd name="connsiteX17" fmla="*/ 6863088 w 6886174"/>
                <a:gd name="connsiteY17" fmla="*/ 1084629 h 3962822"/>
                <a:gd name="connsiteX18" fmla="*/ 6859258 w 6886174"/>
                <a:gd name="connsiteY18" fmla="*/ 1078024 h 3962822"/>
                <a:gd name="connsiteX19" fmla="*/ 6859184 w 6886174"/>
                <a:gd name="connsiteY19" fmla="*/ 1078022 h 3962822"/>
                <a:gd name="connsiteX20" fmla="*/ 6834330 w 6886174"/>
                <a:gd name="connsiteY20" fmla="*/ 1052805 h 3962822"/>
                <a:gd name="connsiteX21" fmla="*/ 6775624 w 6886174"/>
                <a:gd name="connsiteY21" fmla="*/ 964552 h 3962822"/>
                <a:gd name="connsiteX22" fmla="*/ 6094350 w 6886174"/>
                <a:gd name="connsiteY22" fmla="*/ 434364 h 3962822"/>
                <a:gd name="connsiteX23" fmla="*/ 5759580 w 6886174"/>
                <a:gd name="connsiteY23" fmla="*/ 355567 h 3962822"/>
                <a:gd name="connsiteX24" fmla="*/ 5443314 w 6886174"/>
                <a:gd name="connsiteY24" fmla="*/ 388998 h 3962822"/>
                <a:gd name="connsiteX25" fmla="*/ 5121018 w 6886174"/>
                <a:gd name="connsiteY25" fmla="*/ 424741 h 3962822"/>
                <a:gd name="connsiteX26" fmla="*/ 4105704 w 6886174"/>
                <a:gd name="connsiteY26" fmla="*/ 485358 h 3962822"/>
                <a:gd name="connsiteX27" fmla="*/ 3107160 w 6886174"/>
                <a:gd name="connsiteY27" fmla="*/ 393307 h 3962822"/>
                <a:gd name="connsiteX28" fmla="*/ 2612740 w 6886174"/>
                <a:gd name="connsiteY28" fmla="*/ 260013 h 3962822"/>
                <a:gd name="connsiteX29" fmla="*/ 1534853 w 6886174"/>
                <a:gd name="connsiteY29" fmla="*/ 8710 h 3962822"/>
                <a:gd name="connsiteX30" fmla="*/ 815304 w 6886174"/>
                <a:gd name="connsiteY30" fmla="*/ 342260 h 3962822"/>
                <a:gd name="connsiteX31" fmla="*/ 99502 w 6886174"/>
                <a:gd name="connsiteY31" fmla="*/ 814189 h 3962822"/>
                <a:gd name="connsiteX32" fmla="*/ 938 w 6886174"/>
                <a:gd name="connsiteY32" fmla="*/ 929592 h 3962822"/>
                <a:gd name="connsiteX33" fmla="*/ 9439 w 6886174"/>
                <a:gd name="connsiteY33" fmla="*/ 989133 h 3962822"/>
                <a:gd name="connsiteX0" fmla="*/ 9439 w 6886174"/>
                <a:gd name="connsiteY0" fmla="*/ 989133 h 3962822"/>
                <a:gd name="connsiteX1" fmla="*/ 38686 w 6886174"/>
                <a:gd name="connsiteY1" fmla="*/ 1044224 h 3962822"/>
                <a:gd name="connsiteX2" fmla="*/ 1678997 w 6886174"/>
                <a:gd name="connsiteY2" fmla="*/ 1906950 h 3962822"/>
                <a:gd name="connsiteX3" fmla="*/ 2177373 w 6886174"/>
                <a:gd name="connsiteY3" fmla="*/ 2539069 h 3962822"/>
                <a:gd name="connsiteX4" fmla="*/ 2818982 w 6886174"/>
                <a:gd name="connsiteY4" fmla="*/ 2792597 h 3962822"/>
                <a:gd name="connsiteX5" fmla="*/ 2938244 w 6886174"/>
                <a:gd name="connsiteY5" fmla="*/ 3008895 h 3962822"/>
                <a:gd name="connsiteX6" fmla="*/ 4269930 w 6886174"/>
                <a:gd name="connsiteY6" fmla="*/ 3943728 h 3962822"/>
                <a:gd name="connsiteX7" fmla="*/ 5020697 w 6886174"/>
                <a:gd name="connsiteY7" fmla="*/ 3671181 h 3962822"/>
                <a:gd name="connsiteX8" fmla="*/ 6134613 w 6886174"/>
                <a:gd name="connsiteY8" fmla="*/ 2448425 h 3962822"/>
                <a:gd name="connsiteX9" fmla="*/ 6607577 w 6886174"/>
                <a:gd name="connsiteY9" fmla="*/ 2138044 h 3962822"/>
                <a:gd name="connsiteX10" fmla="*/ 6865945 w 6886174"/>
                <a:gd name="connsiteY10" fmla="*/ 1434221 h 3962822"/>
                <a:gd name="connsiteX11" fmla="*/ 6874126 w 6886174"/>
                <a:gd name="connsiteY11" fmla="*/ 1230725 h 3962822"/>
                <a:gd name="connsiteX12" fmla="*/ 6885875 w 6886174"/>
                <a:gd name="connsiteY12" fmla="*/ 1189632 h 3962822"/>
                <a:gd name="connsiteX13" fmla="*/ 6886163 w 6886174"/>
                <a:gd name="connsiteY13" fmla="*/ 1179948 h 3962822"/>
                <a:gd name="connsiteX14" fmla="*/ 6886082 w 6886174"/>
                <a:gd name="connsiteY14" fmla="*/ 1179897 h 3962822"/>
                <a:gd name="connsiteX15" fmla="*/ 6875395 w 6886174"/>
                <a:gd name="connsiteY15" fmla="*/ 1132795 h 3962822"/>
                <a:gd name="connsiteX16" fmla="*/ 6875256 w 6886174"/>
                <a:gd name="connsiteY16" fmla="*/ 1127507 h 3962822"/>
                <a:gd name="connsiteX17" fmla="*/ 6863088 w 6886174"/>
                <a:gd name="connsiteY17" fmla="*/ 1084629 h 3962822"/>
                <a:gd name="connsiteX18" fmla="*/ 6859258 w 6886174"/>
                <a:gd name="connsiteY18" fmla="*/ 1078024 h 3962822"/>
                <a:gd name="connsiteX19" fmla="*/ 6859184 w 6886174"/>
                <a:gd name="connsiteY19" fmla="*/ 1078022 h 3962822"/>
                <a:gd name="connsiteX20" fmla="*/ 6834330 w 6886174"/>
                <a:gd name="connsiteY20" fmla="*/ 1052805 h 3962822"/>
                <a:gd name="connsiteX21" fmla="*/ 6775624 w 6886174"/>
                <a:gd name="connsiteY21" fmla="*/ 964552 h 3962822"/>
                <a:gd name="connsiteX22" fmla="*/ 6094350 w 6886174"/>
                <a:gd name="connsiteY22" fmla="*/ 434364 h 3962822"/>
                <a:gd name="connsiteX23" fmla="*/ 5759580 w 6886174"/>
                <a:gd name="connsiteY23" fmla="*/ 355567 h 3962822"/>
                <a:gd name="connsiteX24" fmla="*/ 5443314 w 6886174"/>
                <a:gd name="connsiteY24" fmla="*/ 388998 h 3962822"/>
                <a:gd name="connsiteX25" fmla="*/ 5121018 w 6886174"/>
                <a:gd name="connsiteY25" fmla="*/ 424741 h 3962822"/>
                <a:gd name="connsiteX26" fmla="*/ 4105704 w 6886174"/>
                <a:gd name="connsiteY26" fmla="*/ 485358 h 3962822"/>
                <a:gd name="connsiteX27" fmla="*/ 3107160 w 6886174"/>
                <a:gd name="connsiteY27" fmla="*/ 393307 h 3962822"/>
                <a:gd name="connsiteX28" fmla="*/ 2612740 w 6886174"/>
                <a:gd name="connsiteY28" fmla="*/ 260013 h 3962822"/>
                <a:gd name="connsiteX29" fmla="*/ 1534853 w 6886174"/>
                <a:gd name="connsiteY29" fmla="*/ 8710 h 3962822"/>
                <a:gd name="connsiteX30" fmla="*/ 815304 w 6886174"/>
                <a:gd name="connsiteY30" fmla="*/ 342260 h 3962822"/>
                <a:gd name="connsiteX31" fmla="*/ 99502 w 6886174"/>
                <a:gd name="connsiteY31" fmla="*/ 814189 h 3962822"/>
                <a:gd name="connsiteX32" fmla="*/ 938 w 6886174"/>
                <a:gd name="connsiteY32" fmla="*/ 929592 h 3962822"/>
                <a:gd name="connsiteX33" fmla="*/ 9439 w 6886174"/>
                <a:gd name="connsiteY33" fmla="*/ 989133 h 3962822"/>
                <a:gd name="connsiteX0" fmla="*/ 9439 w 6886174"/>
                <a:gd name="connsiteY0" fmla="*/ 989133 h 3962822"/>
                <a:gd name="connsiteX1" fmla="*/ 38686 w 6886174"/>
                <a:gd name="connsiteY1" fmla="*/ 1044224 h 3962822"/>
                <a:gd name="connsiteX2" fmla="*/ 1678997 w 6886174"/>
                <a:gd name="connsiteY2" fmla="*/ 1906950 h 3962822"/>
                <a:gd name="connsiteX3" fmla="*/ 2177373 w 6886174"/>
                <a:gd name="connsiteY3" fmla="*/ 2539069 h 3962822"/>
                <a:gd name="connsiteX4" fmla="*/ 2818982 w 6886174"/>
                <a:gd name="connsiteY4" fmla="*/ 2792597 h 3962822"/>
                <a:gd name="connsiteX5" fmla="*/ 2938244 w 6886174"/>
                <a:gd name="connsiteY5" fmla="*/ 3008895 h 3962822"/>
                <a:gd name="connsiteX6" fmla="*/ 4269930 w 6886174"/>
                <a:gd name="connsiteY6" fmla="*/ 3943728 h 3962822"/>
                <a:gd name="connsiteX7" fmla="*/ 5020697 w 6886174"/>
                <a:gd name="connsiteY7" fmla="*/ 3671181 h 3962822"/>
                <a:gd name="connsiteX8" fmla="*/ 6134613 w 6886174"/>
                <a:gd name="connsiteY8" fmla="*/ 2448425 h 3962822"/>
                <a:gd name="connsiteX9" fmla="*/ 6607577 w 6886174"/>
                <a:gd name="connsiteY9" fmla="*/ 2138044 h 3962822"/>
                <a:gd name="connsiteX10" fmla="*/ 6865945 w 6886174"/>
                <a:gd name="connsiteY10" fmla="*/ 1434221 h 3962822"/>
                <a:gd name="connsiteX11" fmla="*/ 6874126 w 6886174"/>
                <a:gd name="connsiteY11" fmla="*/ 1230725 h 3962822"/>
                <a:gd name="connsiteX12" fmla="*/ 6885875 w 6886174"/>
                <a:gd name="connsiteY12" fmla="*/ 1189632 h 3962822"/>
                <a:gd name="connsiteX13" fmla="*/ 6886163 w 6886174"/>
                <a:gd name="connsiteY13" fmla="*/ 1179948 h 3962822"/>
                <a:gd name="connsiteX14" fmla="*/ 6886082 w 6886174"/>
                <a:gd name="connsiteY14" fmla="*/ 1179897 h 3962822"/>
                <a:gd name="connsiteX15" fmla="*/ 6875395 w 6886174"/>
                <a:gd name="connsiteY15" fmla="*/ 1132795 h 3962822"/>
                <a:gd name="connsiteX16" fmla="*/ 6875256 w 6886174"/>
                <a:gd name="connsiteY16" fmla="*/ 1127507 h 3962822"/>
                <a:gd name="connsiteX17" fmla="*/ 6863088 w 6886174"/>
                <a:gd name="connsiteY17" fmla="*/ 1084629 h 3962822"/>
                <a:gd name="connsiteX18" fmla="*/ 6859258 w 6886174"/>
                <a:gd name="connsiteY18" fmla="*/ 1078024 h 3962822"/>
                <a:gd name="connsiteX19" fmla="*/ 6859184 w 6886174"/>
                <a:gd name="connsiteY19" fmla="*/ 1078022 h 3962822"/>
                <a:gd name="connsiteX20" fmla="*/ 6834330 w 6886174"/>
                <a:gd name="connsiteY20" fmla="*/ 1052805 h 3962822"/>
                <a:gd name="connsiteX21" fmla="*/ 6775624 w 6886174"/>
                <a:gd name="connsiteY21" fmla="*/ 964552 h 3962822"/>
                <a:gd name="connsiteX22" fmla="*/ 6094350 w 6886174"/>
                <a:gd name="connsiteY22" fmla="*/ 434364 h 3962822"/>
                <a:gd name="connsiteX23" fmla="*/ 5759580 w 6886174"/>
                <a:gd name="connsiteY23" fmla="*/ 355567 h 3962822"/>
                <a:gd name="connsiteX24" fmla="*/ 5443314 w 6886174"/>
                <a:gd name="connsiteY24" fmla="*/ 388998 h 3962822"/>
                <a:gd name="connsiteX25" fmla="*/ 5121018 w 6886174"/>
                <a:gd name="connsiteY25" fmla="*/ 424741 h 3962822"/>
                <a:gd name="connsiteX26" fmla="*/ 4105704 w 6886174"/>
                <a:gd name="connsiteY26" fmla="*/ 485358 h 3962822"/>
                <a:gd name="connsiteX27" fmla="*/ 3107160 w 6886174"/>
                <a:gd name="connsiteY27" fmla="*/ 393307 h 3962822"/>
                <a:gd name="connsiteX28" fmla="*/ 2612740 w 6886174"/>
                <a:gd name="connsiteY28" fmla="*/ 260013 h 3962822"/>
                <a:gd name="connsiteX29" fmla="*/ 1534853 w 6886174"/>
                <a:gd name="connsiteY29" fmla="*/ 8710 h 3962822"/>
                <a:gd name="connsiteX30" fmla="*/ 815304 w 6886174"/>
                <a:gd name="connsiteY30" fmla="*/ 342260 h 3962822"/>
                <a:gd name="connsiteX31" fmla="*/ 99502 w 6886174"/>
                <a:gd name="connsiteY31" fmla="*/ 814189 h 3962822"/>
                <a:gd name="connsiteX32" fmla="*/ 938 w 6886174"/>
                <a:gd name="connsiteY32" fmla="*/ 929592 h 3962822"/>
                <a:gd name="connsiteX33" fmla="*/ 9439 w 6886174"/>
                <a:gd name="connsiteY33" fmla="*/ 989133 h 3962822"/>
                <a:gd name="connsiteX0" fmla="*/ 9439 w 6886174"/>
                <a:gd name="connsiteY0" fmla="*/ 989133 h 3968109"/>
                <a:gd name="connsiteX1" fmla="*/ 38686 w 6886174"/>
                <a:gd name="connsiteY1" fmla="*/ 1044224 h 3968109"/>
                <a:gd name="connsiteX2" fmla="*/ 1678997 w 6886174"/>
                <a:gd name="connsiteY2" fmla="*/ 1906950 h 3968109"/>
                <a:gd name="connsiteX3" fmla="*/ 2177373 w 6886174"/>
                <a:gd name="connsiteY3" fmla="*/ 2539069 h 3968109"/>
                <a:gd name="connsiteX4" fmla="*/ 2818982 w 6886174"/>
                <a:gd name="connsiteY4" fmla="*/ 2792597 h 3968109"/>
                <a:gd name="connsiteX5" fmla="*/ 2981167 w 6886174"/>
                <a:gd name="connsiteY5" fmla="*/ 3097525 h 3968109"/>
                <a:gd name="connsiteX6" fmla="*/ 4269930 w 6886174"/>
                <a:gd name="connsiteY6" fmla="*/ 3943728 h 3968109"/>
                <a:gd name="connsiteX7" fmla="*/ 5020697 w 6886174"/>
                <a:gd name="connsiteY7" fmla="*/ 3671181 h 3968109"/>
                <a:gd name="connsiteX8" fmla="*/ 6134613 w 6886174"/>
                <a:gd name="connsiteY8" fmla="*/ 2448425 h 3968109"/>
                <a:gd name="connsiteX9" fmla="*/ 6607577 w 6886174"/>
                <a:gd name="connsiteY9" fmla="*/ 2138044 h 3968109"/>
                <a:gd name="connsiteX10" fmla="*/ 6865945 w 6886174"/>
                <a:gd name="connsiteY10" fmla="*/ 1434221 h 3968109"/>
                <a:gd name="connsiteX11" fmla="*/ 6874126 w 6886174"/>
                <a:gd name="connsiteY11" fmla="*/ 1230725 h 3968109"/>
                <a:gd name="connsiteX12" fmla="*/ 6885875 w 6886174"/>
                <a:gd name="connsiteY12" fmla="*/ 1189632 h 3968109"/>
                <a:gd name="connsiteX13" fmla="*/ 6886163 w 6886174"/>
                <a:gd name="connsiteY13" fmla="*/ 1179948 h 3968109"/>
                <a:gd name="connsiteX14" fmla="*/ 6886082 w 6886174"/>
                <a:gd name="connsiteY14" fmla="*/ 1179897 h 3968109"/>
                <a:gd name="connsiteX15" fmla="*/ 6875395 w 6886174"/>
                <a:gd name="connsiteY15" fmla="*/ 1132795 h 3968109"/>
                <a:gd name="connsiteX16" fmla="*/ 6875256 w 6886174"/>
                <a:gd name="connsiteY16" fmla="*/ 1127507 h 3968109"/>
                <a:gd name="connsiteX17" fmla="*/ 6863088 w 6886174"/>
                <a:gd name="connsiteY17" fmla="*/ 1084629 h 3968109"/>
                <a:gd name="connsiteX18" fmla="*/ 6859258 w 6886174"/>
                <a:gd name="connsiteY18" fmla="*/ 1078024 h 3968109"/>
                <a:gd name="connsiteX19" fmla="*/ 6859184 w 6886174"/>
                <a:gd name="connsiteY19" fmla="*/ 1078022 h 3968109"/>
                <a:gd name="connsiteX20" fmla="*/ 6834330 w 6886174"/>
                <a:gd name="connsiteY20" fmla="*/ 1052805 h 3968109"/>
                <a:gd name="connsiteX21" fmla="*/ 6775624 w 6886174"/>
                <a:gd name="connsiteY21" fmla="*/ 964552 h 3968109"/>
                <a:gd name="connsiteX22" fmla="*/ 6094350 w 6886174"/>
                <a:gd name="connsiteY22" fmla="*/ 434364 h 3968109"/>
                <a:gd name="connsiteX23" fmla="*/ 5759580 w 6886174"/>
                <a:gd name="connsiteY23" fmla="*/ 355567 h 3968109"/>
                <a:gd name="connsiteX24" fmla="*/ 5443314 w 6886174"/>
                <a:gd name="connsiteY24" fmla="*/ 388998 h 3968109"/>
                <a:gd name="connsiteX25" fmla="*/ 5121018 w 6886174"/>
                <a:gd name="connsiteY25" fmla="*/ 424741 h 3968109"/>
                <a:gd name="connsiteX26" fmla="*/ 4105704 w 6886174"/>
                <a:gd name="connsiteY26" fmla="*/ 485358 h 3968109"/>
                <a:gd name="connsiteX27" fmla="*/ 3107160 w 6886174"/>
                <a:gd name="connsiteY27" fmla="*/ 393307 h 3968109"/>
                <a:gd name="connsiteX28" fmla="*/ 2612740 w 6886174"/>
                <a:gd name="connsiteY28" fmla="*/ 260013 h 3968109"/>
                <a:gd name="connsiteX29" fmla="*/ 1534853 w 6886174"/>
                <a:gd name="connsiteY29" fmla="*/ 8710 h 3968109"/>
                <a:gd name="connsiteX30" fmla="*/ 815304 w 6886174"/>
                <a:gd name="connsiteY30" fmla="*/ 342260 h 3968109"/>
                <a:gd name="connsiteX31" fmla="*/ 99502 w 6886174"/>
                <a:gd name="connsiteY31" fmla="*/ 814189 h 3968109"/>
                <a:gd name="connsiteX32" fmla="*/ 938 w 6886174"/>
                <a:gd name="connsiteY32" fmla="*/ 929592 h 3968109"/>
                <a:gd name="connsiteX33" fmla="*/ 9439 w 6886174"/>
                <a:gd name="connsiteY33" fmla="*/ 989133 h 3968109"/>
                <a:gd name="connsiteX0" fmla="*/ 9439 w 6886174"/>
                <a:gd name="connsiteY0" fmla="*/ 989133 h 3968109"/>
                <a:gd name="connsiteX1" fmla="*/ 38686 w 6886174"/>
                <a:gd name="connsiteY1" fmla="*/ 1044224 h 3968109"/>
                <a:gd name="connsiteX2" fmla="*/ 1678997 w 6886174"/>
                <a:gd name="connsiteY2" fmla="*/ 1906950 h 3968109"/>
                <a:gd name="connsiteX3" fmla="*/ 2177373 w 6886174"/>
                <a:gd name="connsiteY3" fmla="*/ 2539069 h 3968109"/>
                <a:gd name="connsiteX4" fmla="*/ 2818982 w 6886174"/>
                <a:gd name="connsiteY4" fmla="*/ 2792597 h 3968109"/>
                <a:gd name="connsiteX5" fmla="*/ 2981167 w 6886174"/>
                <a:gd name="connsiteY5" fmla="*/ 3097525 h 3968109"/>
                <a:gd name="connsiteX6" fmla="*/ 4269930 w 6886174"/>
                <a:gd name="connsiteY6" fmla="*/ 3943728 h 3968109"/>
                <a:gd name="connsiteX7" fmla="*/ 5020697 w 6886174"/>
                <a:gd name="connsiteY7" fmla="*/ 3671181 h 3968109"/>
                <a:gd name="connsiteX8" fmla="*/ 6134613 w 6886174"/>
                <a:gd name="connsiteY8" fmla="*/ 2448425 h 3968109"/>
                <a:gd name="connsiteX9" fmla="*/ 6607577 w 6886174"/>
                <a:gd name="connsiteY9" fmla="*/ 2138044 h 3968109"/>
                <a:gd name="connsiteX10" fmla="*/ 6865945 w 6886174"/>
                <a:gd name="connsiteY10" fmla="*/ 1434221 h 3968109"/>
                <a:gd name="connsiteX11" fmla="*/ 6874126 w 6886174"/>
                <a:gd name="connsiteY11" fmla="*/ 1230725 h 3968109"/>
                <a:gd name="connsiteX12" fmla="*/ 6885875 w 6886174"/>
                <a:gd name="connsiteY12" fmla="*/ 1189632 h 3968109"/>
                <a:gd name="connsiteX13" fmla="*/ 6886163 w 6886174"/>
                <a:gd name="connsiteY13" fmla="*/ 1179948 h 3968109"/>
                <a:gd name="connsiteX14" fmla="*/ 6886082 w 6886174"/>
                <a:gd name="connsiteY14" fmla="*/ 1179897 h 3968109"/>
                <a:gd name="connsiteX15" fmla="*/ 6875395 w 6886174"/>
                <a:gd name="connsiteY15" fmla="*/ 1132795 h 3968109"/>
                <a:gd name="connsiteX16" fmla="*/ 6875256 w 6886174"/>
                <a:gd name="connsiteY16" fmla="*/ 1127507 h 3968109"/>
                <a:gd name="connsiteX17" fmla="*/ 6863088 w 6886174"/>
                <a:gd name="connsiteY17" fmla="*/ 1084629 h 3968109"/>
                <a:gd name="connsiteX18" fmla="*/ 6859258 w 6886174"/>
                <a:gd name="connsiteY18" fmla="*/ 1078024 h 3968109"/>
                <a:gd name="connsiteX19" fmla="*/ 6859184 w 6886174"/>
                <a:gd name="connsiteY19" fmla="*/ 1078022 h 3968109"/>
                <a:gd name="connsiteX20" fmla="*/ 6834330 w 6886174"/>
                <a:gd name="connsiteY20" fmla="*/ 1052805 h 3968109"/>
                <a:gd name="connsiteX21" fmla="*/ 6775624 w 6886174"/>
                <a:gd name="connsiteY21" fmla="*/ 964552 h 3968109"/>
                <a:gd name="connsiteX22" fmla="*/ 6094350 w 6886174"/>
                <a:gd name="connsiteY22" fmla="*/ 434364 h 3968109"/>
                <a:gd name="connsiteX23" fmla="*/ 5759580 w 6886174"/>
                <a:gd name="connsiteY23" fmla="*/ 355567 h 3968109"/>
                <a:gd name="connsiteX24" fmla="*/ 5443314 w 6886174"/>
                <a:gd name="connsiteY24" fmla="*/ 388998 h 3968109"/>
                <a:gd name="connsiteX25" fmla="*/ 5121018 w 6886174"/>
                <a:gd name="connsiteY25" fmla="*/ 424741 h 3968109"/>
                <a:gd name="connsiteX26" fmla="*/ 4105704 w 6886174"/>
                <a:gd name="connsiteY26" fmla="*/ 485358 h 3968109"/>
                <a:gd name="connsiteX27" fmla="*/ 3107160 w 6886174"/>
                <a:gd name="connsiteY27" fmla="*/ 393307 h 3968109"/>
                <a:gd name="connsiteX28" fmla="*/ 2612740 w 6886174"/>
                <a:gd name="connsiteY28" fmla="*/ 260013 h 3968109"/>
                <a:gd name="connsiteX29" fmla="*/ 1534853 w 6886174"/>
                <a:gd name="connsiteY29" fmla="*/ 8710 h 3968109"/>
                <a:gd name="connsiteX30" fmla="*/ 815304 w 6886174"/>
                <a:gd name="connsiteY30" fmla="*/ 342260 h 3968109"/>
                <a:gd name="connsiteX31" fmla="*/ 99502 w 6886174"/>
                <a:gd name="connsiteY31" fmla="*/ 814189 h 3968109"/>
                <a:gd name="connsiteX32" fmla="*/ 938 w 6886174"/>
                <a:gd name="connsiteY32" fmla="*/ 929592 h 3968109"/>
                <a:gd name="connsiteX33" fmla="*/ 9439 w 6886174"/>
                <a:gd name="connsiteY33" fmla="*/ 989133 h 3968109"/>
                <a:gd name="connsiteX0" fmla="*/ 9439 w 6886174"/>
                <a:gd name="connsiteY0" fmla="*/ 989133 h 3949178"/>
                <a:gd name="connsiteX1" fmla="*/ 38686 w 6886174"/>
                <a:gd name="connsiteY1" fmla="*/ 1044224 h 3949178"/>
                <a:gd name="connsiteX2" fmla="*/ 1678997 w 6886174"/>
                <a:gd name="connsiteY2" fmla="*/ 1906950 h 3949178"/>
                <a:gd name="connsiteX3" fmla="*/ 2177373 w 6886174"/>
                <a:gd name="connsiteY3" fmla="*/ 2539069 h 3949178"/>
                <a:gd name="connsiteX4" fmla="*/ 2818982 w 6886174"/>
                <a:gd name="connsiteY4" fmla="*/ 2792597 h 3949178"/>
                <a:gd name="connsiteX5" fmla="*/ 2981167 w 6886174"/>
                <a:gd name="connsiteY5" fmla="*/ 3097525 h 3949178"/>
                <a:gd name="connsiteX6" fmla="*/ 4269930 w 6886174"/>
                <a:gd name="connsiteY6" fmla="*/ 3943728 h 3949178"/>
                <a:gd name="connsiteX7" fmla="*/ 5020697 w 6886174"/>
                <a:gd name="connsiteY7" fmla="*/ 3671181 h 3949178"/>
                <a:gd name="connsiteX8" fmla="*/ 6134613 w 6886174"/>
                <a:gd name="connsiteY8" fmla="*/ 2448425 h 3949178"/>
                <a:gd name="connsiteX9" fmla="*/ 6607577 w 6886174"/>
                <a:gd name="connsiteY9" fmla="*/ 2138044 h 3949178"/>
                <a:gd name="connsiteX10" fmla="*/ 6865945 w 6886174"/>
                <a:gd name="connsiteY10" fmla="*/ 1434221 h 3949178"/>
                <a:gd name="connsiteX11" fmla="*/ 6874126 w 6886174"/>
                <a:gd name="connsiteY11" fmla="*/ 1230725 h 3949178"/>
                <a:gd name="connsiteX12" fmla="*/ 6885875 w 6886174"/>
                <a:gd name="connsiteY12" fmla="*/ 1189632 h 3949178"/>
                <a:gd name="connsiteX13" fmla="*/ 6886163 w 6886174"/>
                <a:gd name="connsiteY13" fmla="*/ 1179948 h 3949178"/>
                <a:gd name="connsiteX14" fmla="*/ 6886082 w 6886174"/>
                <a:gd name="connsiteY14" fmla="*/ 1179897 h 3949178"/>
                <a:gd name="connsiteX15" fmla="*/ 6875395 w 6886174"/>
                <a:gd name="connsiteY15" fmla="*/ 1132795 h 3949178"/>
                <a:gd name="connsiteX16" fmla="*/ 6875256 w 6886174"/>
                <a:gd name="connsiteY16" fmla="*/ 1127507 h 3949178"/>
                <a:gd name="connsiteX17" fmla="*/ 6863088 w 6886174"/>
                <a:gd name="connsiteY17" fmla="*/ 1084629 h 3949178"/>
                <a:gd name="connsiteX18" fmla="*/ 6859258 w 6886174"/>
                <a:gd name="connsiteY18" fmla="*/ 1078024 h 3949178"/>
                <a:gd name="connsiteX19" fmla="*/ 6859184 w 6886174"/>
                <a:gd name="connsiteY19" fmla="*/ 1078022 h 3949178"/>
                <a:gd name="connsiteX20" fmla="*/ 6834330 w 6886174"/>
                <a:gd name="connsiteY20" fmla="*/ 1052805 h 3949178"/>
                <a:gd name="connsiteX21" fmla="*/ 6775624 w 6886174"/>
                <a:gd name="connsiteY21" fmla="*/ 964552 h 3949178"/>
                <a:gd name="connsiteX22" fmla="*/ 6094350 w 6886174"/>
                <a:gd name="connsiteY22" fmla="*/ 434364 h 3949178"/>
                <a:gd name="connsiteX23" fmla="*/ 5759580 w 6886174"/>
                <a:gd name="connsiteY23" fmla="*/ 355567 h 3949178"/>
                <a:gd name="connsiteX24" fmla="*/ 5443314 w 6886174"/>
                <a:gd name="connsiteY24" fmla="*/ 388998 h 3949178"/>
                <a:gd name="connsiteX25" fmla="*/ 5121018 w 6886174"/>
                <a:gd name="connsiteY25" fmla="*/ 424741 h 3949178"/>
                <a:gd name="connsiteX26" fmla="*/ 4105704 w 6886174"/>
                <a:gd name="connsiteY26" fmla="*/ 485358 h 3949178"/>
                <a:gd name="connsiteX27" fmla="*/ 3107160 w 6886174"/>
                <a:gd name="connsiteY27" fmla="*/ 393307 h 3949178"/>
                <a:gd name="connsiteX28" fmla="*/ 2612740 w 6886174"/>
                <a:gd name="connsiteY28" fmla="*/ 260013 h 3949178"/>
                <a:gd name="connsiteX29" fmla="*/ 1534853 w 6886174"/>
                <a:gd name="connsiteY29" fmla="*/ 8710 h 3949178"/>
                <a:gd name="connsiteX30" fmla="*/ 815304 w 6886174"/>
                <a:gd name="connsiteY30" fmla="*/ 342260 h 3949178"/>
                <a:gd name="connsiteX31" fmla="*/ 99502 w 6886174"/>
                <a:gd name="connsiteY31" fmla="*/ 814189 h 3949178"/>
                <a:gd name="connsiteX32" fmla="*/ 938 w 6886174"/>
                <a:gd name="connsiteY32" fmla="*/ 929592 h 3949178"/>
                <a:gd name="connsiteX33" fmla="*/ 9439 w 6886174"/>
                <a:gd name="connsiteY33" fmla="*/ 989133 h 3949178"/>
                <a:gd name="connsiteX0" fmla="*/ 9439 w 6886174"/>
                <a:gd name="connsiteY0" fmla="*/ 989133 h 4162445"/>
                <a:gd name="connsiteX1" fmla="*/ 38686 w 6886174"/>
                <a:gd name="connsiteY1" fmla="*/ 1044224 h 4162445"/>
                <a:gd name="connsiteX2" fmla="*/ 1678997 w 6886174"/>
                <a:gd name="connsiteY2" fmla="*/ 1906950 h 4162445"/>
                <a:gd name="connsiteX3" fmla="*/ 2177373 w 6886174"/>
                <a:gd name="connsiteY3" fmla="*/ 2539069 h 4162445"/>
                <a:gd name="connsiteX4" fmla="*/ 2818982 w 6886174"/>
                <a:gd name="connsiteY4" fmla="*/ 2792597 h 4162445"/>
                <a:gd name="connsiteX5" fmla="*/ 2981167 w 6886174"/>
                <a:gd name="connsiteY5" fmla="*/ 3097525 h 4162445"/>
                <a:gd name="connsiteX6" fmla="*/ 4263984 w 6886174"/>
                <a:gd name="connsiteY6" fmla="*/ 4161984 h 4162445"/>
                <a:gd name="connsiteX7" fmla="*/ 5020697 w 6886174"/>
                <a:gd name="connsiteY7" fmla="*/ 3671181 h 4162445"/>
                <a:gd name="connsiteX8" fmla="*/ 6134613 w 6886174"/>
                <a:gd name="connsiteY8" fmla="*/ 2448425 h 4162445"/>
                <a:gd name="connsiteX9" fmla="*/ 6607577 w 6886174"/>
                <a:gd name="connsiteY9" fmla="*/ 2138044 h 4162445"/>
                <a:gd name="connsiteX10" fmla="*/ 6865945 w 6886174"/>
                <a:gd name="connsiteY10" fmla="*/ 1434221 h 4162445"/>
                <a:gd name="connsiteX11" fmla="*/ 6874126 w 6886174"/>
                <a:gd name="connsiteY11" fmla="*/ 1230725 h 4162445"/>
                <a:gd name="connsiteX12" fmla="*/ 6885875 w 6886174"/>
                <a:gd name="connsiteY12" fmla="*/ 1189632 h 4162445"/>
                <a:gd name="connsiteX13" fmla="*/ 6886163 w 6886174"/>
                <a:gd name="connsiteY13" fmla="*/ 1179948 h 4162445"/>
                <a:gd name="connsiteX14" fmla="*/ 6886082 w 6886174"/>
                <a:gd name="connsiteY14" fmla="*/ 1179897 h 4162445"/>
                <a:gd name="connsiteX15" fmla="*/ 6875395 w 6886174"/>
                <a:gd name="connsiteY15" fmla="*/ 1132795 h 4162445"/>
                <a:gd name="connsiteX16" fmla="*/ 6875256 w 6886174"/>
                <a:gd name="connsiteY16" fmla="*/ 1127507 h 4162445"/>
                <a:gd name="connsiteX17" fmla="*/ 6863088 w 6886174"/>
                <a:gd name="connsiteY17" fmla="*/ 1084629 h 4162445"/>
                <a:gd name="connsiteX18" fmla="*/ 6859258 w 6886174"/>
                <a:gd name="connsiteY18" fmla="*/ 1078024 h 4162445"/>
                <a:gd name="connsiteX19" fmla="*/ 6859184 w 6886174"/>
                <a:gd name="connsiteY19" fmla="*/ 1078022 h 4162445"/>
                <a:gd name="connsiteX20" fmla="*/ 6834330 w 6886174"/>
                <a:gd name="connsiteY20" fmla="*/ 1052805 h 4162445"/>
                <a:gd name="connsiteX21" fmla="*/ 6775624 w 6886174"/>
                <a:gd name="connsiteY21" fmla="*/ 964552 h 4162445"/>
                <a:gd name="connsiteX22" fmla="*/ 6094350 w 6886174"/>
                <a:gd name="connsiteY22" fmla="*/ 434364 h 4162445"/>
                <a:gd name="connsiteX23" fmla="*/ 5759580 w 6886174"/>
                <a:gd name="connsiteY23" fmla="*/ 355567 h 4162445"/>
                <a:gd name="connsiteX24" fmla="*/ 5443314 w 6886174"/>
                <a:gd name="connsiteY24" fmla="*/ 388998 h 4162445"/>
                <a:gd name="connsiteX25" fmla="*/ 5121018 w 6886174"/>
                <a:gd name="connsiteY25" fmla="*/ 424741 h 4162445"/>
                <a:gd name="connsiteX26" fmla="*/ 4105704 w 6886174"/>
                <a:gd name="connsiteY26" fmla="*/ 485358 h 4162445"/>
                <a:gd name="connsiteX27" fmla="*/ 3107160 w 6886174"/>
                <a:gd name="connsiteY27" fmla="*/ 393307 h 4162445"/>
                <a:gd name="connsiteX28" fmla="*/ 2612740 w 6886174"/>
                <a:gd name="connsiteY28" fmla="*/ 260013 h 4162445"/>
                <a:gd name="connsiteX29" fmla="*/ 1534853 w 6886174"/>
                <a:gd name="connsiteY29" fmla="*/ 8710 h 4162445"/>
                <a:gd name="connsiteX30" fmla="*/ 815304 w 6886174"/>
                <a:gd name="connsiteY30" fmla="*/ 342260 h 4162445"/>
                <a:gd name="connsiteX31" fmla="*/ 99502 w 6886174"/>
                <a:gd name="connsiteY31" fmla="*/ 814189 h 4162445"/>
                <a:gd name="connsiteX32" fmla="*/ 938 w 6886174"/>
                <a:gd name="connsiteY32" fmla="*/ 929592 h 4162445"/>
                <a:gd name="connsiteX33" fmla="*/ 9439 w 6886174"/>
                <a:gd name="connsiteY33" fmla="*/ 989133 h 4162445"/>
                <a:gd name="connsiteX0" fmla="*/ 9439 w 6886174"/>
                <a:gd name="connsiteY0" fmla="*/ 989133 h 4162024"/>
                <a:gd name="connsiteX1" fmla="*/ 38686 w 6886174"/>
                <a:gd name="connsiteY1" fmla="*/ 1044224 h 4162024"/>
                <a:gd name="connsiteX2" fmla="*/ 1678997 w 6886174"/>
                <a:gd name="connsiteY2" fmla="*/ 1906950 h 4162024"/>
                <a:gd name="connsiteX3" fmla="*/ 2177373 w 6886174"/>
                <a:gd name="connsiteY3" fmla="*/ 2539069 h 4162024"/>
                <a:gd name="connsiteX4" fmla="*/ 2818982 w 6886174"/>
                <a:gd name="connsiteY4" fmla="*/ 2792597 h 4162024"/>
                <a:gd name="connsiteX5" fmla="*/ 2981167 w 6886174"/>
                <a:gd name="connsiteY5" fmla="*/ 3097525 h 4162024"/>
                <a:gd name="connsiteX6" fmla="*/ 4263984 w 6886174"/>
                <a:gd name="connsiteY6" fmla="*/ 4161984 h 4162024"/>
                <a:gd name="connsiteX7" fmla="*/ 5020697 w 6886174"/>
                <a:gd name="connsiteY7" fmla="*/ 3671181 h 4162024"/>
                <a:gd name="connsiteX8" fmla="*/ 6134613 w 6886174"/>
                <a:gd name="connsiteY8" fmla="*/ 2448425 h 4162024"/>
                <a:gd name="connsiteX9" fmla="*/ 6607577 w 6886174"/>
                <a:gd name="connsiteY9" fmla="*/ 2138044 h 4162024"/>
                <a:gd name="connsiteX10" fmla="*/ 6865945 w 6886174"/>
                <a:gd name="connsiteY10" fmla="*/ 1434221 h 4162024"/>
                <a:gd name="connsiteX11" fmla="*/ 6874126 w 6886174"/>
                <a:gd name="connsiteY11" fmla="*/ 1230725 h 4162024"/>
                <a:gd name="connsiteX12" fmla="*/ 6885875 w 6886174"/>
                <a:gd name="connsiteY12" fmla="*/ 1189632 h 4162024"/>
                <a:gd name="connsiteX13" fmla="*/ 6886163 w 6886174"/>
                <a:gd name="connsiteY13" fmla="*/ 1179948 h 4162024"/>
                <a:gd name="connsiteX14" fmla="*/ 6886082 w 6886174"/>
                <a:gd name="connsiteY14" fmla="*/ 1179897 h 4162024"/>
                <a:gd name="connsiteX15" fmla="*/ 6875395 w 6886174"/>
                <a:gd name="connsiteY15" fmla="*/ 1132795 h 4162024"/>
                <a:gd name="connsiteX16" fmla="*/ 6875256 w 6886174"/>
                <a:gd name="connsiteY16" fmla="*/ 1127507 h 4162024"/>
                <a:gd name="connsiteX17" fmla="*/ 6863088 w 6886174"/>
                <a:gd name="connsiteY17" fmla="*/ 1084629 h 4162024"/>
                <a:gd name="connsiteX18" fmla="*/ 6859258 w 6886174"/>
                <a:gd name="connsiteY18" fmla="*/ 1078024 h 4162024"/>
                <a:gd name="connsiteX19" fmla="*/ 6859184 w 6886174"/>
                <a:gd name="connsiteY19" fmla="*/ 1078022 h 4162024"/>
                <a:gd name="connsiteX20" fmla="*/ 6834330 w 6886174"/>
                <a:gd name="connsiteY20" fmla="*/ 1052805 h 4162024"/>
                <a:gd name="connsiteX21" fmla="*/ 6775624 w 6886174"/>
                <a:gd name="connsiteY21" fmla="*/ 964552 h 4162024"/>
                <a:gd name="connsiteX22" fmla="*/ 6094350 w 6886174"/>
                <a:gd name="connsiteY22" fmla="*/ 434364 h 4162024"/>
                <a:gd name="connsiteX23" fmla="*/ 5759580 w 6886174"/>
                <a:gd name="connsiteY23" fmla="*/ 355567 h 4162024"/>
                <a:gd name="connsiteX24" fmla="*/ 5443314 w 6886174"/>
                <a:gd name="connsiteY24" fmla="*/ 388998 h 4162024"/>
                <a:gd name="connsiteX25" fmla="*/ 5121018 w 6886174"/>
                <a:gd name="connsiteY25" fmla="*/ 424741 h 4162024"/>
                <a:gd name="connsiteX26" fmla="*/ 4105704 w 6886174"/>
                <a:gd name="connsiteY26" fmla="*/ 485358 h 4162024"/>
                <a:gd name="connsiteX27" fmla="*/ 3107160 w 6886174"/>
                <a:gd name="connsiteY27" fmla="*/ 393307 h 4162024"/>
                <a:gd name="connsiteX28" fmla="*/ 2612740 w 6886174"/>
                <a:gd name="connsiteY28" fmla="*/ 260013 h 4162024"/>
                <a:gd name="connsiteX29" fmla="*/ 1534853 w 6886174"/>
                <a:gd name="connsiteY29" fmla="*/ 8710 h 4162024"/>
                <a:gd name="connsiteX30" fmla="*/ 815304 w 6886174"/>
                <a:gd name="connsiteY30" fmla="*/ 342260 h 4162024"/>
                <a:gd name="connsiteX31" fmla="*/ 99502 w 6886174"/>
                <a:gd name="connsiteY31" fmla="*/ 814189 h 4162024"/>
                <a:gd name="connsiteX32" fmla="*/ 938 w 6886174"/>
                <a:gd name="connsiteY32" fmla="*/ 929592 h 4162024"/>
                <a:gd name="connsiteX33" fmla="*/ 9439 w 6886174"/>
                <a:gd name="connsiteY33" fmla="*/ 989133 h 4162024"/>
                <a:gd name="connsiteX0" fmla="*/ 9439 w 6886174"/>
                <a:gd name="connsiteY0" fmla="*/ 989133 h 4162082"/>
                <a:gd name="connsiteX1" fmla="*/ 38686 w 6886174"/>
                <a:gd name="connsiteY1" fmla="*/ 1044224 h 4162082"/>
                <a:gd name="connsiteX2" fmla="*/ 1678997 w 6886174"/>
                <a:gd name="connsiteY2" fmla="*/ 1906950 h 4162082"/>
                <a:gd name="connsiteX3" fmla="*/ 2177373 w 6886174"/>
                <a:gd name="connsiteY3" fmla="*/ 2539069 h 4162082"/>
                <a:gd name="connsiteX4" fmla="*/ 2818982 w 6886174"/>
                <a:gd name="connsiteY4" fmla="*/ 2792597 h 4162082"/>
                <a:gd name="connsiteX5" fmla="*/ 2981167 w 6886174"/>
                <a:gd name="connsiteY5" fmla="*/ 3097525 h 4162082"/>
                <a:gd name="connsiteX6" fmla="*/ 4263984 w 6886174"/>
                <a:gd name="connsiteY6" fmla="*/ 4161984 h 4162082"/>
                <a:gd name="connsiteX7" fmla="*/ 5020697 w 6886174"/>
                <a:gd name="connsiteY7" fmla="*/ 3671181 h 4162082"/>
                <a:gd name="connsiteX8" fmla="*/ 6134613 w 6886174"/>
                <a:gd name="connsiteY8" fmla="*/ 2448425 h 4162082"/>
                <a:gd name="connsiteX9" fmla="*/ 6607577 w 6886174"/>
                <a:gd name="connsiteY9" fmla="*/ 2138044 h 4162082"/>
                <a:gd name="connsiteX10" fmla="*/ 6865945 w 6886174"/>
                <a:gd name="connsiteY10" fmla="*/ 1434221 h 4162082"/>
                <a:gd name="connsiteX11" fmla="*/ 6874126 w 6886174"/>
                <a:gd name="connsiteY11" fmla="*/ 1230725 h 4162082"/>
                <a:gd name="connsiteX12" fmla="*/ 6885875 w 6886174"/>
                <a:gd name="connsiteY12" fmla="*/ 1189632 h 4162082"/>
                <a:gd name="connsiteX13" fmla="*/ 6886163 w 6886174"/>
                <a:gd name="connsiteY13" fmla="*/ 1179948 h 4162082"/>
                <a:gd name="connsiteX14" fmla="*/ 6886082 w 6886174"/>
                <a:gd name="connsiteY14" fmla="*/ 1179897 h 4162082"/>
                <a:gd name="connsiteX15" fmla="*/ 6875395 w 6886174"/>
                <a:gd name="connsiteY15" fmla="*/ 1132795 h 4162082"/>
                <a:gd name="connsiteX16" fmla="*/ 6875256 w 6886174"/>
                <a:gd name="connsiteY16" fmla="*/ 1127507 h 4162082"/>
                <a:gd name="connsiteX17" fmla="*/ 6863088 w 6886174"/>
                <a:gd name="connsiteY17" fmla="*/ 1084629 h 4162082"/>
                <a:gd name="connsiteX18" fmla="*/ 6859258 w 6886174"/>
                <a:gd name="connsiteY18" fmla="*/ 1078024 h 4162082"/>
                <a:gd name="connsiteX19" fmla="*/ 6859184 w 6886174"/>
                <a:gd name="connsiteY19" fmla="*/ 1078022 h 4162082"/>
                <a:gd name="connsiteX20" fmla="*/ 6834330 w 6886174"/>
                <a:gd name="connsiteY20" fmla="*/ 1052805 h 4162082"/>
                <a:gd name="connsiteX21" fmla="*/ 6775624 w 6886174"/>
                <a:gd name="connsiteY21" fmla="*/ 964552 h 4162082"/>
                <a:gd name="connsiteX22" fmla="*/ 6094350 w 6886174"/>
                <a:gd name="connsiteY22" fmla="*/ 434364 h 4162082"/>
                <a:gd name="connsiteX23" fmla="*/ 5759580 w 6886174"/>
                <a:gd name="connsiteY23" fmla="*/ 355567 h 4162082"/>
                <a:gd name="connsiteX24" fmla="*/ 5443314 w 6886174"/>
                <a:gd name="connsiteY24" fmla="*/ 388998 h 4162082"/>
                <a:gd name="connsiteX25" fmla="*/ 5121018 w 6886174"/>
                <a:gd name="connsiteY25" fmla="*/ 424741 h 4162082"/>
                <a:gd name="connsiteX26" fmla="*/ 4105704 w 6886174"/>
                <a:gd name="connsiteY26" fmla="*/ 485358 h 4162082"/>
                <a:gd name="connsiteX27" fmla="*/ 3107160 w 6886174"/>
                <a:gd name="connsiteY27" fmla="*/ 393307 h 4162082"/>
                <a:gd name="connsiteX28" fmla="*/ 2612740 w 6886174"/>
                <a:gd name="connsiteY28" fmla="*/ 260013 h 4162082"/>
                <a:gd name="connsiteX29" fmla="*/ 1534853 w 6886174"/>
                <a:gd name="connsiteY29" fmla="*/ 8710 h 4162082"/>
                <a:gd name="connsiteX30" fmla="*/ 815304 w 6886174"/>
                <a:gd name="connsiteY30" fmla="*/ 342260 h 4162082"/>
                <a:gd name="connsiteX31" fmla="*/ 99502 w 6886174"/>
                <a:gd name="connsiteY31" fmla="*/ 814189 h 4162082"/>
                <a:gd name="connsiteX32" fmla="*/ 938 w 6886174"/>
                <a:gd name="connsiteY32" fmla="*/ 929592 h 4162082"/>
                <a:gd name="connsiteX33" fmla="*/ 9439 w 6886174"/>
                <a:gd name="connsiteY33" fmla="*/ 989133 h 4162082"/>
                <a:gd name="connsiteX0" fmla="*/ 9439 w 6886174"/>
                <a:gd name="connsiteY0" fmla="*/ 989133 h 4162076"/>
                <a:gd name="connsiteX1" fmla="*/ 38686 w 6886174"/>
                <a:gd name="connsiteY1" fmla="*/ 1044224 h 4162076"/>
                <a:gd name="connsiteX2" fmla="*/ 1678997 w 6886174"/>
                <a:gd name="connsiteY2" fmla="*/ 1906950 h 4162076"/>
                <a:gd name="connsiteX3" fmla="*/ 2177373 w 6886174"/>
                <a:gd name="connsiteY3" fmla="*/ 2539069 h 4162076"/>
                <a:gd name="connsiteX4" fmla="*/ 2818982 w 6886174"/>
                <a:gd name="connsiteY4" fmla="*/ 2792597 h 4162076"/>
                <a:gd name="connsiteX5" fmla="*/ 2981167 w 6886174"/>
                <a:gd name="connsiteY5" fmla="*/ 3097525 h 4162076"/>
                <a:gd name="connsiteX6" fmla="*/ 4263984 w 6886174"/>
                <a:gd name="connsiteY6" fmla="*/ 4161984 h 4162076"/>
                <a:gd name="connsiteX7" fmla="*/ 5020697 w 6886174"/>
                <a:gd name="connsiteY7" fmla="*/ 3671181 h 4162076"/>
                <a:gd name="connsiteX8" fmla="*/ 6134613 w 6886174"/>
                <a:gd name="connsiteY8" fmla="*/ 2448425 h 4162076"/>
                <a:gd name="connsiteX9" fmla="*/ 6607577 w 6886174"/>
                <a:gd name="connsiteY9" fmla="*/ 2138044 h 4162076"/>
                <a:gd name="connsiteX10" fmla="*/ 6865945 w 6886174"/>
                <a:gd name="connsiteY10" fmla="*/ 1434221 h 4162076"/>
                <a:gd name="connsiteX11" fmla="*/ 6874126 w 6886174"/>
                <a:gd name="connsiteY11" fmla="*/ 1230725 h 4162076"/>
                <a:gd name="connsiteX12" fmla="*/ 6885875 w 6886174"/>
                <a:gd name="connsiteY12" fmla="*/ 1189632 h 4162076"/>
                <a:gd name="connsiteX13" fmla="*/ 6886163 w 6886174"/>
                <a:gd name="connsiteY13" fmla="*/ 1179948 h 4162076"/>
                <a:gd name="connsiteX14" fmla="*/ 6886082 w 6886174"/>
                <a:gd name="connsiteY14" fmla="*/ 1179897 h 4162076"/>
                <a:gd name="connsiteX15" fmla="*/ 6875395 w 6886174"/>
                <a:gd name="connsiteY15" fmla="*/ 1132795 h 4162076"/>
                <a:gd name="connsiteX16" fmla="*/ 6875256 w 6886174"/>
                <a:gd name="connsiteY16" fmla="*/ 1127507 h 4162076"/>
                <a:gd name="connsiteX17" fmla="*/ 6863088 w 6886174"/>
                <a:gd name="connsiteY17" fmla="*/ 1084629 h 4162076"/>
                <a:gd name="connsiteX18" fmla="*/ 6859258 w 6886174"/>
                <a:gd name="connsiteY18" fmla="*/ 1078024 h 4162076"/>
                <a:gd name="connsiteX19" fmla="*/ 6859184 w 6886174"/>
                <a:gd name="connsiteY19" fmla="*/ 1078022 h 4162076"/>
                <a:gd name="connsiteX20" fmla="*/ 6834330 w 6886174"/>
                <a:gd name="connsiteY20" fmla="*/ 1052805 h 4162076"/>
                <a:gd name="connsiteX21" fmla="*/ 6775624 w 6886174"/>
                <a:gd name="connsiteY21" fmla="*/ 964552 h 4162076"/>
                <a:gd name="connsiteX22" fmla="*/ 6094350 w 6886174"/>
                <a:gd name="connsiteY22" fmla="*/ 434364 h 4162076"/>
                <a:gd name="connsiteX23" fmla="*/ 5759580 w 6886174"/>
                <a:gd name="connsiteY23" fmla="*/ 355567 h 4162076"/>
                <a:gd name="connsiteX24" fmla="*/ 5443314 w 6886174"/>
                <a:gd name="connsiteY24" fmla="*/ 388998 h 4162076"/>
                <a:gd name="connsiteX25" fmla="*/ 5121018 w 6886174"/>
                <a:gd name="connsiteY25" fmla="*/ 424741 h 4162076"/>
                <a:gd name="connsiteX26" fmla="*/ 4105704 w 6886174"/>
                <a:gd name="connsiteY26" fmla="*/ 485358 h 4162076"/>
                <a:gd name="connsiteX27" fmla="*/ 3107160 w 6886174"/>
                <a:gd name="connsiteY27" fmla="*/ 393307 h 4162076"/>
                <a:gd name="connsiteX28" fmla="*/ 2612740 w 6886174"/>
                <a:gd name="connsiteY28" fmla="*/ 260013 h 4162076"/>
                <a:gd name="connsiteX29" fmla="*/ 1534853 w 6886174"/>
                <a:gd name="connsiteY29" fmla="*/ 8710 h 4162076"/>
                <a:gd name="connsiteX30" fmla="*/ 815304 w 6886174"/>
                <a:gd name="connsiteY30" fmla="*/ 342260 h 4162076"/>
                <a:gd name="connsiteX31" fmla="*/ 99502 w 6886174"/>
                <a:gd name="connsiteY31" fmla="*/ 814189 h 4162076"/>
                <a:gd name="connsiteX32" fmla="*/ 938 w 6886174"/>
                <a:gd name="connsiteY32" fmla="*/ 929592 h 4162076"/>
                <a:gd name="connsiteX33" fmla="*/ 9439 w 6886174"/>
                <a:gd name="connsiteY33" fmla="*/ 989133 h 4162076"/>
                <a:gd name="connsiteX0" fmla="*/ 9439 w 6886174"/>
                <a:gd name="connsiteY0" fmla="*/ 989133 h 4162053"/>
                <a:gd name="connsiteX1" fmla="*/ 38686 w 6886174"/>
                <a:gd name="connsiteY1" fmla="*/ 1044224 h 4162053"/>
                <a:gd name="connsiteX2" fmla="*/ 1678997 w 6886174"/>
                <a:gd name="connsiteY2" fmla="*/ 1906950 h 4162053"/>
                <a:gd name="connsiteX3" fmla="*/ 2177373 w 6886174"/>
                <a:gd name="connsiteY3" fmla="*/ 2539069 h 4162053"/>
                <a:gd name="connsiteX4" fmla="*/ 2818982 w 6886174"/>
                <a:gd name="connsiteY4" fmla="*/ 2792597 h 4162053"/>
                <a:gd name="connsiteX5" fmla="*/ 2981167 w 6886174"/>
                <a:gd name="connsiteY5" fmla="*/ 3097525 h 4162053"/>
                <a:gd name="connsiteX6" fmla="*/ 4263984 w 6886174"/>
                <a:gd name="connsiteY6" fmla="*/ 4161984 h 4162053"/>
                <a:gd name="connsiteX7" fmla="*/ 5020697 w 6886174"/>
                <a:gd name="connsiteY7" fmla="*/ 3671181 h 4162053"/>
                <a:gd name="connsiteX8" fmla="*/ 6134613 w 6886174"/>
                <a:gd name="connsiteY8" fmla="*/ 2448425 h 4162053"/>
                <a:gd name="connsiteX9" fmla="*/ 6607577 w 6886174"/>
                <a:gd name="connsiteY9" fmla="*/ 2138044 h 4162053"/>
                <a:gd name="connsiteX10" fmla="*/ 6865945 w 6886174"/>
                <a:gd name="connsiteY10" fmla="*/ 1434221 h 4162053"/>
                <a:gd name="connsiteX11" fmla="*/ 6874126 w 6886174"/>
                <a:gd name="connsiteY11" fmla="*/ 1230725 h 4162053"/>
                <a:gd name="connsiteX12" fmla="*/ 6885875 w 6886174"/>
                <a:gd name="connsiteY12" fmla="*/ 1189632 h 4162053"/>
                <a:gd name="connsiteX13" fmla="*/ 6886163 w 6886174"/>
                <a:gd name="connsiteY13" fmla="*/ 1179948 h 4162053"/>
                <a:gd name="connsiteX14" fmla="*/ 6886082 w 6886174"/>
                <a:gd name="connsiteY14" fmla="*/ 1179897 h 4162053"/>
                <a:gd name="connsiteX15" fmla="*/ 6875395 w 6886174"/>
                <a:gd name="connsiteY15" fmla="*/ 1132795 h 4162053"/>
                <a:gd name="connsiteX16" fmla="*/ 6875256 w 6886174"/>
                <a:gd name="connsiteY16" fmla="*/ 1127507 h 4162053"/>
                <a:gd name="connsiteX17" fmla="*/ 6863088 w 6886174"/>
                <a:gd name="connsiteY17" fmla="*/ 1084629 h 4162053"/>
                <a:gd name="connsiteX18" fmla="*/ 6859258 w 6886174"/>
                <a:gd name="connsiteY18" fmla="*/ 1078024 h 4162053"/>
                <a:gd name="connsiteX19" fmla="*/ 6859184 w 6886174"/>
                <a:gd name="connsiteY19" fmla="*/ 1078022 h 4162053"/>
                <a:gd name="connsiteX20" fmla="*/ 6834330 w 6886174"/>
                <a:gd name="connsiteY20" fmla="*/ 1052805 h 4162053"/>
                <a:gd name="connsiteX21" fmla="*/ 6775624 w 6886174"/>
                <a:gd name="connsiteY21" fmla="*/ 964552 h 4162053"/>
                <a:gd name="connsiteX22" fmla="*/ 6094350 w 6886174"/>
                <a:gd name="connsiteY22" fmla="*/ 434364 h 4162053"/>
                <a:gd name="connsiteX23" fmla="*/ 5759580 w 6886174"/>
                <a:gd name="connsiteY23" fmla="*/ 355567 h 4162053"/>
                <a:gd name="connsiteX24" fmla="*/ 5443314 w 6886174"/>
                <a:gd name="connsiteY24" fmla="*/ 388998 h 4162053"/>
                <a:gd name="connsiteX25" fmla="*/ 5121018 w 6886174"/>
                <a:gd name="connsiteY25" fmla="*/ 424741 h 4162053"/>
                <a:gd name="connsiteX26" fmla="*/ 4105704 w 6886174"/>
                <a:gd name="connsiteY26" fmla="*/ 485358 h 4162053"/>
                <a:gd name="connsiteX27" fmla="*/ 3107160 w 6886174"/>
                <a:gd name="connsiteY27" fmla="*/ 393307 h 4162053"/>
                <a:gd name="connsiteX28" fmla="*/ 2612740 w 6886174"/>
                <a:gd name="connsiteY28" fmla="*/ 260013 h 4162053"/>
                <a:gd name="connsiteX29" fmla="*/ 1534853 w 6886174"/>
                <a:gd name="connsiteY29" fmla="*/ 8710 h 4162053"/>
                <a:gd name="connsiteX30" fmla="*/ 815304 w 6886174"/>
                <a:gd name="connsiteY30" fmla="*/ 342260 h 4162053"/>
                <a:gd name="connsiteX31" fmla="*/ 99502 w 6886174"/>
                <a:gd name="connsiteY31" fmla="*/ 814189 h 4162053"/>
                <a:gd name="connsiteX32" fmla="*/ 938 w 6886174"/>
                <a:gd name="connsiteY32" fmla="*/ 929592 h 4162053"/>
                <a:gd name="connsiteX33" fmla="*/ 9439 w 6886174"/>
                <a:gd name="connsiteY33" fmla="*/ 989133 h 4162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886174" h="4162053">
                  <a:moveTo>
                    <a:pt x="9439" y="989133"/>
                  </a:moveTo>
                  <a:cubicBezTo>
                    <a:pt x="16852" y="1008356"/>
                    <a:pt x="27725" y="1026837"/>
                    <a:pt x="38686" y="1044224"/>
                  </a:cubicBezTo>
                  <a:cubicBezTo>
                    <a:pt x="383603" y="1591615"/>
                    <a:pt x="1032507" y="1932879"/>
                    <a:pt x="1678997" y="1906950"/>
                  </a:cubicBezTo>
                  <a:cubicBezTo>
                    <a:pt x="1709582" y="2184243"/>
                    <a:pt x="1916364" y="2424125"/>
                    <a:pt x="2177373" y="2539069"/>
                  </a:cubicBezTo>
                  <a:cubicBezTo>
                    <a:pt x="2397992" y="2636226"/>
                    <a:pt x="2685016" y="2699521"/>
                    <a:pt x="2818982" y="2792597"/>
                  </a:cubicBezTo>
                  <a:cubicBezTo>
                    <a:pt x="2952948" y="2885673"/>
                    <a:pt x="2930881" y="2942994"/>
                    <a:pt x="2981167" y="3097525"/>
                  </a:cubicBezTo>
                  <a:cubicBezTo>
                    <a:pt x="3168663" y="3673705"/>
                    <a:pt x="3220527" y="4168789"/>
                    <a:pt x="4263984" y="4161984"/>
                  </a:cubicBezTo>
                  <a:cubicBezTo>
                    <a:pt x="4617089" y="4159681"/>
                    <a:pt x="4708926" y="3956774"/>
                    <a:pt x="5020697" y="3671181"/>
                  </a:cubicBezTo>
                  <a:cubicBezTo>
                    <a:pt x="5332468" y="3385588"/>
                    <a:pt x="5674785" y="2757303"/>
                    <a:pt x="6134613" y="2448425"/>
                  </a:cubicBezTo>
                  <a:cubicBezTo>
                    <a:pt x="6291567" y="2342963"/>
                    <a:pt x="6474042" y="2271954"/>
                    <a:pt x="6607577" y="2138044"/>
                  </a:cubicBezTo>
                  <a:cubicBezTo>
                    <a:pt x="6789132" y="1955982"/>
                    <a:pt x="6846217" y="1696949"/>
                    <a:pt x="6865945" y="1434221"/>
                  </a:cubicBezTo>
                  <a:lnTo>
                    <a:pt x="6874126" y="1230725"/>
                  </a:lnTo>
                  <a:lnTo>
                    <a:pt x="6885875" y="1189632"/>
                  </a:lnTo>
                  <a:cubicBezTo>
                    <a:pt x="6886086" y="1186400"/>
                    <a:pt x="6886215" y="1183118"/>
                    <a:pt x="6886163" y="1179948"/>
                  </a:cubicBezTo>
                  <a:lnTo>
                    <a:pt x="6886082" y="1179897"/>
                  </a:lnTo>
                  <a:lnTo>
                    <a:pt x="6875395" y="1132795"/>
                  </a:lnTo>
                  <a:cubicBezTo>
                    <a:pt x="6875349" y="1131032"/>
                    <a:pt x="6875302" y="1129270"/>
                    <a:pt x="6875256" y="1127507"/>
                  </a:cubicBezTo>
                  <a:cubicBezTo>
                    <a:pt x="6873615" y="1112514"/>
                    <a:pt x="6870143" y="1097952"/>
                    <a:pt x="6863088" y="1084629"/>
                  </a:cubicBezTo>
                  <a:cubicBezTo>
                    <a:pt x="6861886" y="1082375"/>
                    <a:pt x="6860610" y="1080124"/>
                    <a:pt x="6859258" y="1078024"/>
                  </a:cubicBezTo>
                  <a:cubicBezTo>
                    <a:pt x="6859233" y="1078023"/>
                    <a:pt x="6859209" y="1078023"/>
                    <a:pt x="6859184" y="1078022"/>
                  </a:cubicBezTo>
                  <a:lnTo>
                    <a:pt x="6834330" y="1052805"/>
                  </a:lnTo>
                  <a:lnTo>
                    <a:pt x="6775624" y="964552"/>
                  </a:lnTo>
                  <a:cubicBezTo>
                    <a:pt x="6604159" y="728841"/>
                    <a:pt x="6364501" y="543519"/>
                    <a:pt x="6094350" y="434364"/>
                  </a:cubicBezTo>
                  <a:cubicBezTo>
                    <a:pt x="5986605" y="390870"/>
                    <a:pt x="5876555" y="357603"/>
                    <a:pt x="5759580" y="355567"/>
                  </a:cubicBezTo>
                  <a:cubicBezTo>
                    <a:pt x="5651782" y="353730"/>
                    <a:pt x="5549497" y="377168"/>
                    <a:pt x="5443314" y="388998"/>
                  </a:cubicBezTo>
                  <a:lnTo>
                    <a:pt x="5121018" y="424741"/>
                  </a:lnTo>
                  <a:cubicBezTo>
                    <a:pt x="4783852" y="460790"/>
                    <a:pt x="4445001" y="485821"/>
                    <a:pt x="4105704" y="485358"/>
                  </a:cubicBezTo>
                  <a:cubicBezTo>
                    <a:pt x="3771033" y="484850"/>
                    <a:pt x="3435584" y="459203"/>
                    <a:pt x="3107160" y="393307"/>
                  </a:cubicBezTo>
                  <a:cubicBezTo>
                    <a:pt x="2939690" y="359740"/>
                    <a:pt x="2774252" y="315663"/>
                    <a:pt x="2612740" y="260013"/>
                  </a:cubicBezTo>
                  <a:cubicBezTo>
                    <a:pt x="2260199" y="138482"/>
                    <a:pt x="1904398" y="-41782"/>
                    <a:pt x="1534853" y="8710"/>
                  </a:cubicBezTo>
                  <a:cubicBezTo>
                    <a:pt x="1270533" y="44761"/>
                    <a:pt x="1038014" y="195457"/>
                    <a:pt x="815304" y="342260"/>
                  </a:cubicBezTo>
                  <a:lnTo>
                    <a:pt x="99502" y="814189"/>
                  </a:lnTo>
                  <a:cubicBezTo>
                    <a:pt x="55887" y="842958"/>
                    <a:pt x="8245" y="877861"/>
                    <a:pt x="938" y="929592"/>
                  </a:cubicBezTo>
                  <a:cubicBezTo>
                    <a:pt x="-1932" y="949946"/>
                    <a:pt x="2025" y="969911"/>
                    <a:pt x="9439" y="989133"/>
                  </a:cubicBezTo>
                  <a:close/>
                </a:path>
              </a:pathLst>
            </a:custGeom>
            <a:solidFill>
              <a:schemeClr val="bg1"/>
            </a:solidFill>
            <a:ln w="84876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EDA45A9C-05D3-8D17-E6CF-AED9AE7F482F}"/>
                </a:ext>
              </a:extLst>
            </p:cNvPr>
            <p:cNvSpPr/>
            <p:nvPr/>
          </p:nvSpPr>
          <p:spPr>
            <a:xfrm>
              <a:off x="-1996261" y="640563"/>
              <a:ext cx="6886174" cy="41620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A63F6B17-4F0A-47F4-B6E8-F68B93901897}"/>
              </a:ext>
            </a:extLst>
          </p:cNvPr>
          <p:cNvGrpSpPr/>
          <p:nvPr/>
        </p:nvGrpSpPr>
        <p:grpSpPr>
          <a:xfrm>
            <a:off x="1009044" y="-4028607"/>
            <a:ext cx="5465646" cy="12909026"/>
            <a:chOff x="1188228" y="-3996135"/>
            <a:chExt cx="5465646" cy="12909026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C81A5E4A-F776-B3CD-DEBC-E29C296023AB}"/>
                </a:ext>
              </a:extLst>
            </p:cNvPr>
            <p:cNvSpPr/>
            <p:nvPr/>
          </p:nvSpPr>
          <p:spPr>
            <a:xfrm rot="3296434">
              <a:off x="1129761" y="3388777"/>
              <a:ext cx="6886174" cy="41620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4F32A15-1D46-3502-AFB2-29DD162A16BD}"/>
                </a:ext>
              </a:extLst>
            </p:cNvPr>
            <p:cNvSpPr/>
            <p:nvPr/>
          </p:nvSpPr>
          <p:spPr>
            <a:xfrm rot="14538706" flipH="1">
              <a:off x="-173832" y="-2634075"/>
              <a:ext cx="6886174" cy="4162053"/>
            </a:xfrm>
            <a:custGeom>
              <a:avLst/>
              <a:gdLst>
                <a:gd name="connsiteX0" fmla="*/ 9439 w 6886174"/>
                <a:gd name="connsiteY0" fmla="*/ 989133 h 3961757"/>
                <a:gd name="connsiteX1" fmla="*/ 38686 w 6886174"/>
                <a:gd name="connsiteY1" fmla="*/ 1044224 h 3961757"/>
                <a:gd name="connsiteX2" fmla="*/ 1678997 w 6886174"/>
                <a:gd name="connsiteY2" fmla="*/ 1906950 h 3961757"/>
                <a:gd name="connsiteX3" fmla="*/ 2177373 w 6886174"/>
                <a:gd name="connsiteY3" fmla="*/ 2539069 h 3961757"/>
                <a:gd name="connsiteX4" fmla="*/ 2818982 w 6886174"/>
                <a:gd name="connsiteY4" fmla="*/ 2792597 h 3961757"/>
                <a:gd name="connsiteX5" fmla="*/ 2848524 w 6886174"/>
                <a:gd name="connsiteY5" fmla="*/ 2831760 h 3961757"/>
                <a:gd name="connsiteX6" fmla="*/ 2855490 w 6886174"/>
                <a:gd name="connsiteY6" fmla="*/ 2852153 h 3961757"/>
                <a:gd name="connsiteX7" fmla="*/ 2938244 w 6886174"/>
                <a:gd name="connsiteY7" fmla="*/ 3008895 h 3961757"/>
                <a:gd name="connsiteX8" fmla="*/ 4269930 w 6886174"/>
                <a:gd name="connsiteY8" fmla="*/ 3943728 h 3961757"/>
                <a:gd name="connsiteX9" fmla="*/ 5020697 w 6886174"/>
                <a:gd name="connsiteY9" fmla="*/ 3671181 h 3961757"/>
                <a:gd name="connsiteX10" fmla="*/ 6134613 w 6886174"/>
                <a:gd name="connsiteY10" fmla="*/ 2448425 h 3961757"/>
                <a:gd name="connsiteX11" fmla="*/ 6607577 w 6886174"/>
                <a:gd name="connsiteY11" fmla="*/ 2138044 h 3961757"/>
                <a:gd name="connsiteX12" fmla="*/ 6865945 w 6886174"/>
                <a:gd name="connsiteY12" fmla="*/ 1434221 h 3961757"/>
                <a:gd name="connsiteX13" fmla="*/ 6874126 w 6886174"/>
                <a:gd name="connsiteY13" fmla="*/ 1230725 h 3961757"/>
                <a:gd name="connsiteX14" fmla="*/ 6885875 w 6886174"/>
                <a:gd name="connsiteY14" fmla="*/ 1189632 h 3961757"/>
                <a:gd name="connsiteX15" fmla="*/ 6886163 w 6886174"/>
                <a:gd name="connsiteY15" fmla="*/ 1179948 h 3961757"/>
                <a:gd name="connsiteX16" fmla="*/ 6886082 w 6886174"/>
                <a:gd name="connsiteY16" fmla="*/ 1179897 h 3961757"/>
                <a:gd name="connsiteX17" fmla="*/ 6875395 w 6886174"/>
                <a:gd name="connsiteY17" fmla="*/ 1132795 h 3961757"/>
                <a:gd name="connsiteX18" fmla="*/ 6875256 w 6886174"/>
                <a:gd name="connsiteY18" fmla="*/ 1127507 h 3961757"/>
                <a:gd name="connsiteX19" fmla="*/ 6863088 w 6886174"/>
                <a:gd name="connsiteY19" fmla="*/ 1084629 h 3961757"/>
                <a:gd name="connsiteX20" fmla="*/ 6859258 w 6886174"/>
                <a:gd name="connsiteY20" fmla="*/ 1078024 h 3961757"/>
                <a:gd name="connsiteX21" fmla="*/ 6859184 w 6886174"/>
                <a:gd name="connsiteY21" fmla="*/ 1078022 h 3961757"/>
                <a:gd name="connsiteX22" fmla="*/ 6834330 w 6886174"/>
                <a:gd name="connsiteY22" fmla="*/ 1052805 h 3961757"/>
                <a:gd name="connsiteX23" fmla="*/ 6775624 w 6886174"/>
                <a:gd name="connsiteY23" fmla="*/ 964552 h 3961757"/>
                <a:gd name="connsiteX24" fmla="*/ 6094350 w 6886174"/>
                <a:gd name="connsiteY24" fmla="*/ 434364 h 3961757"/>
                <a:gd name="connsiteX25" fmla="*/ 5759580 w 6886174"/>
                <a:gd name="connsiteY25" fmla="*/ 355567 h 3961757"/>
                <a:gd name="connsiteX26" fmla="*/ 5443314 w 6886174"/>
                <a:gd name="connsiteY26" fmla="*/ 388998 h 3961757"/>
                <a:gd name="connsiteX27" fmla="*/ 5121018 w 6886174"/>
                <a:gd name="connsiteY27" fmla="*/ 424741 h 3961757"/>
                <a:gd name="connsiteX28" fmla="*/ 4105704 w 6886174"/>
                <a:gd name="connsiteY28" fmla="*/ 485358 h 3961757"/>
                <a:gd name="connsiteX29" fmla="*/ 3107160 w 6886174"/>
                <a:gd name="connsiteY29" fmla="*/ 393307 h 3961757"/>
                <a:gd name="connsiteX30" fmla="*/ 2612740 w 6886174"/>
                <a:gd name="connsiteY30" fmla="*/ 260013 h 3961757"/>
                <a:gd name="connsiteX31" fmla="*/ 1534853 w 6886174"/>
                <a:gd name="connsiteY31" fmla="*/ 8710 h 3961757"/>
                <a:gd name="connsiteX32" fmla="*/ 815304 w 6886174"/>
                <a:gd name="connsiteY32" fmla="*/ 342260 h 3961757"/>
                <a:gd name="connsiteX33" fmla="*/ 99502 w 6886174"/>
                <a:gd name="connsiteY33" fmla="*/ 814189 h 3961757"/>
                <a:gd name="connsiteX34" fmla="*/ 938 w 6886174"/>
                <a:gd name="connsiteY34" fmla="*/ 929592 h 3961757"/>
                <a:gd name="connsiteX35" fmla="*/ 9439 w 6886174"/>
                <a:gd name="connsiteY35" fmla="*/ 989133 h 3961757"/>
                <a:gd name="connsiteX0" fmla="*/ 9439 w 6886174"/>
                <a:gd name="connsiteY0" fmla="*/ 989133 h 3961757"/>
                <a:gd name="connsiteX1" fmla="*/ 38686 w 6886174"/>
                <a:gd name="connsiteY1" fmla="*/ 1044224 h 3961757"/>
                <a:gd name="connsiteX2" fmla="*/ 1678997 w 6886174"/>
                <a:gd name="connsiteY2" fmla="*/ 1906950 h 3961757"/>
                <a:gd name="connsiteX3" fmla="*/ 2177373 w 6886174"/>
                <a:gd name="connsiteY3" fmla="*/ 2539069 h 3961757"/>
                <a:gd name="connsiteX4" fmla="*/ 2818982 w 6886174"/>
                <a:gd name="connsiteY4" fmla="*/ 2792597 h 3961757"/>
                <a:gd name="connsiteX5" fmla="*/ 2848524 w 6886174"/>
                <a:gd name="connsiteY5" fmla="*/ 2831760 h 3961757"/>
                <a:gd name="connsiteX6" fmla="*/ 2938244 w 6886174"/>
                <a:gd name="connsiteY6" fmla="*/ 3008895 h 3961757"/>
                <a:gd name="connsiteX7" fmla="*/ 4269930 w 6886174"/>
                <a:gd name="connsiteY7" fmla="*/ 3943728 h 3961757"/>
                <a:gd name="connsiteX8" fmla="*/ 5020697 w 6886174"/>
                <a:gd name="connsiteY8" fmla="*/ 3671181 h 3961757"/>
                <a:gd name="connsiteX9" fmla="*/ 6134613 w 6886174"/>
                <a:gd name="connsiteY9" fmla="*/ 2448425 h 3961757"/>
                <a:gd name="connsiteX10" fmla="*/ 6607577 w 6886174"/>
                <a:gd name="connsiteY10" fmla="*/ 2138044 h 3961757"/>
                <a:gd name="connsiteX11" fmla="*/ 6865945 w 6886174"/>
                <a:gd name="connsiteY11" fmla="*/ 1434221 h 3961757"/>
                <a:gd name="connsiteX12" fmla="*/ 6874126 w 6886174"/>
                <a:gd name="connsiteY12" fmla="*/ 1230725 h 3961757"/>
                <a:gd name="connsiteX13" fmla="*/ 6885875 w 6886174"/>
                <a:gd name="connsiteY13" fmla="*/ 1189632 h 3961757"/>
                <a:gd name="connsiteX14" fmla="*/ 6886163 w 6886174"/>
                <a:gd name="connsiteY14" fmla="*/ 1179948 h 3961757"/>
                <a:gd name="connsiteX15" fmla="*/ 6886082 w 6886174"/>
                <a:gd name="connsiteY15" fmla="*/ 1179897 h 3961757"/>
                <a:gd name="connsiteX16" fmla="*/ 6875395 w 6886174"/>
                <a:gd name="connsiteY16" fmla="*/ 1132795 h 3961757"/>
                <a:gd name="connsiteX17" fmla="*/ 6875256 w 6886174"/>
                <a:gd name="connsiteY17" fmla="*/ 1127507 h 3961757"/>
                <a:gd name="connsiteX18" fmla="*/ 6863088 w 6886174"/>
                <a:gd name="connsiteY18" fmla="*/ 1084629 h 3961757"/>
                <a:gd name="connsiteX19" fmla="*/ 6859258 w 6886174"/>
                <a:gd name="connsiteY19" fmla="*/ 1078024 h 3961757"/>
                <a:gd name="connsiteX20" fmla="*/ 6859184 w 6886174"/>
                <a:gd name="connsiteY20" fmla="*/ 1078022 h 3961757"/>
                <a:gd name="connsiteX21" fmla="*/ 6834330 w 6886174"/>
                <a:gd name="connsiteY21" fmla="*/ 1052805 h 3961757"/>
                <a:gd name="connsiteX22" fmla="*/ 6775624 w 6886174"/>
                <a:gd name="connsiteY22" fmla="*/ 964552 h 3961757"/>
                <a:gd name="connsiteX23" fmla="*/ 6094350 w 6886174"/>
                <a:gd name="connsiteY23" fmla="*/ 434364 h 3961757"/>
                <a:gd name="connsiteX24" fmla="*/ 5759580 w 6886174"/>
                <a:gd name="connsiteY24" fmla="*/ 355567 h 3961757"/>
                <a:gd name="connsiteX25" fmla="*/ 5443314 w 6886174"/>
                <a:gd name="connsiteY25" fmla="*/ 388998 h 3961757"/>
                <a:gd name="connsiteX26" fmla="*/ 5121018 w 6886174"/>
                <a:gd name="connsiteY26" fmla="*/ 424741 h 3961757"/>
                <a:gd name="connsiteX27" fmla="*/ 4105704 w 6886174"/>
                <a:gd name="connsiteY27" fmla="*/ 485358 h 3961757"/>
                <a:gd name="connsiteX28" fmla="*/ 3107160 w 6886174"/>
                <a:gd name="connsiteY28" fmla="*/ 393307 h 3961757"/>
                <a:gd name="connsiteX29" fmla="*/ 2612740 w 6886174"/>
                <a:gd name="connsiteY29" fmla="*/ 260013 h 3961757"/>
                <a:gd name="connsiteX30" fmla="*/ 1534853 w 6886174"/>
                <a:gd name="connsiteY30" fmla="*/ 8710 h 3961757"/>
                <a:gd name="connsiteX31" fmla="*/ 815304 w 6886174"/>
                <a:gd name="connsiteY31" fmla="*/ 342260 h 3961757"/>
                <a:gd name="connsiteX32" fmla="*/ 99502 w 6886174"/>
                <a:gd name="connsiteY32" fmla="*/ 814189 h 3961757"/>
                <a:gd name="connsiteX33" fmla="*/ 938 w 6886174"/>
                <a:gd name="connsiteY33" fmla="*/ 929592 h 3961757"/>
                <a:gd name="connsiteX34" fmla="*/ 9439 w 6886174"/>
                <a:gd name="connsiteY34" fmla="*/ 989133 h 3961757"/>
                <a:gd name="connsiteX0" fmla="*/ 9439 w 6886174"/>
                <a:gd name="connsiteY0" fmla="*/ 989133 h 3961757"/>
                <a:gd name="connsiteX1" fmla="*/ 38686 w 6886174"/>
                <a:gd name="connsiteY1" fmla="*/ 1044224 h 3961757"/>
                <a:gd name="connsiteX2" fmla="*/ 1678997 w 6886174"/>
                <a:gd name="connsiteY2" fmla="*/ 1906950 h 3961757"/>
                <a:gd name="connsiteX3" fmla="*/ 2177373 w 6886174"/>
                <a:gd name="connsiteY3" fmla="*/ 2539069 h 3961757"/>
                <a:gd name="connsiteX4" fmla="*/ 2818982 w 6886174"/>
                <a:gd name="connsiteY4" fmla="*/ 2792597 h 3961757"/>
                <a:gd name="connsiteX5" fmla="*/ 2938244 w 6886174"/>
                <a:gd name="connsiteY5" fmla="*/ 3008895 h 3961757"/>
                <a:gd name="connsiteX6" fmla="*/ 4269930 w 6886174"/>
                <a:gd name="connsiteY6" fmla="*/ 3943728 h 3961757"/>
                <a:gd name="connsiteX7" fmla="*/ 5020697 w 6886174"/>
                <a:gd name="connsiteY7" fmla="*/ 3671181 h 3961757"/>
                <a:gd name="connsiteX8" fmla="*/ 6134613 w 6886174"/>
                <a:gd name="connsiteY8" fmla="*/ 2448425 h 3961757"/>
                <a:gd name="connsiteX9" fmla="*/ 6607577 w 6886174"/>
                <a:gd name="connsiteY9" fmla="*/ 2138044 h 3961757"/>
                <a:gd name="connsiteX10" fmla="*/ 6865945 w 6886174"/>
                <a:gd name="connsiteY10" fmla="*/ 1434221 h 3961757"/>
                <a:gd name="connsiteX11" fmla="*/ 6874126 w 6886174"/>
                <a:gd name="connsiteY11" fmla="*/ 1230725 h 3961757"/>
                <a:gd name="connsiteX12" fmla="*/ 6885875 w 6886174"/>
                <a:gd name="connsiteY12" fmla="*/ 1189632 h 3961757"/>
                <a:gd name="connsiteX13" fmla="*/ 6886163 w 6886174"/>
                <a:gd name="connsiteY13" fmla="*/ 1179948 h 3961757"/>
                <a:gd name="connsiteX14" fmla="*/ 6886082 w 6886174"/>
                <a:gd name="connsiteY14" fmla="*/ 1179897 h 3961757"/>
                <a:gd name="connsiteX15" fmla="*/ 6875395 w 6886174"/>
                <a:gd name="connsiteY15" fmla="*/ 1132795 h 3961757"/>
                <a:gd name="connsiteX16" fmla="*/ 6875256 w 6886174"/>
                <a:gd name="connsiteY16" fmla="*/ 1127507 h 3961757"/>
                <a:gd name="connsiteX17" fmla="*/ 6863088 w 6886174"/>
                <a:gd name="connsiteY17" fmla="*/ 1084629 h 3961757"/>
                <a:gd name="connsiteX18" fmla="*/ 6859258 w 6886174"/>
                <a:gd name="connsiteY18" fmla="*/ 1078024 h 3961757"/>
                <a:gd name="connsiteX19" fmla="*/ 6859184 w 6886174"/>
                <a:gd name="connsiteY19" fmla="*/ 1078022 h 3961757"/>
                <a:gd name="connsiteX20" fmla="*/ 6834330 w 6886174"/>
                <a:gd name="connsiteY20" fmla="*/ 1052805 h 3961757"/>
                <a:gd name="connsiteX21" fmla="*/ 6775624 w 6886174"/>
                <a:gd name="connsiteY21" fmla="*/ 964552 h 3961757"/>
                <a:gd name="connsiteX22" fmla="*/ 6094350 w 6886174"/>
                <a:gd name="connsiteY22" fmla="*/ 434364 h 3961757"/>
                <a:gd name="connsiteX23" fmla="*/ 5759580 w 6886174"/>
                <a:gd name="connsiteY23" fmla="*/ 355567 h 3961757"/>
                <a:gd name="connsiteX24" fmla="*/ 5443314 w 6886174"/>
                <a:gd name="connsiteY24" fmla="*/ 388998 h 3961757"/>
                <a:gd name="connsiteX25" fmla="*/ 5121018 w 6886174"/>
                <a:gd name="connsiteY25" fmla="*/ 424741 h 3961757"/>
                <a:gd name="connsiteX26" fmla="*/ 4105704 w 6886174"/>
                <a:gd name="connsiteY26" fmla="*/ 485358 h 3961757"/>
                <a:gd name="connsiteX27" fmla="*/ 3107160 w 6886174"/>
                <a:gd name="connsiteY27" fmla="*/ 393307 h 3961757"/>
                <a:gd name="connsiteX28" fmla="*/ 2612740 w 6886174"/>
                <a:gd name="connsiteY28" fmla="*/ 260013 h 3961757"/>
                <a:gd name="connsiteX29" fmla="*/ 1534853 w 6886174"/>
                <a:gd name="connsiteY29" fmla="*/ 8710 h 3961757"/>
                <a:gd name="connsiteX30" fmla="*/ 815304 w 6886174"/>
                <a:gd name="connsiteY30" fmla="*/ 342260 h 3961757"/>
                <a:gd name="connsiteX31" fmla="*/ 99502 w 6886174"/>
                <a:gd name="connsiteY31" fmla="*/ 814189 h 3961757"/>
                <a:gd name="connsiteX32" fmla="*/ 938 w 6886174"/>
                <a:gd name="connsiteY32" fmla="*/ 929592 h 3961757"/>
                <a:gd name="connsiteX33" fmla="*/ 9439 w 6886174"/>
                <a:gd name="connsiteY33" fmla="*/ 989133 h 3961757"/>
                <a:gd name="connsiteX0" fmla="*/ 9439 w 6886174"/>
                <a:gd name="connsiteY0" fmla="*/ 989133 h 3962822"/>
                <a:gd name="connsiteX1" fmla="*/ 38686 w 6886174"/>
                <a:gd name="connsiteY1" fmla="*/ 1044224 h 3962822"/>
                <a:gd name="connsiteX2" fmla="*/ 1678997 w 6886174"/>
                <a:gd name="connsiteY2" fmla="*/ 1906950 h 3962822"/>
                <a:gd name="connsiteX3" fmla="*/ 2177373 w 6886174"/>
                <a:gd name="connsiteY3" fmla="*/ 2539069 h 3962822"/>
                <a:gd name="connsiteX4" fmla="*/ 2818982 w 6886174"/>
                <a:gd name="connsiteY4" fmla="*/ 2792597 h 3962822"/>
                <a:gd name="connsiteX5" fmla="*/ 2938244 w 6886174"/>
                <a:gd name="connsiteY5" fmla="*/ 3008895 h 3962822"/>
                <a:gd name="connsiteX6" fmla="*/ 4269930 w 6886174"/>
                <a:gd name="connsiteY6" fmla="*/ 3943728 h 3962822"/>
                <a:gd name="connsiteX7" fmla="*/ 5020697 w 6886174"/>
                <a:gd name="connsiteY7" fmla="*/ 3671181 h 3962822"/>
                <a:gd name="connsiteX8" fmla="*/ 6134613 w 6886174"/>
                <a:gd name="connsiteY8" fmla="*/ 2448425 h 3962822"/>
                <a:gd name="connsiteX9" fmla="*/ 6607577 w 6886174"/>
                <a:gd name="connsiteY9" fmla="*/ 2138044 h 3962822"/>
                <a:gd name="connsiteX10" fmla="*/ 6865945 w 6886174"/>
                <a:gd name="connsiteY10" fmla="*/ 1434221 h 3962822"/>
                <a:gd name="connsiteX11" fmla="*/ 6874126 w 6886174"/>
                <a:gd name="connsiteY11" fmla="*/ 1230725 h 3962822"/>
                <a:gd name="connsiteX12" fmla="*/ 6885875 w 6886174"/>
                <a:gd name="connsiteY12" fmla="*/ 1189632 h 3962822"/>
                <a:gd name="connsiteX13" fmla="*/ 6886163 w 6886174"/>
                <a:gd name="connsiteY13" fmla="*/ 1179948 h 3962822"/>
                <a:gd name="connsiteX14" fmla="*/ 6886082 w 6886174"/>
                <a:gd name="connsiteY14" fmla="*/ 1179897 h 3962822"/>
                <a:gd name="connsiteX15" fmla="*/ 6875395 w 6886174"/>
                <a:gd name="connsiteY15" fmla="*/ 1132795 h 3962822"/>
                <a:gd name="connsiteX16" fmla="*/ 6875256 w 6886174"/>
                <a:gd name="connsiteY16" fmla="*/ 1127507 h 3962822"/>
                <a:gd name="connsiteX17" fmla="*/ 6863088 w 6886174"/>
                <a:gd name="connsiteY17" fmla="*/ 1084629 h 3962822"/>
                <a:gd name="connsiteX18" fmla="*/ 6859258 w 6886174"/>
                <a:gd name="connsiteY18" fmla="*/ 1078024 h 3962822"/>
                <a:gd name="connsiteX19" fmla="*/ 6859184 w 6886174"/>
                <a:gd name="connsiteY19" fmla="*/ 1078022 h 3962822"/>
                <a:gd name="connsiteX20" fmla="*/ 6834330 w 6886174"/>
                <a:gd name="connsiteY20" fmla="*/ 1052805 h 3962822"/>
                <a:gd name="connsiteX21" fmla="*/ 6775624 w 6886174"/>
                <a:gd name="connsiteY21" fmla="*/ 964552 h 3962822"/>
                <a:gd name="connsiteX22" fmla="*/ 6094350 w 6886174"/>
                <a:gd name="connsiteY22" fmla="*/ 434364 h 3962822"/>
                <a:gd name="connsiteX23" fmla="*/ 5759580 w 6886174"/>
                <a:gd name="connsiteY23" fmla="*/ 355567 h 3962822"/>
                <a:gd name="connsiteX24" fmla="*/ 5443314 w 6886174"/>
                <a:gd name="connsiteY24" fmla="*/ 388998 h 3962822"/>
                <a:gd name="connsiteX25" fmla="*/ 5121018 w 6886174"/>
                <a:gd name="connsiteY25" fmla="*/ 424741 h 3962822"/>
                <a:gd name="connsiteX26" fmla="*/ 4105704 w 6886174"/>
                <a:gd name="connsiteY26" fmla="*/ 485358 h 3962822"/>
                <a:gd name="connsiteX27" fmla="*/ 3107160 w 6886174"/>
                <a:gd name="connsiteY27" fmla="*/ 393307 h 3962822"/>
                <a:gd name="connsiteX28" fmla="*/ 2612740 w 6886174"/>
                <a:gd name="connsiteY28" fmla="*/ 260013 h 3962822"/>
                <a:gd name="connsiteX29" fmla="*/ 1534853 w 6886174"/>
                <a:gd name="connsiteY29" fmla="*/ 8710 h 3962822"/>
                <a:gd name="connsiteX30" fmla="*/ 815304 w 6886174"/>
                <a:gd name="connsiteY30" fmla="*/ 342260 h 3962822"/>
                <a:gd name="connsiteX31" fmla="*/ 99502 w 6886174"/>
                <a:gd name="connsiteY31" fmla="*/ 814189 h 3962822"/>
                <a:gd name="connsiteX32" fmla="*/ 938 w 6886174"/>
                <a:gd name="connsiteY32" fmla="*/ 929592 h 3962822"/>
                <a:gd name="connsiteX33" fmla="*/ 9439 w 6886174"/>
                <a:gd name="connsiteY33" fmla="*/ 989133 h 3962822"/>
                <a:gd name="connsiteX0" fmla="*/ 9439 w 6886174"/>
                <a:gd name="connsiteY0" fmla="*/ 989133 h 3962822"/>
                <a:gd name="connsiteX1" fmla="*/ 38686 w 6886174"/>
                <a:gd name="connsiteY1" fmla="*/ 1044224 h 3962822"/>
                <a:gd name="connsiteX2" fmla="*/ 1678997 w 6886174"/>
                <a:gd name="connsiteY2" fmla="*/ 1906950 h 3962822"/>
                <a:gd name="connsiteX3" fmla="*/ 2177373 w 6886174"/>
                <a:gd name="connsiteY3" fmla="*/ 2539069 h 3962822"/>
                <a:gd name="connsiteX4" fmla="*/ 2818982 w 6886174"/>
                <a:gd name="connsiteY4" fmla="*/ 2792597 h 3962822"/>
                <a:gd name="connsiteX5" fmla="*/ 2938244 w 6886174"/>
                <a:gd name="connsiteY5" fmla="*/ 3008895 h 3962822"/>
                <a:gd name="connsiteX6" fmla="*/ 4269930 w 6886174"/>
                <a:gd name="connsiteY6" fmla="*/ 3943728 h 3962822"/>
                <a:gd name="connsiteX7" fmla="*/ 5020697 w 6886174"/>
                <a:gd name="connsiteY7" fmla="*/ 3671181 h 3962822"/>
                <a:gd name="connsiteX8" fmla="*/ 6134613 w 6886174"/>
                <a:gd name="connsiteY8" fmla="*/ 2448425 h 3962822"/>
                <a:gd name="connsiteX9" fmla="*/ 6607577 w 6886174"/>
                <a:gd name="connsiteY9" fmla="*/ 2138044 h 3962822"/>
                <a:gd name="connsiteX10" fmla="*/ 6865945 w 6886174"/>
                <a:gd name="connsiteY10" fmla="*/ 1434221 h 3962822"/>
                <a:gd name="connsiteX11" fmla="*/ 6874126 w 6886174"/>
                <a:gd name="connsiteY11" fmla="*/ 1230725 h 3962822"/>
                <a:gd name="connsiteX12" fmla="*/ 6885875 w 6886174"/>
                <a:gd name="connsiteY12" fmla="*/ 1189632 h 3962822"/>
                <a:gd name="connsiteX13" fmla="*/ 6886163 w 6886174"/>
                <a:gd name="connsiteY13" fmla="*/ 1179948 h 3962822"/>
                <a:gd name="connsiteX14" fmla="*/ 6886082 w 6886174"/>
                <a:gd name="connsiteY14" fmla="*/ 1179897 h 3962822"/>
                <a:gd name="connsiteX15" fmla="*/ 6875395 w 6886174"/>
                <a:gd name="connsiteY15" fmla="*/ 1132795 h 3962822"/>
                <a:gd name="connsiteX16" fmla="*/ 6875256 w 6886174"/>
                <a:gd name="connsiteY16" fmla="*/ 1127507 h 3962822"/>
                <a:gd name="connsiteX17" fmla="*/ 6863088 w 6886174"/>
                <a:gd name="connsiteY17" fmla="*/ 1084629 h 3962822"/>
                <a:gd name="connsiteX18" fmla="*/ 6859258 w 6886174"/>
                <a:gd name="connsiteY18" fmla="*/ 1078024 h 3962822"/>
                <a:gd name="connsiteX19" fmla="*/ 6859184 w 6886174"/>
                <a:gd name="connsiteY19" fmla="*/ 1078022 h 3962822"/>
                <a:gd name="connsiteX20" fmla="*/ 6834330 w 6886174"/>
                <a:gd name="connsiteY20" fmla="*/ 1052805 h 3962822"/>
                <a:gd name="connsiteX21" fmla="*/ 6775624 w 6886174"/>
                <a:gd name="connsiteY21" fmla="*/ 964552 h 3962822"/>
                <a:gd name="connsiteX22" fmla="*/ 6094350 w 6886174"/>
                <a:gd name="connsiteY22" fmla="*/ 434364 h 3962822"/>
                <a:gd name="connsiteX23" fmla="*/ 5759580 w 6886174"/>
                <a:gd name="connsiteY23" fmla="*/ 355567 h 3962822"/>
                <a:gd name="connsiteX24" fmla="*/ 5443314 w 6886174"/>
                <a:gd name="connsiteY24" fmla="*/ 388998 h 3962822"/>
                <a:gd name="connsiteX25" fmla="*/ 5121018 w 6886174"/>
                <a:gd name="connsiteY25" fmla="*/ 424741 h 3962822"/>
                <a:gd name="connsiteX26" fmla="*/ 4105704 w 6886174"/>
                <a:gd name="connsiteY26" fmla="*/ 485358 h 3962822"/>
                <a:gd name="connsiteX27" fmla="*/ 3107160 w 6886174"/>
                <a:gd name="connsiteY27" fmla="*/ 393307 h 3962822"/>
                <a:gd name="connsiteX28" fmla="*/ 2612740 w 6886174"/>
                <a:gd name="connsiteY28" fmla="*/ 260013 h 3962822"/>
                <a:gd name="connsiteX29" fmla="*/ 1534853 w 6886174"/>
                <a:gd name="connsiteY29" fmla="*/ 8710 h 3962822"/>
                <a:gd name="connsiteX30" fmla="*/ 815304 w 6886174"/>
                <a:gd name="connsiteY30" fmla="*/ 342260 h 3962822"/>
                <a:gd name="connsiteX31" fmla="*/ 99502 w 6886174"/>
                <a:gd name="connsiteY31" fmla="*/ 814189 h 3962822"/>
                <a:gd name="connsiteX32" fmla="*/ 938 w 6886174"/>
                <a:gd name="connsiteY32" fmla="*/ 929592 h 3962822"/>
                <a:gd name="connsiteX33" fmla="*/ 9439 w 6886174"/>
                <a:gd name="connsiteY33" fmla="*/ 989133 h 3962822"/>
                <a:gd name="connsiteX0" fmla="*/ 9439 w 6886174"/>
                <a:gd name="connsiteY0" fmla="*/ 989133 h 3962822"/>
                <a:gd name="connsiteX1" fmla="*/ 38686 w 6886174"/>
                <a:gd name="connsiteY1" fmla="*/ 1044224 h 3962822"/>
                <a:gd name="connsiteX2" fmla="*/ 1678997 w 6886174"/>
                <a:gd name="connsiteY2" fmla="*/ 1906950 h 3962822"/>
                <a:gd name="connsiteX3" fmla="*/ 2177373 w 6886174"/>
                <a:gd name="connsiteY3" fmla="*/ 2539069 h 3962822"/>
                <a:gd name="connsiteX4" fmla="*/ 2818982 w 6886174"/>
                <a:gd name="connsiteY4" fmla="*/ 2792597 h 3962822"/>
                <a:gd name="connsiteX5" fmla="*/ 2938244 w 6886174"/>
                <a:gd name="connsiteY5" fmla="*/ 3008895 h 3962822"/>
                <a:gd name="connsiteX6" fmla="*/ 4269930 w 6886174"/>
                <a:gd name="connsiteY6" fmla="*/ 3943728 h 3962822"/>
                <a:gd name="connsiteX7" fmla="*/ 5020697 w 6886174"/>
                <a:gd name="connsiteY7" fmla="*/ 3671181 h 3962822"/>
                <a:gd name="connsiteX8" fmla="*/ 6134613 w 6886174"/>
                <a:gd name="connsiteY8" fmla="*/ 2448425 h 3962822"/>
                <a:gd name="connsiteX9" fmla="*/ 6607577 w 6886174"/>
                <a:gd name="connsiteY9" fmla="*/ 2138044 h 3962822"/>
                <a:gd name="connsiteX10" fmla="*/ 6865945 w 6886174"/>
                <a:gd name="connsiteY10" fmla="*/ 1434221 h 3962822"/>
                <a:gd name="connsiteX11" fmla="*/ 6874126 w 6886174"/>
                <a:gd name="connsiteY11" fmla="*/ 1230725 h 3962822"/>
                <a:gd name="connsiteX12" fmla="*/ 6885875 w 6886174"/>
                <a:gd name="connsiteY12" fmla="*/ 1189632 h 3962822"/>
                <a:gd name="connsiteX13" fmla="*/ 6886163 w 6886174"/>
                <a:gd name="connsiteY13" fmla="*/ 1179948 h 3962822"/>
                <a:gd name="connsiteX14" fmla="*/ 6886082 w 6886174"/>
                <a:gd name="connsiteY14" fmla="*/ 1179897 h 3962822"/>
                <a:gd name="connsiteX15" fmla="*/ 6875395 w 6886174"/>
                <a:gd name="connsiteY15" fmla="*/ 1132795 h 3962822"/>
                <a:gd name="connsiteX16" fmla="*/ 6875256 w 6886174"/>
                <a:gd name="connsiteY16" fmla="*/ 1127507 h 3962822"/>
                <a:gd name="connsiteX17" fmla="*/ 6863088 w 6886174"/>
                <a:gd name="connsiteY17" fmla="*/ 1084629 h 3962822"/>
                <a:gd name="connsiteX18" fmla="*/ 6859258 w 6886174"/>
                <a:gd name="connsiteY18" fmla="*/ 1078024 h 3962822"/>
                <a:gd name="connsiteX19" fmla="*/ 6859184 w 6886174"/>
                <a:gd name="connsiteY19" fmla="*/ 1078022 h 3962822"/>
                <a:gd name="connsiteX20" fmla="*/ 6834330 w 6886174"/>
                <a:gd name="connsiteY20" fmla="*/ 1052805 h 3962822"/>
                <a:gd name="connsiteX21" fmla="*/ 6775624 w 6886174"/>
                <a:gd name="connsiteY21" fmla="*/ 964552 h 3962822"/>
                <a:gd name="connsiteX22" fmla="*/ 6094350 w 6886174"/>
                <a:gd name="connsiteY22" fmla="*/ 434364 h 3962822"/>
                <a:gd name="connsiteX23" fmla="*/ 5759580 w 6886174"/>
                <a:gd name="connsiteY23" fmla="*/ 355567 h 3962822"/>
                <a:gd name="connsiteX24" fmla="*/ 5443314 w 6886174"/>
                <a:gd name="connsiteY24" fmla="*/ 388998 h 3962822"/>
                <a:gd name="connsiteX25" fmla="*/ 5121018 w 6886174"/>
                <a:gd name="connsiteY25" fmla="*/ 424741 h 3962822"/>
                <a:gd name="connsiteX26" fmla="*/ 4105704 w 6886174"/>
                <a:gd name="connsiteY26" fmla="*/ 485358 h 3962822"/>
                <a:gd name="connsiteX27" fmla="*/ 3107160 w 6886174"/>
                <a:gd name="connsiteY27" fmla="*/ 393307 h 3962822"/>
                <a:gd name="connsiteX28" fmla="*/ 2612740 w 6886174"/>
                <a:gd name="connsiteY28" fmla="*/ 260013 h 3962822"/>
                <a:gd name="connsiteX29" fmla="*/ 1534853 w 6886174"/>
                <a:gd name="connsiteY29" fmla="*/ 8710 h 3962822"/>
                <a:gd name="connsiteX30" fmla="*/ 815304 w 6886174"/>
                <a:gd name="connsiteY30" fmla="*/ 342260 h 3962822"/>
                <a:gd name="connsiteX31" fmla="*/ 99502 w 6886174"/>
                <a:gd name="connsiteY31" fmla="*/ 814189 h 3962822"/>
                <a:gd name="connsiteX32" fmla="*/ 938 w 6886174"/>
                <a:gd name="connsiteY32" fmla="*/ 929592 h 3962822"/>
                <a:gd name="connsiteX33" fmla="*/ 9439 w 6886174"/>
                <a:gd name="connsiteY33" fmla="*/ 989133 h 3962822"/>
                <a:gd name="connsiteX0" fmla="*/ 9439 w 6886174"/>
                <a:gd name="connsiteY0" fmla="*/ 989133 h 3962822"/>
                <a:gd name="connsiteX1" fmla="*/ 38686 w 6886174"/>
                <a:gd name="connsiteY1" fmla="*/ 1044224 h 3962822"/>
                <a:gd name="connsiteX2" fmla="*/ 1678997 w 6886174"/>
                <a:gd name="connsiteY2" fmla="*/ 1906950 h 3962822"/>
                <a:gd name="connsiteX3" fmla="*/ 2177373 w 6886174"/>
                <a:gd name="connsiteY3" fmla="*/ 2539069 h 3962822"/>
                <a:gd name="connsiteX4" fmla="*/ 2818982 w 6886174"/>
                <a:gd name="connsiteY4" fmla="*/ 2792597 h 3962822"/>
                <a:gd name="connsiteX5" fmla="*/ 2938244 w 6886174"/>
                <a:gd name="connsiteY5" fmla="*/ 3008895 h 3962822"/>
                <a:gd name="connsiteX6" fmla="*/ 4269930 w 6886174"/>
                <a:gd name="connsiteY6" fmla="*/ 3943728 h 3962822"/>
                <a:gd name="connsiteX7" fmla="*/ 5020697 w 6886174"/>
                <a:gd name="connsiteY7" fmla="*/ 3671181 h 3962822"/>
                <a:gd name="connsiteX8" fmla="*/ 6134613 w 6886174"/>
                <a:gd name="connsiteY8" fmla="*/ 2448425 h 3962822"/>
                <a:gd name="connsiteX9" fmla="*/ 6607577 w 6886174"/>
                <a:gd name="connsiteY9" fmla="*/ 2138044 h 3962822"/>
                <a:gd name="connsiteX10" fmla="*/ 6865945 w 6886174"/>
                <a:gd name="connsiteY10" fmla="*/ 1434221 h 3962822"/>
                <a:gd name="connsiteX11" fmla="*/ 6874126 w 6886174"/>
                <a:gd name="connsiteY11" fmla="*/ 1230725 h 3962822"/>
                <a:gd name="connsiteX12" fmla="*/ 6885875 w 6886174"/>
                <a:gd name="connsiteY12" fmla="*/ 1189632 h 3962822"/>
                <a:gd name="connsiteX13" fmla="*/ 6886163 w 6886174"/>
                <a:gd name="connsiteY13" fmla="*/ 1179948 h 3962822"/>
                <a:gd name="connsiteX14" fmla="*/ 6886082 w 6886174"/>
                <a:gd name="connsiteY14" fmla="*/ 1179897 h 3962822"/>
                <a:gd name="connsiteX15" fmla="*/ 6875395 w 6886174"/>
                <a:gd name="connsiteY15" fmla="*/ 1132795 h 3962822"/>
                <a:gd name="connsiteX16" fmla="*/ 6875256 w 6886174"/>
                <a:gd name="connsiteY16" fmla="*/ 1127507 h 3962822"/>
                <a:gd name="connsiteX17" fmla="*/ 6863088 w 6886174"/>
                <a:gd name="connsiteY17" fmla="*/ 1084629 h 3962822"/>
                <a:gd name="connsiteX18" fmla="*/ 6859258 w 6886174"/>
                <a:gd name="connsiteY18" fmla="*/ 1078024 h 3962822"/>
                <a:gd name="connsiteX19" fmla="*/ 6859184 w 6886174"/>
                <a:gd name="connsiteY19" fmla="*/ 1078022 h 3962822"/>
                <a:gd name="connsiteX20" fmla="*/ 6834330 w 6886174"/>
                <a:gd name="connsiteY20" fmla="*/ 1052805 h 3962822"/>
                <a:gd name="connsiteX21" fmla="*/ 6775624 w 6886174"/>
                <a:gd name="connsiteY21" fmla="*/ 964552 h 3962822"/>
                <a:gd name="connsiteX22" fmla="*/ 6094350 w 6886174"/>
                <a:gd name="connsiteY22" fmla="*/ 434364 h 3962822"/>
                <a:gd name="connsiteX23" fmla="*/ 5759580 w 6886174"/>
                <a:gd name="connsiteY23" fmla="*/ 355567 h 3962822"/>
                <a:gd name="connsiteX24" fmla="*/ 5443314 w 6886174"/>
                <a:gd name="connsiteY24" fmla="*/ 388998 h 3962822"/>
                <a:gd name="connsiteX25" fmla="*/ 5121018 w 6886174"/>
                <a:gd name="connsiteY25" fmla="*/ 424741 h 3962822"/>
                <a:gd name="connsiteX26" fmla="*/ 4105704 w 6886174"/>
                <a:gd name="connsiteY26" fmla="*/ 485358 h 3962822"/>
                <a:gd name="connsiteX27" fmla="*/ 3107160 w 6886174"/>
                <a:gd name="connsiteY27" fmla="*/ 393307 h 3962822"/>
                <a:gd name="connsiteX28" fmla="*/ 2612740 w 6886174"/>
                <a:gd name="connsiteY28" fmla="*/ 260013 h 3962822"/>
                <a:gd name="connsiteX29" fmla="*/ 1534853 w 6886174"/>
                <a:gd name="connsiteY29" fmla="*/ 8710 h 3962822"/>
                <a:gd name="connsiteX30" fmla="*/ 815304 w 6886174"/>
                <a:gd name="connsiteY30" fmla="*/ 342260 h 3962822"/>
                <a:gd name="connsiteX31" fmla="*/ 99502 w 6886174"/>
                <a:gd name="connsiteY31" fmla="*/ 814189 h 3962822"/>
                <a:gd name="connsiteX32" fmla="*/ 938 w 6886174"/>
                <a:gd name="connsiteY32" fmla="*/ 929592 h 3962822"/>
                <a:gd name="connsiteX33" fmla="*/ 9439 w 6886174"/>
                <a:gd name="connsiteY33" fmla="*/ 989133 h 3962822"/>
                <a:gd name="connsiteX0" fmla="*/ 9439 w 6886174"/>
                <a:gd name="connsiteY0" fmla="*/ 989133 h 3968109"/>
                <a:gd name="connsiteX1" fmla="*/ 38686 w 6886174"/>
                <a:gd name="connsiteY1" fmla="*/ 1044224 h 3968109"/>
                <a:gd name="connsiteX2" fmla="*/ 1678997 w 6886174"/>
                <a:gd name="connsiteY2" fmla="*/ 1906950 h 3968109"/>
                <a:gd name="connsiteX3" fmla="*/ 2177373 w 6886174"/>
                <a:gd name="connsiteY3" fmla="*/ 2539069 h 3968109"/>
                <a:gd name="connsiteX4" fmla="*/ 2818982 w 6886174"/>
                <a:gd name="connsiteY4" fmla="*/ 2792597 h 3968109"/>
                <a:gd name="connsiteX5" fmla="*/ 2981167 w 6886174"/>
                <a:gd name="connsiteY5" fmla="*/ 3097525 h 3968109"/>
                <a:gd name="connsiteX6" fmla="*/ 4269930 w 6886174"/>
                <a:gd name="connsiteY6" fmla="*/ 3943728 h 3968109"/>
                <a:gd name="connsiteX7" fmla="*/ 5020697 w 6886174"/>
                <a:gd name="connsiteY7" fmla="*/ 3671181 h 3968109"/>
                <a:gd name="connsiteX8" fmla="*/ 6134613 w 6886174"/>
                <a:gd name="connsiteY8" fmla="*/ 2448425 h 3968109"/>
                <a:gd name="connsiteX9" fmla="*/ 6607577 w 6886174"/>
                <a:gd name="connsiteY9" fmla="*/ 2138044 h 3968109"/>
                <a:gd name="connsiteX10" fmla="*/ 6865945 w 6886174"/>
                <a:gd name="connsiteY10" fmla="*/ 1434221 h 3968109"/>
                <a:gd name="connsiteX11" fmla="*/ 6874126 w 6886174"/>
                <a:gd name="connsiteY11" fmla="*/ 1230725 h 3968109"/>
                <a:gd name="connsiteX12" fmla="*/ 6885875 w 6886174"/>
                <a:gd name="connsiteY12" fmla="*/ 1189632 h 3968109"/>
                <a:gd name="connsiteX13" fmla="*/ 6886163 w 6886174"/>
                <a:gd name="connsiteY13" fmla="*/ 1179948 h 3968109"/>
                <a:gd name="connsiteX14" fmla="*/ 6886082 w 6886174"/>
                <a:gd name="connsiteY14" fmla="*/ 1179897 h 3968109"/>
                <a:gd name="connsiteX15" fmla="*/ 6875395 w 6886174"/>
                <a:gd name="connsiteY15" fmla="*/ 1132795 h 3968109"/>
                <a:gd name="connsiteX16" fmla="*/ 6875256 w 6886174"/>
                <a:gd name="connsiteY16" fmla="*/ 1127507 h 3968109"/>
                <a:gd name="connsiteX17" fmla="*/ 6863088 w 6886174"/>
                <a:gd name="connsiteY17" fmla="*/ 1084629 h 3968109"/>
                <a:gd name="connsiteX18" fmla="*/ 6859258 w 6886174"/>
                <a:gd name="connsiteY18" fmla="*/ 1078024 h 3968109"/>
                <a:gd name="connsiteX19" fmla="*/ 6859184 w 6886174"/>
                <a:gd name="connsiteY19" fmla="*/ 1078022 h 3968109"/>
                <a:gd name="connsiteX20" fmla="*/ 6834330 w 6886174"/>
                <a:gd name="connsiteY20" fmla="*/ 1052805 h 3968109"/>
                <a:gd name="connsiteX21" fmla="*/ 6775624 w 6886174"/>
                <a:gd name="connsiteY21" fmla="*/ 964552 h 3968109"/>
                <a:gd name="connsiteX22" fmla="*/ 6094350 w 6886174"/>
                <a:gd name="connsiteY22" fmla="*/ 434364 h 3968109"/>
                <a:gd name="connsiteX23" fmla="*/ 5759580 w 6886174"/>
                <a:gd name="connsiteY23" fmla="*/ 355567 h 3968109"/>
                <a:gd name="connsiteX24" fmla="*/ 5443314 w 6886174"/>
                <a:gd name="connsiteY24" fmla="*/ 388998 h 3968109"/>
                <a:gd name="connsiteX25" fmla="*/ 5121018 w 6886174"/>
                <a:gd name="connsiteY25" fmla="*/ 424741 h 3968109"/>
                <a:gd name="connsiteX26" fmla="*/ 4105704 w 6886174"/>
                <a:gd name="connsiteY26" fmla="*/ 485358 h 3968109"/>
                <a:gd name="connsiteX27" fmla="*/ 3107160 w 6886174"/>
                <a:gd name="connsiteY27" fmla="*/ 393307 h 3968109"/>
                <a:gd name="connsiteX28" fmla="*/ 2612740 w 6886174"/>
                <a:gd name="connsiteY28" fmla="*/ 260013 h 3968109"/>
                <a:gd name="connsiteX29" fmla="*/ 1534853 w 6886174"/>
                <a:gd name="connsiteY29" fmla="*/ 8710 h 3968109"/>
                <a:gd name="connsiteX30" fmla="*/ 815304 w 6886174"/>
                <a:gd name="connsiteY30" fmla="*/ 342260 h 3968109"/>
                <a:gd name="connsiteX31" fmla="*/ 99502 w 6886174"/>
                <a:gd name="connsiteY31" fmla="*/ 814189 h 3968109"/>
                <a:gd name="connsiteX32" fmla="*/ 938 w 6886174"/>
                <a:gd name="connsiteY32" fmla="*/ 929592 h 3968109"/>
                <a:gd name="connsiteX33" fmla="*/ 9439 w 6886174"/>
                <a:gd name="connsiteY33" fmla="*/ 989133 h 3968109"/>
                <a:gd name="connsiteX0" fmla="*/ 9439 w 6886174"/>
                <a:gd name="connsiteY0" fmla="*/ 989133 h 3968109"/>
                <a:gd name="connsiteX1" fmla="*/ 38686 w 6886174"/>
                <a:gd name="connsiteY1" fmla="*/ 1044224 h 3968109"/>
                <a:gd name="connsiteX2" fmla="*/ 1678997 w 6886174"/>
                <a:gd name="connsiteY2" fmla="*/ 1906950 h 3968109"/>
                <a:gd name="connsiteX3" fmla="*/ 2177373 w 6886174"/>
                <a:gd name="connsiteY3" fmla="*/ 2539069 h 3968109"/>
                <a:gd name="connsiteX4" fmla="*/ 2818982 w 6886174"/>
                <a:gd name="connsiteY4" fmla="*/ 2792597 h 3968109"/>
                <a:gd name="connsiteX5" fmla="*/ 2981167 w 6886174"/>
                <a:gd name="connsiteY5" fmla="*/ 3097525 h 3968109"/>
                <a:gd name="connsiteX6" fmla="*/ 4269930 w 6886174"/>
                <a:gd name="connsiteY6" fmla="*/ 3943728 h 3968109"/>
                <a:gd name="connsiteX7" fmla="*/ 5020697 w 6886174"/>
                <a:gd name="connsiteY7" fmla="*/ 3671181 h 3968109"/>
                <a:gd name="connsiteX8" fmla="*/ 6134613 w 6886174"/>
                <a:gd name="connsiteY8" fmla="*/ 2448425 h 3968109"/>
                <a:gd name="connsiteX9" fmla="*/ 6607577 w 6886174"/>
                <a:gd name="connsiteY9" fmla="*/ 2138044 h 3968109"/>
                <a:gd name="connsiteX10" fmla="*/ 6865945 w 6886174"/>
                <a:gd name="connsiteY10" fmla="*/ 1434221 h 3968109"/>
                <a:gd name="connsiteX11" fmla="*/ 6874126 w 6886174"/>
                <a:gd name="connsiteY11" fmla="*/ 1230725 h 3968109"/>
                <a:gd name="connsiteX12" fmla="*/ 6885875 w 6886174"/>
                <a:gd name="connsiteY12" fmla="*/ 1189632 h 3968109"/>
                <a:gd name="connsiteX13" fmla="*/ 6886163 w 6886174"/>
                <a:gd name="connsiteY13" fmla="*/ 1179948 h 3968109"/>
                <a:gd name="connsiteX14" fmla="*/ 6886082 w 6886174"/>
                <a:gd name="connsiteY14" fmla="*/ 1179897 h 3968109"/>
                <a:gd name="connsiteX15" fmla="*/ 6875395 w 6886174"/>
                <a:gd name="connsiteY15" fmla="*/ 1132795 h 3968109"/>
                <a:gd name="connsiteX16" fmla="*/ 6875256 w 6886174"/>
                <a:gd name="connsiteY16" fmla="*/ 1127507 h 3968109"/>
                <a:gd name="connsiteX17" fmla="*/ 6863088 w 6886174"/>
                <a:gd name="connsiteY17" fmla="*/ 1084629 h 3968109"/>
                <a:gd name="connsiteX18" fmla="*/ 6859258 w 6886174"/>
                <a:gd name="connsiteY18" fmla="*/ 1078024 h 3968109"/>
                <a:gd name="connsiteX19" fmla="*/ 6859184 w 6886174"/>
                <a:gd name="connsiteY19" fmla="*/ 1078022 h 3968109"/>
                <a:gd name="connsiteX20" fmla="*/ 6834330 w 6886174"/>
                <a:gd name="connsiteY20" fmla="*/ 1052805 h 3968109"/>
                <a:gd name="connsiteX21" fmla="*/ 6775624 w 6886174"/>
                <a:gd name="connsiteY21" fmla="*/ 964552 h 3968109"/>
                <a:gd name="connsiteX22" fmla="*/ 6094350 w 6886174"/>
                <a:gd name="connsiteY22" fmla="*/ 434364 h 3968109"/>
                <a:gd name="connsiteX23" fmla="*/ 5759580 w 6886174"/>
                <a:gd name="connsiteY23" fmla="*/ 355567 h 3968109"/>
                <a:gd name="connsiteX24" fmla="*/ 5443314 w 6886174"/>
                <a:gd name="connsiteY24" fmla="*/ 388998 h 3968109"/>
                <a:gd name="connsiteX25" fmla="*/ 5121018 w 6886174"/>
                <a:gd name="connsiteY25" fmla="*/ 424741 h 3968109"/>
                <a:gd name="connsiteX26" fmla="*/ 4105704 w 6886174"/>
                <a:gd name="connsiteY26" fmla="*/ 485358 h 3968109"/>
                <a:gd name="connsiteX27" fmla="*/ 3107160 w 6886174"/>
                <a:gd name="connsiteY27" fmla="*/ 393307 h 3968109"/>
                <a:gd name="connsiteX28" fmla="*/ 2612740 w 6886174"/>
                <a:gd name="connsiteY28" fmla="*/ 260013 h 3968109"/>
                <a:gd name="connsiteX29" fmla="*/ 1534853 w 6886174"/>
                <a:gd name="connsiteY29" fmla="*/ 8710 h 3968109"/>
                <a:gd name="connsiteX30" fmla="*/ 815304 w 6886174"/>
                <a:gd name="connsiteY30" fmla="*/ 342260 h 3968109"/>
                <a:gd name="connsiteX31" fmla="*/ 99502 w 6886174"/>
                <a:gd name="connsiteY31" fmla="*/ 814189 h 3968109"/>
                <a:gd name="connsiteX32" fmla="*/ 938 w 6886174"/>
                <a:gd name="connsiteY32" fmla="*/ 929592 h 3968109"/>
                <a:gd name="connsiteX33" fmla="*/ 9439 w 6886174"/>
                <a:gd name="connsiteY33" fmla="*/ 989133 h 3968109"/>
                <a:gd name="connsiteX0" fmla="*/ 9439 w 6886174"/>
                <a:gd name="connsiteY0" fmla="*/ 989133 h 3949178"/>
                <a:gd name="connsiteX1" fmla="*/ 38686 w 6886174"/>
                <a:gd name="connsiteY1" fmla="*/ 1044224 h 3949178"/>
                <a:gd name="connsiteX2" fmla="*/ 1678997 w 6886174"/>
                <a:gd name="connsiteY2" fmla="*/ 1906950 h 3949178"/>
                <a:gd name="connsiteX3" fmla="*/ 2177373 w 6886174"/>
                <a:gd name="connsiteY3" fmla="*/ 2539069 h 3949178"/>
                <a:gd name="connsiteX4" fmla="*/ 2818982 w 6886174"/>
                <a:gd name="connsiteY4" fmla="*/ 2792597 h 3949178"/>
                <a:gd name="connsiteX5" fmla="*/ 2981167 w 6886174"/>
                <a:gd name="connsiteY5" fmla="*/ 3097525 h 3949178"/>
                <a:gd name="connsiteX6" fmla="*/ 4269930 w 6886174"/>
                <a:gd name="connsiteY6" fmla="*/ 3943728 h 3949178"/>
                <a:gd name="connsiteX7" fmla="*/ 5020697 w 6886174"/>
                <a:gd name="connsiteY7" fmla="*/ 3671181 h 3949178"/>
                <a:gd name="connsiteX8" fmla="*/ 6134613 w 6886174"/>
                <a:gd name="connsiteY8" fmla="*/ 2448425 h 3949178"/>
                <a:gd name="connsiteX9" fmla="*/ 6607577 w 6886174"/>
                <a:gd name="connsiteY9" fmla="*/ 2138044 h 3949178"/>
                <a:gd name="connsiteX10" fmla="*/ 6865945 w 6886174"/>
                <a:gd name="connsiteY10" fmla="*/ 1434221 h 3949178"/>
                <a:gd name="connsiteX11" fmla="*/ 6874126 w 6886174"/>
                <a:gd name="connsiteY11" fmla="*/ 1230725 h 3949178"/>
                <a:gd name="connsiteX12" fmla="*/ 6885875 w 6886174"/>
                <a:gd name="connsiteY12" fmla="*/ 1189632 h 3949178"/>
                <a:gd name="connsiteX13" fmla="*/ 6886163 w 6886174"/>
                <a:gd name="connsiteY13" fmla="*/ 1179948 h 3949178"/>
                <a:gd name="connsiteX14" fmla="*/ 6886082 w 6886174"/>
                <a:gd name="connsiteY14" fmla="*/ 1179897 h 3949178"/>
                <a:gd name="connsiteX15" fmla="*/ 6875395 w 6886174"/>
                <a:gd name="connsiteY15" fmla="*/ 1132795 h 3949178"/>
                <a:gd name="connsiteX16" fmla="*/ 6875256 w 6886174"/>
                <a:gd name="connsiteY16" fmla="*/ 1127507 h 3949178"/>
                <a:gd name="connsiteX17" fmla="*/ 6863088 w 6886174"/>
                <a:gd name="connsiteY17" fmla="*/ 1084629 h 3949178"/>
                <a:gd name="connsiteX18" fmla="*/ 6859258 w 6886174"/>
                <a:gd name="connsiteY18" fmla="*/ 1078024 h 3949178"/>
                <a:gd name="connsiteX19" fmla="*/ 6859184 w 6886174"/>
                <a:gd name="connsiteY19" fmla="*/ 1078022 h 3949178"/>
                <a:gd name="connsiteX20" fmla="*/ 6834330 w 6886174"/>
                <a:gd name="connsiteY20" fmla="*/ 1052805 h 3949178"/>
                <a:gd name="connsiteX21" fmla="*/ 6775624 w 6886174"/>
                <a:gd name="connsiteY21" fmla="*/ 964552 h 3949178"/>
                <a:gd name="connsiteX22" fmla="*/ 6094350 w 6886174"/>
                <a:gd name="connsiteY22" fmla="*/ 434364 h 3949178"/>
                <a:gd name="connsiteX23" fmla="*/ 5759580 w 6886174"/>
                <a:gd name="connsiteY23" fmla="*/ 355567 h 3949178"/>
                <a:gd name="connsiteX24" fmla="*/ 5443314 w 6886174"/>
                <a:gd name="connsiteY24" fmla="*/ 388998 h 3949178"/>
                <a:gd name="connsiteX25" fmla="*/ 5121018 w 6886174"/>
                <a:gd name="connsiteY25" fmla="*/ 424741 h 3949178"/>
                <a:gd name="connsiteX26" fmla="*/ 4105704 w 6886174"/>
                <a:gd name="connsiteY26" fmla="*/ 485358 h 3949178"/>
                <a:gd name="connsiteX27" fmla="*/ 3107160 w 6886174"/>
                <a:gd name="connsiteY27" fmla="*/ 393307 h 3949178"/>
                <a:gd name="connsiteX28" fmla="*/ 2612740 w 6886174"/>
                <a:gd name="connsiteY28" fmla="*/ 260013 h 3949178"/>
                <a:gd name="connsiteX29" fmla="*/ 1534853 w 6886174"/>
                <a:gd name="connsiteY29" fmla="*/ 8710 h 3949178"/>
                <a:gd name="connsiteX30" fmla="*/ 815304 w 6886174"/>
                <a:gd name="connsiteY30" fmla="*/ 342260 h 3949178"/>
                <a:gd name="connsiteX31" fmla="*/ 99502 w 6886174"/>
                <a:gd name="connsiteY31" fmla="*/ 814189 h 3949178"/>
                <a:gd name="connsiteX32" fmla="*/ 938 w 6886174"/>
                <a:gd name="connsiteY32" fmla="*/ 929592 h 3949178"/>
                <a:gd name="connsiteX33" fmla="*/ 9439 w 6886174"/>
                <a:gd name="connsiteY33" fmla="*/ 989133 h 3949178"/>
                <a:gd name="connsiteX0" fmla="*/ 9439 w 6886174"/>
                <a:gd name="connsiteY0" fmla="*/ 989133 h 4162445"/>
                <a:gd name="connsiteX1" fmla="*/ 38686 w 6886174"/>
                <a:gd name="connsiteY1" fmla="*/ 1044224 h 4162445"/>
                <a:gd name="connsiteX2" fmla="*/ 1678997 w 6886174"/>
                <a:gd name="connsiteY2" fmla="*/ 1906950 h 4162445"/>
                <a:gd name="connsiteX3" fmla="*/ 2177373 w 6886174"/>
                <a:gd name="connsiteY3" fmla="*/ 2539069 h 4162445"/>
                <a:gd name="connsiteX4" fmla="*/ 2818982 w 6886174"/>
                <a:gd name="connsiteY4" fmla="*/ 2792597 h 4162445"/>
                <a:gd name="connsiteX5" fmla="*/ 2981167 w 6886174"/>
                <a:gd name="connsiteY5" fmla="*/ 3097525 h 4162445"/>
                <a:gd name="connsiteX6" fmla="*/ 4263984 w 6886174"/>
                <a:gd name="connsiteY6" fmla="*/ 4161984 h 4162445"/>
                <a:gd name="connsiteX7" fmla="*/ 5020697 w 6886174"/>
                <a:gd name="connsiteY7" fmla="*/ 3671181 h 4162445"/>
                <a:gd name="connsiteX8" fmla="*/ 6134613 w 6886174"/>
                <a:gd name="connsiteY8" fmla="*/ 2448425 h 4162445"/>
                <a:gd name="connsiteX9" fmla="*/ 6607577 w 6886174"/>
                <a:gd name="connsiteY9" fmla="*/ 2138044 h 4162445"/>
                <a:gd name="connsiteX10" fmla="*/ 6865945 w 6886174"/>
                <a:gd name="connsiteY10" fmla="*/ 1434221 h 4162445"/>
                <a:gd name="connsiteX11" fmla="*/ 6874126 w 6886174"/>
                <a:gd name="connsiteY11" fmla="*/ 1230725 h 4162445"/>
                <a:gd name="connsiteX12" fmla="*/ 6885875 w 6886174"/>
                <a:gd name="connsiteY12" fmla="*/ 1189632 h 4162445"/>
                <a:gd name="connsiteX13" fmla="*/ 6886163 w 6886174"/>
                <a:gd name="connsiteY13" fmla="*/ 1179948 h 4162445"/>
                <a:gd name="connsiteX14" fmla="*/ 6886082 w 6886174"/>
                <a:gd name="connsiteY14" fmla="*/ 1179897 h 4162445"/>
                <a:gd name="connsiteX15" fmla="*/ 6875395 w 6886174"/>
                <a:gd name="connsiteY15" fmla="*/ 1132795 h 4162445"/>
                <a:gd name="connsiteX16" fmla="*/ 6875256 w 6886174"/>
                <a:gd name="connsiteY16" fmla="*/ 1127507 h 4162445"/>
                <a:gd name="connsiteX17" fmla="*/ 6863088 w 6886174"/>
                <a:gd name="connsiteY17" fmla="*/ 1084629 h 4162445"/>
                <a:gd name="connsiteX18" fmla="*/ 6859258 w 6886174"/>
                <a:gd name="connsiteY18" fmla="*/ 1078024 h 4162445"/>
                <a:gd name="connsiteX19" fmla="*/ 6859184 w 6886174"/>
                <a:gd name="connsiteY19" fmla="*/ 1078022 h 4162445"/>
                <a:gd name="connsiteX20" fmla="*/ 6834330 w 6886174"/>
                <a:gd name="connsiteY20" fmla="*/ 1052805 h 4162445"/>
                <a:gd name="connsiteX21" fmla="*/ 6775624 w 6886174"/>
                <a:gd name="connsiteY21" fmla="*/ 964552 h 4162445"/>
                <a:gd name="connsiteX22" fmla="*/ 6094350 w 6886174"/>
                <a:gd name="connsiteY22" fmla="*/ 434364 h 4162445"/>
                <a:gd name="connsiteX23" fmla="*/ 5759580 w 6886174"/>
                <a:gd name="connsiteY23" fmla="*/ 355567 h 4162445"/>
                <a:gd name="connsiteX24" fmla="*/ 5443314 w 6886174"/>
                <a:gd name="connsiteY24" fmla="*/ 388998 h 4162445"/>
                <a:gd name="connsiteX25" fmla="*/ 5121018 w 6886174"/>
                <a:gd name="connsiteY25" fmla="*/ 424741 h 4162445"/>
                <a:gd name="connsiteX26" fmla="*/ 4105704 w 6886174"/>
                <a:gd name="connsiteY26" fmla="*/ 485358 h 4162445"/>
                <a:gd name="connsiteX27" fmla="*/ 3107160 w 6886174"/>
                <a:gd name="connsiteY27" fmla="*/ 393307 h 4162445"/>
                <a:gd name="connsiteX28" fmla="*/ 2612740 w 6886174"/>
                <a:gd name="connsiteY28" fmla="*/ 260013 h 4162445"/>
                <a:gd name="connsiteX29" fmla="*/ 1534853 w 6886174"/>
                <a:gd name="connsiteY29" fmla="*/ 8710 h 4162445"/>
                <a:gd name="connsiteX30" fmla="*/ 815304 w 6886174"/>
                <a:gd name="connsiteY30" fmla="*/ 342260 h 4162445"/>
                <a:gd name="connsiteX31" fmla="*/ 99502 w 6886174"/>
                <a:gd name="connsiteY31" fmla="*/ 814189 h 4162445"/>
                <a:gd name="connsiteX32" fmla="*/ 938 w 6886174"/>
                <a:gd name="connsiteY32" fmla="*/ 929592 h 4162445"/>
                <a:gd name="connsiteX33" fmla="*/ 9439 w 6886174"/>
                <a:gd name="connsiteY33" fmla="*/ 989133 h 4162445"/>
                <a:gd name="connsiteX0" fmla="*/ 9439 w 6886174"/>
                <a:gd name="connsiteY0" fmla="*/ 989133 h 4162024"/>
                <a:gd name="connsiteX1" fmla="*/ 38686 w 6886174"/>
                <a:gd name="connsiteY1" fmla="*/ 1044224 h 4162024"/>
                <a:gd name="connsiteX2" fmla="*/ 1678997 w 6886174"/>
                <a:gd name="connsiteY2" fmla="*/ 1906950 h 4162024"/>
                <a:gd name="connsiteX3" fmla="*/ 2177373 w 6886174"/>
                <a:gd name="connsiteY3" fmla="*/ 2539069 h 4162024"/>
                <a:gd name="connsiteX4" fmla="*/ 2818982 w 6886174"/>
                <a:gd name="connsiteY4" fmla="*/ 2792597 h 4162024"/>
                <a:gd name="connsiteX5" fmla="*/ 2981167 w 6886174"/>
                <a:gd name="connsiteY5" fmla="*/ 3097525 h 4162024"/>
                <a:gd name="connsiteX6" fmla="*/ 4263984 w 6886174"/>
                <a:gd name="connsiteY6" fmla="*/ 4161984 h 4162024"/>
                <a:gd name="connsiteX7" fmla="*/ 5020697 w 6886174"/>
                <a:gd name="connsiteY7" fmla="*/ 3671181 h 4162024"/>
                <a:gd name="connsiteX8" fmla="*/ 6134613 w 6886174"/>
                <a:gd name="connsiteY8" fmla="*/ 2448425 h 4162024"/>
                <a:gd name="connsiteX9" fmla="*/ 6607577 w 6886174"/>
                <a:gd name="connsiteY9" fmla="*/ 2138044 h 4162024"/>
                <a:gd name="connsiteX10" fmla="*/ 6865945 w 6886174"/>
                <a:gd name="connsiteY10" fmla="*/ 1434221 h 4162024"/>
                <a:gd name="connsiteX11" fmla="*/ 6874126 w 6886174"/>
                <a:gd name="connsiteY11" fmla="*/ 1230725 h 4162024"/>
                <a:gd name="connsiteX12" fmla="*/ 6885875 w 6886174"/>
                <a:gd name="connsiteY12" fmla="*/ 1189632 h 4162024"/>
                <a:gd name="connsiteX13" fmla="*/ 6886163 w 6886174"/>
                <a:gd name="connsiteY13" fmla="*/ 1179948 h 4162024"/>
                <a:gd name="connsiteX14" fmla="*/ 6886082 w 6886174"/>
                <a:gd name="connsiteY14" fmla="*/ 1179897 h 4162024"/>
                <a:gd name="connsiteX15" fmla="*/ 6875395 w 6886174"/>
                <a:gd name="connsiteY15" fmla="*/ 1132795 h 4162024"/>
                <a:gd name="connsiteX16" fmla="*/ 6875256 w 6886174"/>
                <a:gd name="connsiteY16" fmla="*/ 1127507 h 4162024"/>
                <a:gd name="connsiteX17" fmla="*/ 6863088 w 6886174"/>
                <a:gd name="connsiteY17" fmla="*/ 1084629 h 4162024"/>
                <a:gd name="connsiteX18" fmla="*/ 6859258 w 6886174"/>
                <a:gd name="connsiteY18" fmla="*/ 1078024 h 4162024"/>
                <a:gd name="connsiteX19" fmla="*/ 6859184 w 6886174"/>
                <a:gd name="connsiteY19" fmla="*/ 1078022 h 4162024"/>
                <a:gd name="connsiteX20" fmla="*/ 6834330 w 6886174"/>
                <a:gd name="connsiteY20" fmla="*/ 1052805 h 4162024"/>
                <a:gd name="connsiteX21" fmla="*/ 6775624 w 6886174"/>
                <a:gd name="connsiteY21" fmla="*/ 964552 h 4162024"/>
                <a:gd name="connsiteX22" fmla="*/ 6094350 w 6886174"/>
                <a:gd name="connsiteY22" fmla="*/ 434364 h 4162024"/>
                <a:gd name="connsiteX23" fmla="*/ 5759580 w 6886174"/>
                <a:gd name="connsiteY23" fmla="*/ 355567 h 4162024"/>
                <a:gd name="connsiteX24" fmla="*/ 5443314 w 6886174"/>
                <a:gd name="connsiteY24" fmla="*/ 388998 h 4162024"/>
                <a:gd name="connsiteX25" fmla="*/ 5121018 w 6886174"/>
                <a:gd name="connsiteY25" fmla="*/ 424741 h 4162024"/>
                <a:gd name="connsiteX26" fmla="*/ 4105704 w 6886174"/>
                <a:gd name="connsiteY26" fmla="*/ 485358 h 4162024"/>
                <a:gd name="connsiteX27" fmla="*/ 3107160 w 6886174"/>
                <a:gd name="connsiteY27" fmla="*/ 393307 h 4162024"/>
                <a:gd name="connsiteX28" fmla="*/ 2612740 w 6886174"/>
                <a:gd name="connsiteY28" fmla="*/ 260013 h 4162024"/>
                <a:gd name="connsiteX29" fmla="*/ 1534853 w 6886174"/>
                <a:gd name="connsiteY29" fmla="*/ 8710 h 4162024"/>
                <a:gd name="connsiteX30" fmla="*/ 815304 w 6886174"/>
                <a:gd name="connsiteY30" fmla="*/ 342260 h 4162024"/>
                <a:gd name="connsiteX31" fmla="*/ 99502 w 6886174"/>
                <a:gd name="connsiteY31" fmla="*/ 814189 h 4162024"/>
                <a:gd name="connsiteX32" fmla="*/ 938 w 6886174"/>
                <a:gd name="connsiteY32" fmla="*/ 929592 h 4162024"/>
                <a:gd name="connsiteX33" fmla="*/ 9439 w 6886174"/>
                <a:gd name="connsiteY33" fmla="*/ 989133 h 4162024"/>
                <a:gd name="connsiteX0" fmla="*/ 9439 w 6886174"/>
                <a:gd name="connsiteY0" fmla="*/ 989133 h 4162082"/>
                <a:gd name="connsiteX1" fmla="*/ 38686 w 6886174"/>
                <a:gd name="connsiteY1" fmla="*/ 1044224 h 4162082"/>
                <a:gd name="connsiteX2" fmla="*/ 1678997 w 6886174"/>
                <a:gd name="connsiteY2" fmla="*/ 1906950 h 4162082"/>
                <a:gd name="connsiteX3" fmla="*/ 2177373 w 6886174"/>
                <a:gd name="connsiteY3" fmla="*/ 2539069 h 4162082"/>
                <a:gd name="connsiteX4" fmla="*/ 2818982 w 6886174"/>
                <a:gd name="connsiteY4" fmla="*/ 2792597 h 4162082"/>
                <a:gd name="connsiteX5" fmla="*/ 2981167 w 6886174"/>
                <a:gd name="connsiteY5" fmla="*/ 3097525 h 4162082"/>
                <a:gd name="connsiteX6" fmla="*/ 4263984 w 6886174"/>
                <a:gd name="connsiteY6" fmla="*/ 4161984 h 4162082"/>
                <a:gd name="connsiteX7" fmla="*/ 5020697 w 6886174"/>
                <a:gd name="connsiteY7" fmla="*/ 3671181 h 4162082"/>
                <a:gd name="connsiteX8" fmla="*/ 6134613 w 6886174"/>
                <a:gd name="connsiteY8" fmla="*/ 2448425 h 4162082"/>
                <a:gd name="connsiteX9" fmla="*/ 6607577 w 6886174"/>
                <a:gd name="connsiteY9" fmla="*/ 2138044 h 4162082"/>
                <a:gd name="connsiteX10" fmla="*/ 6865945 w 6886174"/>
                <a:gd name="connsiteY10" fmla="*/ 1434221 h 4162082"/>
                <a:gd name="connsiteX11" fmla="*/ 6874126 w 6886174"/>
                <a:gd name="connsiteY11" fmla="*/ 1230725 h 4162082"/>
                <a:gd name="connsiteX12" fmla="*/ 6885875 w 6886174"/>
                <a:gd name="connsiteY12" fmla="*/ 1189632 h 4162082"/>
                <a:gd name="connsiteX13" fmla="*/ 6886163 w 6886174"/>
                <a:gd name="connsiteY13" fmla="*/ 1179948 h 4162082"/>
                <a:gd name="connsiteX14" fmla="*/ 6886082 w 6886174"/>
                <a:gd name="connsiteY14" fmla="*/ 1179897 h 4162082"/>
                <a:gd name="connsiteX15" fmla="*/ 6875395 w 6886174"/>
                <a:gd name="connsiteY15" fmla="*/ 1132795 h 4162082"/>
                <a:gd name="connsiteX16" fmla="*/ 6875256 w 6886174"/>
                <a:gd name="connsiteY16" fmla="*/ 1127507 h 4162082"/>
                <a:gd name="connsiteX17" fmla="*/ 6863088 w 6886174"/>
                <a:gd name="connsiteY17" fmla="*/ 1084629 h 4162082"/>
                <a:gd name="connsiteX18" fmla="*/ 6859258 w 6886174"/>
                <a:gd name="connsiteY18" fmla="*/ 1078024 h 4162082"/>
                <a:gd name="connsiteX19" fmla="*/ 6859184 w 6886174"/>
                <a:gd name="connsiteY19" fmla="*/ 1078022 h 4162082"/>
                <a:gd name="connsiteX20" fmla="*/ 6834330 w 6886174"/>
                <a:gd name="connsiteY20" fmla="*/ 1052805 h 4162082"/>
                <a:gd name="connsiteX21" fmla="*/ 6775624 w 6886174"/>
                <a:gd name="connsiteY21" fmla="*/ 964552 h 4162082"/>
                <a:gd name="connsiteX22" fmla="*/ 6094350 w 6886174"/>
                <a:gd name="connsiteY22" fmla="*/ 434364 h 4162082"/>
                <a:gd name="connsiteX23" fmla="*/ 5759580 w 6886174"/>
                <a:gd name="connsiteY23" fmla="*/ 355567 h 4162082"/>
                <a:gd name="connsiteX24" fmla="*/ 5443314 w 6886174"/>
                <a:gd name="connsiteY24" fmla="*/ 388998 h 4162082"/>
                <a:gd name="connsiteX25" fmla="*/ 5121018 w 6886174"/>
                <a:gd name="connsiteY25" fmla="*/ 424741 h 4162082"/>
                <a:gd name="connsiteX26" fmla="*/ 4105704 w 6886174"/>
                <a:gd name="connsiteY26" fmla="*/ 485358 h 4162082"/>
                <a:gd name="connsiteX27" fmla="*/ 3107160 w 6886174"/>
                <a:gd name="connsiteY27" fmla="*/ 393307 h 4162082"/>
                <a:gd name="connsiteX28" fmla="*/ 2612740 w 6886174"/>
                <a:gd name="connsiteY28" fmla="*/ 260013 h 4162082"/>
                <a:gd name="connsiteX29" fmla="*/ 1534853 w 6886174"/>
                <a:gd name="connsiteY29" fmla="*/ 8710 h 4162082"/>
                <a:gd name="connsiteX30" fmla="*/ 815304 w 6886174"/>
                <a:gd name="connsiteY30" fmla="*/ 342260 h 4162082"/>
                <a:gd name="connsiteX31" fmla="*/ 99502 w 6886174"/>
                <a:gd name="connsiteY31" fmla="*/ 814189 h 4162082"/>
                <a:gd name="connsiteX32" fmla="*/ 938 w 6886174"/>
                <a:gd name="connsiteY32" fmla="*/ 929592 h 4162082"/>
                <a:gd name="connsiteX33" fmla="*/ 9439 w 6886174"/>
                <a:gd name="connsiteY33" fmla="*/ 989133 h 4162082"/>
                <a:gd name="connsiteX0" fmla="*/ 9439 w 6886174"/>
                <a:gd name="connsiteY0" fmla="*/ 989133 h 4162076"/>
                <a:gd name="connsiteX1" fmla="*/ 38686 w 6886174"/>
                <a:gd name="connsiteY1" fmla="*/ 1044224 h 4162076"/>
                <a:gd name="connsiteX2" fmla="*/ 1678997 w 6886174"/>
                <a:gd name="connsiteY2" fmla="*/ 1906950 h 4162076"/>
                <a:gd name="connsiteX3" fmla="*/ 2177373 w 6886174"/>
                <a:gd name="connsiteY3" fmla="*/ 2539069 h 4162076"/>
                <a:gd name="connsiteX4" fmla="*/ 2818982 w 6886174"/>
                <a:gd name="connsiteY4" fmla="*/ 2792597 h 4162076"/>
                <a:gd name="connsiteX5" fmla="*/ 2981167 w 6886174"/>
                <a:gd name="connsiteY5" fmla="*/ 3097525 h 4162076"/>
                <a:gd name="connsiteX6" fmla="*/ 4263984 w 6886174"/>
                <a:gd name="connsiteY6" fmla="*/ 4161984 h 4162076"/>
                <a:gd name="connsiteX7" fmla="*/ 5020697 w 6886174"/>
                <a:gd name="connsiteY7" fmla="*/ 3671181 h 4162076"/>
                <a:gd name="connsiteX8" fmla="*/ 6134613 w 6886174"/>
                <a:gd name="connsiteY8" fmla="*/ 2448425 h 4162076"/>
                <a:gd name="connsiteX9" fmla="*/ 6607577 w 6886174"/>
                <a:gd name="connsiteY9" fmla="*/ 2138044 h 4162076"/>
                <a:gd name="connsiteX10" fmla="*/ 6865945 w 6886174"/>
                <a:gd name="connsiteY10" fmla="*/ 1434221 h 4162076"/>
                <a:gd name="connsiteX11" fmla="*/ 6874126 w 6886174"/>
                <a:gd name="connsiteY11" fmla="*/ 1230725 h 4162076"/>
                <a:gd name="connsiteX12" fmla="*/ 6885875 w 6886174"/>
                <a:gd name="connsiteY12" fmla="*/ 1189632 h 4162076"/>
                <a:gd name="connsiteX13" fmla="*/ 6886163 w 6886174"/>
                <a:gd name="connsiteY13" fmla="*/ 1179948 h 4162076"/>
                <a:gd name="connsiteX14" fmla="*/ 6886082 w 6886174"/>
                <a:gd name="connsiteY14" fmla="*/ 1179897 h 4162076"/>
                <a:gd name="connsiteX15" fmla="*/ 6875395 w 6886174"/>
                <a:gd name="connsiteY15" fmla="*/ 1132795 h 4162076"/>
                <a:gd name="connsiteX16" fmla="*/ 6875256 w 6886174"/>
                <a:gd name="connsiteY16" fmla="*/ 1127507 h 4162076"/>
                <a:gd name="connsiteX17" fmla="*/ 6863088 w 6886174"/>
                <a:gd name="connsiteY17" fmla="*/ 1084629 h 4162076"/>
                <a:gd name="connsiteX18" fmla="*/ 6859258 w 6886174"/>
                <a:gd name="connsiteY18" fmla="*/ 1078024 h 4162076"/>
                <a:gd name="connsiteX19" fmla="*/ 6859184 w 6886174"/>
                <a:gd name="connsiteY19" fmla="*/ 1078022 h 4162076"/>
                <a:gd name="connsiteX20" fmla="*/ 6834330 w 6886174"/>
                <a:gd name="connsiteY20" fmla="*/ 1052805 h 4162076"/>
                <a:gd name="connsiteX21" fmla="*/ 6775624 w 6886174"/>
                <a:gd name="connsiteY21" fmla="*/ 964552 h 4162076"/>
                <a:gd name="connsiteX22" fmla="*/ 6094350 w 6886174"/>
                <a:gd name="connsiteY22" fmla="*/ 434364 h 4162076"/>
                <a:gd name="connsiteX23" fmla="*/ 5759580 w 6886174"/>
                <a:gd name="connsiteY23" fmla="*/ 355567 h 4162076"/>
                <a:gd name="connsiteX24" fmla="*/ 5443314 w 6886174"/>
                <a:gd name="connsiteY24" fmla="*/ 388998 h 4162076"/>
                <a:gd name="connsiteX25" fmla="*/ 5121018 w 6886174"/>
                <a:gd name="connsiteY25" fmla="*/ 424741 h 4162076"/>
                <a:gd name="connsiteX26" fmla="*/ 4105704 w 6886174"/>
                <a:gd name="connsiteY26" fmla="*/ 485358 h 4162076"/>
                <a:gd name="connsiteX27" fmla="*/ 3107160 w 6886174"/>
                <a:gd name="connsiteY27" fmla="*/ 393307 h 4162076"/>
                <a:gd name="connsiteX28" fmla="*/ 2612740 w 6886174"/>
                <a:gd name="connsiteY28" fmla="*/ 260013 h 4162076"/>
                <a:gd name="connsiteX29" fmla="*/ 1534853 w 6886174"/>
                <a:gd name="connsiteY29" fmla="*/ 8710 h 4162076"/>
                <a:gd name="connsiteX30" fmla="*/ 815304 w 6886174"/>
                <a:gd name="connsiteY30" fmla="*/ 342260 h 4162076"/>
                <a:gd name="connsiteX31" fmla="*/ 99502 w 6886174"/>
                <a:gd name="connsiteY31" fmla="*/ 814189 h 4162076"/>
                <a:gd name="connsiteX32" fmla="*/ 938 w 6886174"/>
                <a:gd name="connsiteY32" fmla="*/ 929592 h 4162076"/>
                <a:gd name="connsiteX33" fmla="*/ 9439 w 6886174"/>
                <a:gd name="connsiteY33" fmla="*/ 989133 h 4162076"/>
                <a:gd name="connsiteX0" fmla="*/ 9439 w 6886174"/>
                <a:gd name="connsiteY0" fmla="*/ 989133 h 4162053"/>
                <a:gd name="connsiteX1" fmla="*/ 38686 w 6886174"/>
                <a:gd name="connsiteY1" fmla="*/ 1044224 h 4162053"/>
                <a:gd name="connsiteX2" fmla="*/ 1678997 w 6886174"/>
                <a:gd name="connsiteY2" fmla="*/ 1906950 h 4162053"/>
                <a:gd name="connsiteX3" fmla="*/ 2177373 w 6886174"/>
                <a:gd name="connsiteY3" fmla="*/ 2539069 h 4162053"/>
                <a:gd name="connsiteX4" fmla="*/ 2818982 w 6886174"/>
                <a:gd name="connsiteY4" fmla="*/ 2792597 h 4162053"/>
                <a:gd name="connsiteX5" fmla="*/ 2981167 w 6886174"/>
                <a:gd name="connsiteY5" fmla="*/ 3097525 h 4162053"/>
                <a:gd name="connsiteX6" fmla="*/ 4263984 w 6886174"/>
                <a:gd name="connsiteY6" fmla="*/ 4161984 h 4162053"/>
                <a:gd name="connsiteX7" fmla="*/ 5020697 w 6886174"/>
                <a:gd name="connsiteY7" fmla="*/ 3671181 h 4162053"/>
                <a:gd name="connsiteX8" fmla="*/ 6134613 w 6886174"/>
                <a:gd name="connsiteY8" fmla="*/ 2448425 h 4162053"/>
                <a:gd name="connsiteX9" fmla="*/ 6607577 w 6886174"/>
                <a:gd name="connsiteY9" fmla="*/ 2138044 h 4162053"/>
                <a:gd name="connsiteX10" fmla="*/ 6865945 w 6886174"/>
                <a:gd name="connsiteY10" fmla="*/ 1434221 h 4162053"/>
                <a:gd name="connsiteX11" fmla="*/ 6874126 w 6886174"/>
                <a:gd name="connsiteY11" fmla="*/ 1230725 h 4162053"/>
                <a:gd name="connsiteX12" fmla="*/ 6885875 w 6886174"/>
                <a:gd name="connsiteY12" fmla="*/ 1189632 h 4162053"/>
                <a:gd name="connsiteX13" fmla="*/ 6886163 w 6886174"/>
                <a:gd name="connsiteY13" fmla="*/ 1179948 h 4162053"/>
                <a:gd name="connsiteX14" fmla="*/ 6886082 w 6886174"/>
                <a:gd name="connsiteY14" fmla="*/ 1179897 h 4162053"/>
                <a:gd name="connsiteX15" fmla="*/ 6875395 w 6886174"/>
                <a:gd name="connsiteY15" fmla="*/ 1132795 h 4162053"/>
                <a:gd name="connsiteX16" fmla="*/ 6875256 w 6886174"/>
                <a:gd name="connsiteY16" fmla="*/ 1127507 h 4162053"/>
                <a:gd name="connsiteX17" fmla="*/ 6863088 w 6886174"/>
                <a:gd name="connsiteY17" fmla="*/ 1084629 h 4162053"/>
                <a:gd name="connsiteX18" fmla="*/ 6859258 w 6886174"/>
                <a:gd name="connsiteY18" fmla="*/ 1078024 h 4162053"/>
                <a:gd name="connsiteX19" fmla="*/ 6859184 w 6886174"/>
                <a:gd name="connsiteY19" fmla="*/ 1078022 h 4162053"/>
                <a:gd name="connsiteX20" fmla="*/ 6834330 w 6886174"/>
                <a:gd name="connsiteY20" fmla="*/ 1052805 h 4162053"/>
                <a:gd name="connsiteX21" fmla="*/ 6775624 w 6886174"/>
                <a:gd name="connsiteY21" fmla="*/ 964552 h 4162053"/>
                <a:gd name="connsiteX22" fmla="*/ 6094350 w 6886174"/>
                <a:gd name="connsiteY22" fmla="*/ 434364 h 4162053"/>
                <a:gd name="connsiteX23" fmla="*/ 5759580 w 6886174"/>
                <a:gd name="connsiteY23" fmla="*/ 355567 h 4162053"/>
                <a:gd name="connsiteX24" fmla="*/ 5443314 w 6886174"/>
                <a:gd name="connsiteY24" fmla="*/ 388998 h 4162053"/>
                <a:gd name="connsiteX25" fmla="*/ 5121018 w 6886174"/>
                <a:gd name="connsiteY25" fmla="*/ 424741 h 4162053"/>
                <a:gd name="connsiteX26" fmla="*/ 4105704 w 6886174"/>
                <a:gd name="connsiteY26" fmla="*/ 485358 h 4162053"/>
                <a:gd name="connsiteX27" fmla="*/ 3107160 w 6886174"/>
                <a:gd name="connsiteY27" fmla="*/ 393307 h 4162053"/>
                <a:gd name="connsiteX28" fmla="*/ 2612740 w 6886174"/>
                <a:gd name="connsiteY28" fmla="*/ 260013 h 4162053"/>
                <a:gd name="connsiteX29" fmla="*/ 1534853 w 6886174"/>
                <a:gd name="connsiteY29" fmla="*/ 8710 h 4162053"/>
                <a:gd name="connsiteX30" fmla="*/ 815304 w 6886174"/>
                <a:gd name="connsiteY30" fmla="*/ 342260 h 4162053"/>
                <a:gd name="connsiteX31" fmla="*/ 99502 w 6886174"/>
                <a:gd name="connsiteY31" fmla="*/ 814189 h 4162053"/>
                <a:gd name="connsiteX32" fmla="*/ 938 w 6886174"/>
                <a:gd name="connsiteY32" fmla="*/ 929592 h 4162053"/>
                <a:gd name="connsiteX33" fmla="*/ 9439 w 6886174"/>
                <a:gd name="connsiteY33" fmla="*/ 989133 h 4162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886174" h="4162053">
                  <a:moveTo>
                    <a:pt x="9439" y="989133"/>
                  </a:moveTo>
                  <a:cubicBezTo>
                    <a:pt x="16852" y="1008356"/>
                    <a:pt x="27725" y="1026837"/>
                    <a:pt x="38686" y="1044224"/>
                  </a:cubicBezTo>
                  <a:cubicBezTo>
                    <a:pt x="383603" y="1591615"/>
                    <a:pt x="1032507" y="1932879"/>
                    <a:pt x="1678997" y="1906950"/>
                  </a:cubicBezTo>
                  <a:cubicBezTo>
                    <a:pt x="1709582" y="2184243"/>
                    <a:pt x="1916364" y="2424125"/>
                    <a:pt x="2177373" y="2539069"/>
                  </a:cubicBezTo>
                  <a:cubicBezTo>
                    <a:pt x="2397992" y="2636226"/>
                    <a:pt x="2685016" y="2699521"/>
                    <a:pt x="2818982" y="2792597"/>
                  </a:cubicBezTo>
                  <a:cubicBezTo>
                    <a:pt x="2952948" y="2885673"/>
                    <a:pt x="2930881" y="2942994"/>
                    <a:pt x="2981167" y="3097525"/>
                  </a:cubicBezTo>
                  <a:cubicBezTo>
                    <a:pt x="3168663" y="3673705"/>
                    <a:pt x="3220527" y="4168789"/>
                    <a:pt x="4263984" y="4161984"/>
                  </a:cubicBezTo>
                  <a:cubicBezTo>
                    <a:pt x="4617089" y="4159681"/>
                    <a:pt x="4708926" y="3956774"/>
                    <a:pt x="5020697" y="3671181"/>
                  </a:cubicBezTo>
                  <a:cubicBezTo>
                    <a:pt x="5332468" y="3385588"/>
                    <a:pt x="5674785" y="2757303"/>
                    <a:pt x="6134613" y="2448425"/>
                  </a:cubicBezTo>
                  <a:cubicBezTo>
                    <a:pt x="6291567" y="2342963"/>
                    <a:pt x="6474042" y="2271954"/>
                    <a:pt x="6607577" y="2138044"/>
                  </a:cubicBezTo>
                  <a:cubicBezTo>
                    <a:pt x="6789132" y="1955982"/>
                    <a:pt x="6846217" y="1696949"/>
                    <a:pt x="6865945" y="1434221"/>
                  </a:cubicBezTo>
                  <a:lnTo>
                    <a:pt x="6874126" y="1230725"/>
                  </a:lnTo>
                  <a:lnTo>
                    <a:pt x="6885875" y="1189632"/>
                  </a:lnTo>
                  <a:cubicBezTo>
                    <a:pt x="6886086" y="1186400"/>
                    <a:pt x="6886215" y="1183118"/>
                    <a:pt x="6886163" y="1179948"/>
                  </a:cubicBezTo>
                  <a:lnTo>
                    <a:pt x="6886082" y="1179897"/>
                  </a:lnTo>
                  <a:lnTo>
                    <a:pt x="6875395" y="1132795"/>
                  </a:lnTo>
                  <a:cubicBezTo>
                    <a:pt x="6875349" y="1131032"/>
                    <a:pt x="6875302" y="1129270"/>
                    <a:pt x="6875256" y="1127507"/>
                  </a:cubicBezTo>
                  <a:cubicBezTo>
                    <a:pt x="6873615" y="1112514"/>
                    <a:pt x="6870143" y="1097952"/>
                    <a:pt x="6863088" y="1084629"/>
                  </a:cubicBezTo>
                  <a:cubicBezTo>
                    <a:pt x="6861886" y="1082375"/>
                    <a:pt x="6860610" y="1080124"/>
                    <a:pt x="6859258" y="1078024"/>
                  </a:cubicBezTo>
                  <a:cubicBezTo>
                    <a:pt x="6859233" y="1078023"/>
                    <a:pt x="6859209" y="1078023"/>
                    <a:pt x="6859184" y="1078022"/>
                  </a:cubicBezTo>
                  <a:lnTo>
                    <a:pt x="6834330" y="1052805"/>
                  </a:lnTo>
                  <a:lnTo>
                    <a:pt x="6775624" y="964552"/>
                  </a:lnTo>
                  <a:cubicBezTo>
                    <a:pt x="6604159" y="728841"/>
                    <a:pt x="6364501" y="543519"/>
                    <a:pt x="6094350" y="434364"/>
                  </a:cubicBezTo>
                  <a:cubicBezTo>
                    <a:pt x="5986605" y="390870"/>
                    <a:pt x="5876555" y="357603"/>
                    <a:pt x="5759580" y="355567"/>
                  </a:cubicBezTo>
                  <a:cubicBezTo>
                    <a:pt x="5651782" y="353730"/>
                    <a:pt x="5549497" y="377168"/>
                    <a:pt x="5443314" y="388998"/>
                  </a:cubicBezTo>
                  <a:lnTo>
                    <a:pt x="5121018" y="424741"/>
                  </a:lnTo>
                  <a:cubicBezTo>
                    <a:pt x="4783852" y="460790"/>
                    <a:pt x="4445001" y="485821"/>
                    <a:pt x="4105704" y="485358"/>
                  </a:cubicBezTo>
                  <a:cubicBezTo>
                    <a:pt x="3771033" y="484850"/>
                    <a:pt x="3435584" y="459203"/>
                    <a:pt x="3107160" y="393307"/>
                  </a:cubicBezTo>
                  <a:cubicBezTo>
                    <a:pt x="2939690" y="359740"/>
                    <a:pt x="2774252" y="315663"/>
                    <a:pt x="2612740" y="260013"/>
                  </a:cubicBezTo>
                  <a:cubicBezTo>
                    <a:pt x="2260199" y="138482"/>
                    <a:pt x="1904398" y="-41782"/>
                    <a:pt x="1534853" y="8710"/>
                  </a:cubicBezTo>
                  <a:cubicBezTo>
                    <a:pt x="1270533" y="44761"/>
                    <a:pt x="1038014" y="195457"/>
                    <a:pt x="815304" y="342260"/>
                  </a:cubicBezTo>
                  <a:lnTo>
                    <a:pt x="99502" y="814189"/>
                  </a:lnTo>
                  <a:cubicBezTo>
                    <a:pt x="55887" y="842958"/>
                    <a:pt x="8245" y="877861"/>
                    <a:pt x="938" y="929592"/>
                  </a:cubicBezTo>
                  <a:cubicBezTo>
                    <a:pt x="-1932" y="949946"/>
                    <a:pt x="2025" y="969911"/>
                    <a:pt x="9439" y="989133"/>
                  </a:cubicBezTo>
                  <a:close/>
                </a:path>
              </a:pathLst>
            </a:custGeom>
            <a:solidFill>
              <a:schemeClr val="bg1"/>
            </a:solidFill>
            <a:ln w="84876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!!LeftWing">
            <a:extLst>
              <a:ext uri="{FF2B5EF4-FFF2-40B4-BE49-F238E27FC236}">
                <a16:creationId xmlns:a16="http://schemas.microsoft.com/office/drawing/2014/main" id="{97DD944E-154D-E6EF-981E-F6B506D79121}"/>
              </a:ext>
            </a:extLst>
          </p:cNvPr>
          <p:cNvGrpSpPr/>
          <p:nvPr/>
        </p:nvGrpSpPr>
        <p:grpSpPr>
          <a:xfrm>
            <a:off x="893464" y="930723"/>
            <a:ext cx="5050237" cy="4292770"/>
            <a:chOff x="2305182" y="1323162"/>
            <a:chExt cx="3362418" cy="2858101"/>
          </a:xfrm>
        </p:grpSpPr>
        <p:pic>
          <p:nvPicPr>
            <p:cNvPr id="123" name="!!LeftWing">
              <a:extLst>
                <a:ext uri="{FF2B5EF4-FFF2-40B4-BE49-F238E27FC236}">
                  <a16:creationId xmlns:a16="http://schemas.microsoft.com/office/drawing/2014/main" id="{EC5EB06C-10DF-76DF-F871-07DA5F7F4A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771150" y="1323162"/>
              <a:ext cx="1896450" cy="1614414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AFA377C-72CB-503C-C04C-54786EC37B04}"/>
                </a:ext>
              </a:extLst>
            </p:cNvPr>
            <p:cNvSpPr/>
            <p:nvPr/>
          </p:nvSpPr>
          <p:spPr>
            <a:xfrm>
              <a:off x="2305182" y="2566849"/>
              <a:ext cx="1896450" cy="16144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" name="!!RightWing">
            <a:extLst>
              <a:ext uri="{FF2B5EF4-FFF2-40B4-BE49-F238E27FC236}">
                <a16:creationId xmlns:a16="http://schemas.microsoft.com/office/drawing/2014/main" id="{3228A285-8EB6-B30A-CFC2-EF7DDE7C3EA1}"/>
              </a:ext>
            </a:extLst>
          </p:cNvPr>
          <p:cNvGrpSpPr/>
          <p:nvPr/>
        </p:nvGrpSpPr>
        <p:grpSpPr>
          <a:xfrm>
            <a:off x="1725518" y="1223629"/>
            <a:ext cx="4590425" cy="4804646"/>
            <a:chOff x="2884525" y="1543544"/>
            <a:chExt cx="3056278" cy="3198905"/>
          </a:xfrm>
        </p:grpSpPr>
        <p:pic>
          <p:nvPicPr>
            <p:cNvPr id="125" name="!!RightWing">
              <a:extLst>
                <a:ext uri="{FF2B5EF4-FFF2-40B4-BE49-F238E27FC236}">
                  <a16:creationId xmlns:a16="http://schemas.microsoft.com/office/drawing/2014/main" id="{DB6FFC03-4F9A-4277-9841-F39C2D78B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4190234" y="1543544"/>
              <a:ext cx="1750569" cy="184296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9C12F73-03E5-3626-AAC7-D5918ED6B59B}"/>
                </a:ext>
              </a:extLst>
            </p:cNvPr>
            <p:cNvSpPr/>
            <p:nvPr/>
          </p:nvSpPr>
          <p:spPr>
            <a:xfrm>
              <a:off x="2884525" y="2899489"/>
              <a:ext cx="1750569" cy="18429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561F4463-77B8-CD34-A796-42053B66422A}"/>
              </a:ext>
            </a:extLst>
          </p:cNvPr>
          <p:cNvGrpSpPr/>
          <p:nvPr/>
        </p:nvGrpSpPr>
        <p:grpSpPr>
          <a:xfrm>
            <a:off x="-1500961" y="-4028607"/>
            <a:ext cx="12622913" cy="12909026"/>
            <a:chOff x="-1500961" y="-4028607"/>
            <a:chExt cx="12622913" cy="12909026"/>
          </a:xfrm>
        </p:grpSpPr>
        <p:pic>
          <p:nvPicPr>
            <p:cNvPr id="98" name="!!BeetleBody">
              <a:extLst>
                <a:ext uri="{FF2B5EF4-FFF2-40B4-BE49-F238E27FC236}">
                  <a16:creationId xmlns:a16="http://schemas.microsoft.com/office/drawing/2014/main" id="{DAF12867-B7DE-E070-9C99-EC4A6C2B7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568053" y="872588"/>
              <a:ext cx="6034552" cy="5258590"/>
            </a:xfrm>
            <a:prstGeom prst="rect">
              <a:avLst/>
            </a:prstGeom>
          </p:spPr>
        </p:pic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5C61590-E536-653F-3157-7996B090E5FE}"/>
                </a:ext>
              </a:extLst>
            </p:cNvPr>
            <p:cNvGrpSpPr/>
            <p:nvPr/>
          </p:nvGrpSpPr>
          <p:grpSpPr>
            <a:xfrm>
              <a:off x="-1500961" y="991942"/>
              <a:ext cx="12622913" cy="4357638"/>
              <a:chOff x="-1996261" y="640563"/>
              <a:chExt cx="12622913" cy="4357638"/>
            </a:xfrm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5519CBF5-C242-C596-7AAE-A4417C1FC9EA}"/>
                  </a:ext>
                </a:extLst>
              </p:cNvPr>
              <p:cNvSpPr/>
              <p:nvPr/>
            </p:nvSpPr>
            <p:spPr>
              <a:xfrm rot="11719696">
                <a:off x="3740478" y="836148"/>
                <a:ext cx="6886174" cy="4162053"/>
              </a:xfrm>
              <a:custGeom>
                <a:avLst/>
                <a:gdLst>
                  <a:gd name="connsiteX0" fmla="*/ 9439 w 6886174"/>
                  <a:gd name="connsiteY0" fmla="*/ 989133 h 3961757"/>
                  <a:gd name="connsiteX1" fmla="*/ 38686 w 6886174"/>
                  <a:gd name="connsiteY1" fmla="*/ 1044224 h 3961757"/>
                  <a:gd name="connsiteX2" fmla="*/ 1678997 w 6886174"/>
                  <a:gd name="connsiteY2" fmla="*/ 1906950 h 3961757"/>
                  <a:gd name="connsiteX3" fmla="*/ 2177373 w 6886174"/>
                  <a:gd name="connsiteY3" fmla="*/ 2539069 h 3961757"/>
                  <a:gd name="connsiteX4" fmla="*/ 2818982 w 6886174"/>
                  <a:gd name="connsiteY4" fmla="*/ 2792597 h 3961757"/>
                  <a:gd name="connsiteX5" fmla="*/ 2848524 w 6886174"/>
                  <a:gd name="connsiteY5" fmla="*/ 2831760 h 3961757"/>
                  <a:gd name="connsiteX6" fmla="*/ 2855490 w 6886174"/>
                  <a:gd name="connsiteY6" fmla="*/ 2852153 h 3961757"/>
                  <a:gd name="connsiteX7" fmla="*/ 2938244 w 6886174"/>
                  <a:gd name="connsiteY7" fmla="*/ 3008895 h 3961757"/>
                  <a:gd name="connsiteX8" fmla="*/ 4269930 w 6886174"/>
                  <a:gd name="connsiteY8" fmla="*/ 3943728 h 3961757"/>
                  <a:gd name="connsiteX9" fmla="*/ 5020697 w 6886174"/>
                  <a:gd name="connsiteY9" fmla="*/ 3671181 h 3961757"/>
                  <a:gd name="connsiteX10" fmla="*/ 6134613 w 6886174"/>
                  <a:gd name="connsiteY10" fmla="*/ 2448425 h 3961757"/>
                  <a:gd name="connsiteX11" fmla="*/ 6607577 w 6886174"/>
                  <a:gd name="connsiteY11" fmla="*/ 2138044 h 3961757"/>
                  <a:gd name="connsiteX12" fmla="*/ 6865945 w 6886174"/>
                  <a:gd name="connsiteY12" fmla="*/ 1434221 h 3961757"/>
                  <a:gd name="connsiteX13" fmla="*/ 6874126 w 6886174"/>
                  <a:gd name="connsiteY13" fmla="*/ 1230725 h 3961757"/>
                  <a:gd name="connsiteX14" fmla="*/ 6885875 w 6886174"/>
                  <a:gd name="connsiteY14" fmla="*/ 1189632 h 3961757"/>
                  <a:gd name="connsiteX15" fmla="*/ 6886163 w 6886174"/>
                  <a:gd name="connsiteY15" fmla="*/ 1179948 h 3961757"/>
                  <a:gd name="connsiteX16" fmla="*/ 6886082 w 6886174"/>
                  <a:gd name="connsiteY16" fmla="*/ 1179897 h 3961757"/>
                  <a:gd name="connsiteX17" fmla="*/ 6875395 w 6886174"/>
                  <a:gd name="connsiteY17" fmla="*/ 1132795 h 3961757"/>
                  <a:gd name="connsiteX18" fmla="*/ 6875256 w 6886174"/>
                  <a:gd name="connsiteY18" fmla="*/ 1127507 h 3961757"/>
                  <a:gd name="connsiteX19" fmla="*/ 6863088 w 6886174"/>
                  <a:gd name="connsiteY19" fmla="*/ 1084629 h 3961757"/>
                  <a:gd name="connsiteX20" fmla="*/ 6859258 w 6886174"/>
                  <a:gd name="connsiteY20" fmla="*/ 1078024 h 3961757"/>
                  <a:gd name="connsiteX21" fmla="*/ 6859184 w 6886174"/>
                  <a:gd name="connsiteY21" fmla="*/ 1078022 h 3961757"/>
                  <a:gd name="connsiteX22" fmla="*/ 6834330 w 6886174"/>
                  <a:gd name="connsiteY22" fmla="*/ 1052805 h 3961757"/>
                  <a:gd name="connsiteX23" fmla="*/ 6775624 w 6886174"/>
                  <a:gd name="connsiteY23" fmla="*/ 964552 h 3961757"/>
                  <a:gd name="connsiteX24" fmla="*/ 6094350 w 6886174"/>
                  <a:gd name="connsiteY24" fmla="*/ 434364 h 3961757"/>
                  <a:gd name="connsiteX25" fmla="*/ 5759580 w 6886174"/>
                  <a:gd name="connsiteY25" fmla="*/ 355567 h 3961757"/>
                  <a:gd name="connsiteX26" fmla="*/ 5443314 w 6886174"/>
                  <a:gd name="connsiteY26" fmla="*/ 388998 h 3961757"/>
                  <a:gd name="connsiteX27" fmla="*/ 5121018 w 6886174"/>
                  <a:gd name="connsiteY27" fmla="*/ 424741 h 3961757"/>
                  <a:gd name="connsiteX28" fmla="*/ 4105704 w 6886174"/>
                  <a:gd name="connsiteY28" fmla="*/ 485358 h 3961757"/>
                  <a:gd name="connsiteX29" fmla="*/ 3107160 w 6886174"/>
                  <a:gd name="connsiteY29" fmla="*/ 393307 h 3961757"/>
                  <a:gd name="connsiteX30" fmla="*/ 2612740 w 6886174"/>
                  <a:gd name="connsiteY30" fmla="*/ 260013 h 3961757"/>
                  <a:gd name="connsiteX31" fmla="*/ 1534853 w 6886174"/>
                  <a:gd name="connsiteY31" fmla="*/ 8710 h 3961757"/>
                  <a:gd name="connsiteX32" fmla="*/ 815304 w 6886174"/>
                  <a:gd name="connsiteY32" fmla="*/ 342260 h 3961757"/>
                  <a:gd name="connsiteX33" fmla="*/ 99502 w 6886174"/>
                  <a:gd name="connsiteY33" fmla="*/ 814189 h 3961757"/>
                  <a:gd name="connsiteX34" fmla="*/ 938 w 6886174"/>
                  <a:gd name="connsiteY34" fmla="*/ 929592 h 3961757"/>
                  <a:gd name="connsiteX35" fmla="*/ 9439 w 6886174"/>
                  <a:gd name="connsiteY35" fmla="*/ 989133 h 3961757"/>
                  <a:gd name="connsiteX0" fmla="*/ 9439 w 6886174"/>
                  <a:gd name="connsiteY0" fmla="*/ 989133 h 3961757"/>
                  <a:gd name="connsiteX1" fmla="*/ 38686 w 6886174"/>
                  <a:gd name="connsiteY1" fmla="*/ 1044224 h 3961757"/>
                  <a:gd name="connsiteX2" fmla="*/ 1678997 w 6886174"/>
                  <a:gd name="connsiteY2" fmla="*/ 1906950 h 3961757"/>
                  <a:gd name="connsiteX3" fmla="*/ 2177373 w 6886174"/>
                  <a:gd name="connsiteY3" fmla="*/ 2539069 h 3961757"/>
                  <a:gd name="connsiteX4" fmla="*/ 2818982 w 6886174"/>
                  <a:gd name="connsiteY4" fmla="*/ 2792597 h 3961757"/>
                  <a:gd name="connsiteX5" fmla="*/ 2848524 w 6886174"/>
                  <a:gd name="connsiteY5" fmla="*/ 2831760 h 3961757"/>
                  <a:gd name="connsiteX6" fmla="*/ 2938244 w 6886174"/>
                  <a:gd name="connsiteY6" fmla="*/ 3008895 h 3961757"/>
                  <a:gd name="connsiteX7" fmla="*/ 4269930 w 6886174"/>
                  <a:gd name="connsiteY7" fmla="*/ 3943728 h 3961757"/>
                  <a:gd name="connsiteX8" fmla="*/ 5020697 w 6886174"/>
                  <a:gd name="connsiteY8" fmla="*/ 3671181 h 3961757"/>
                  <a:gd name="connsiteX9" fmla="*/ 6134613 w 6886174"/>
                  <a:gd name="connsiteY9" fmla="*/ 2448425 h 3961757"/>
                  <a:gd name="connsiteX10" fmla="*/ 6607577 w 6886174"/>
                  <a:gd name="connsiteY10" fmla="*/ 2138044 h 3961757"/>
                  <a:gd name="connsiteX11" fmla="*/ 6865945 w 6886174"/>
                  <a:gd name="connsiteY11" fmla="*/ 1434221 h 3961757"/>
                  <a:gd name="connsiteX12" fmla="*/ 6874126 w 6886174"/>
                  <a:gd name="connsiteY12" fmla="*/ 1230725 h 3961757"/>
                  <a:gd name="connsiteX13" fmla="*/ 6885875 w 6886174"/>
                  <a:gd name="connsiteY13" fmla="*/ 1189632 h 3961757"/>
                  <a:gd name="connsiteX14" fmla="*/ 6886163 w 6886174"/>
                  <a:gd name="connsiteY14" fmla="*/ 1179948 h 3961757"/>
                  <a:gd name="connsiteX15" fmla="*/ 6886082 w 6886174"/>
                  <a:gd name="connsiteY15" fmla="*/ 1179897 h 3961757"/>
                  <a:gd name="connsiteX16" fmla="*/ 6875395 w 6886174"/>
                  <a:gd name="connsiteY16" fmla="*/ 1132795 h 3961757"/>
                  <a:gd name="connsiteX17" fmla="*/ 6875256 w 6886174"/>
                  <a:gd name="connsiteY17" fmla="*/ 1127507 h 3961757"/>
                  <a:gd name="connsiteX18" fmla="*/ 6863088 w 6886174"/>
                  <a:gd name="connsiteY18" fmla="*/ 1084629 h 3961757"/>
                  <a:gd name="connsiteX19" fmla="*/ 6859258 w 6886174"/>
                  <a:gd name="connsiteY19" fmla="*/ 1078024 h 3961757"/>
                  <a:gd name="connsiteX20" fmla="*/ 6859184 w 6886174"/>
                  <a:gd name="connsiteY20" fmla="*/ 1078022 h 3961757"/>
                  <a:gd name="connsiteX21" fmla="*/ 6834330 w 6886174"/>
                  <a:gd name="connsiteY21" fmla="*/ 1052805 h 3961757"/>
                  <a:gd name="connsiteX22" fmla="*/ 6775624 w 6886174"/>
                  <a:gd name="connsiteY22" fmla="*/ 964552 h 3961757"/>
                  <a:gd name="connsiteX23" fmla="*/ 6094350 w 6886174"/>
                  <a:gd name="connsiteY23" fmla="*/ 434364 h 3961757"/>
                  <a:gd name="connsiteX24" fmla="*/ 5759580 w 6886174"/>
                  <a:gd name="connsiteY24" fmla="*/ 355567 h 3961757"/>
                  <a:gd name="connsiteX25" fmla="*/ 5443314 w 6886174"/>
                  <a:gd name="connsiteY25" fmla="*/ 388998 h 3961757"/>
                  <a:gd name="connsiteX26" fmla="*/ 5121018 w 6886174"/>
                  <a:gd name="connsiteY26" fmla="*/ 424741 h 3961757"/>
                  <a:gd name="connsiteX27" fmla="*/ 4105704 w 6886174"/>
                  <a:gd name="connsiteY27" fmla="*/ 485358 h 3961757"/>
                  <a:gd name="connsiteX28" fmla="*/ 3107160 w 6886174"/>
                  <a:gd name="connsiteY28" fmla="*/ 393307 h 3961757"/>
                  <a:gd name="connsiteX29" fmla="*/ 2612740 w 6886174"/>
                  <a:gd name="connsiteY29" fmla="*/ 260013 h 3961757"/>
                  <a:gd name="connsiteX30" fmla="*/ 1534853 w 6886174"/>
                  <a:gd name="connsiteY30" fmla="*/ 8710 h 3961757"/>
                  <a:gd name="connsiteX31" fmla="*/ 815304 w 6886174"/>
                  <a:gd name="connsiteY31" fmla="*/ 342260 h 3961757"/>
                  <a:gd name="connsiteX32" fmla="*/ 99502 w 6886174"/>
                  <a:gd name="connsiteY32" fmla="*/ 814189 h 3961757"/>
                  <a:gd name="connsiteX33" fmla="*/ 938 w 6886174"/>
                  <a:gd name="connsiteY33" fmla="*/ 929592 h 3961757"/>
                  <a:gd name="connsiteX34" fmla="*/ 9439 w 6886174"/>
                  <a:gd name="connsiteY34" fmla="*/ 989133 h 3961757"/>
                  <a:gd name="connsiteX0" fmla="*/ 9439 w 6886174"/>
                  <a:gd name="connsiteY0" fmla="*/ 989133 h 3961757"/>
                  <a:gd name="connsiteX1" fmla="*/ 38686 w 6886174"/>
                  <a:gd name="connsiteY1" fmla="*/ 1044224 h 3961757"/>
                  <a:gd name="connsiteX2" fmla="*/ 1678997 w 6886174"/>
                  <a:gd name="connsiteY2" fmla="*/ 1906950 h 3961757"/>
                  <a:gd name="connsiteX3" fmla="*/ 2177373 w 6886174"/>
                  <a:gd name="connsiteY3" fmla="*/ 2539069 h 3961757"/>
                  <a:gd name="connsiteX4" fmla="*/ 2818982 w 6886174"/>
                  <a:gd name="connsiteY4" fmla="*/ 2792597 h 3961757"/>
                  <a:gd name="connsiteX5" fmla="*/ 2938244 w 6886174"/>
                  <a:gd name="connsiteY5" fmla="*/ 3008895 h 3961757"/>
                  <a:gd name="connsiteX6" fmla="*/ 4269930 w 6886174"/>
                  <a:gd name="connsiteY6" fmla="*/ 3943728 h 3961757"/>
                  <a:gd name="connsiteX7" fmla="*/ 5020697 w 6886174"/>
                  <a:gd name="connsiteY7" fmla="*/ 3671181 h 3961757"/>
                  <a:gd name="connsiteX8" fmla="*/ 6134613 w 6886174"/>
                  <a:gd name="connsiteY8" fmla="*/ 2448425 h 3961757"/>
                  <a:gd name="connsiteX9" fmla="*/ 6607577 w 6886174"/>
                  <a:gd name="connsiteY9" fmla="*/ 2138044 h 3961757"/>
                  <a:gd name="connsiteX10" fmla="*/ 6865945 w 6886174"/>
                  <a:gd name="connsiteY10" fmla="*/ 1434221 h 3961757"/>
                  <a:gd name="connsiteX11" fmla="*/ 6874126 w 6886174"/>
                  <a:gd name="connsiteY11" fmla="*/ 1230725 h 3961757"/>
                  <a:gd name="connsiteX12" fmla="*/ 6885875 w 6886174"/>
                  <a:gd name="connsiteY12" fmla="*/ 1189632 h 3961757"/>
                  <a:gd name="connsiteX13" fmla="*/ 6886163 w 6886174"/>
                  <a:gd name="connsiteY13" fmla="*/ 1179948 h 3961757"/>
                  <a:gd name="connsiteX14" fmla="*/ 6886082 w 6886174"/>
                  <a:gd name="connsiteY14" fmla="*/ 1179897 h 3961757"/>
                  <a:gd name="connsiteX15" fmla="*/ 6875395 w 6886174"/>
                  <a:gd name="connsiteY15" fmla="*/ 1132795 h 3961757"/>
                  <a:gd name="connsiteX16" fmla="*/ 6875256 w 6886174"/>
                  <a:gd name="connsiteY16" fmla="*/ 1127507 h 3961757"/>
                  <a:gd name="connsiteX17" fmla="*/ 6863088 w 6886174"/>
                  <a:gd name="connsiteY17" fmla="*/ 1084629 h 3961757"/>
                  <a:gd name="connsiteX18" fmla="*/ 6859258 w 6886174"/>
                  <a:gd name="connsiteY18" fmla="*/ 1078024 h 3961757"/>
                  <a:gd name="connsiteX19" fmla="*/ 6859184 w 6886174"/>
                  <a:gd name="connsiteY19" fmla="*/ 1078022 h 3961757"/>
                  <a:gd name="connsiteX20" fmla="*/ 6834330 w 6886174"/>
                  <a:gd name="connsiteY20" fmla="*/ 1052805 h 3961757"/>
                  <a:gd name="connsiteX21" fmla="*/ 6775624 w 6886174"/>
                  <a:gd name="connsiteY21" fmla="*/ 964552 h 3961757"/>
                  <a:gd name="connsiteX22" fmla="*/ 6094350 w 6886174"/>
                  <a:gd name="connsiteY22" fmla="*/ 434364 h 3961757"/>
                  <a:gd name="connsiteX23" fmla="*/ 5759580 w 6886174"/>
                  <a:gd name="connsiteY23" fmla="*/ 355567 h 3961757"/>
                  <a:gd name="connsiteX24" fmla="*/ 5443314 w 6886174"/>
                  <a:gd name="connsiteY24" fmla="*/ 388998 h 3961757"/>
                  <a:gd name="connsiteX25" fmla="*/ 5121018 w 6886174"/>
                  <a:gd name="connsiteY25" fmla="*/ 424741 h 3961757"/>
                  <a:gd name="connsiteX26" fmla="*/ 4105704 w 6886174"/>
                  <a:gd name="connsiteY26" fmla="*/ 485358 h 3961757"/>
                  <a:gd name="connsiteX27" fmla="*/ 3107160 w 6886174"/>
                  <a:gd name="connsiteY27" fmla="*/ 393307 h 3961757"/>
                  <a:gd name="connsiteX28" fmla="*/ 2612740 w 6886174"/>
                  <a:gd name="connsiteY28" fmla="*/ 260013 h 3961757"/>
                  <a:gd name="connsiteX29" fmla="*/ 1534853 w 6886174"/>
                  <a:gd name="connsiteY29" fmla="*/ 8710 h 3961757"/>
                  <a:gd name="connsiteX30" fmla="*/ 815304 w 6886174"/>
                  <a:gd name="connsiteY30" fmla="*/ 342260 h 3961757"/>
                  <a:gd name="connsiteX31" fmla="*/ 99502 w 6886174"/>
                  <a:gd name="connsiteY31" fmla="*/ 814189 h 3961757"/>
                  <a:gd name="connsiteX32" fmla="*/ 938 w 6886174"/>
                  <a:gd name="connsiteY32" fmla="*/ 929592 h 3961757"/>
                  <a:gd name="connsiteX33" fmla="*/ 9439 w 6886174"/>
                  <a:gd name="connsiteY33" fmla="*/ 989133 h 3961757"/>
                  <a:gd name="connsiteX0" fmla="*/ 9439 w 6886174"/>
                  <a:gd name="connsiteY0" fmla="*/ 989133 h 3962822"/>
                  <a:gd name="connsiteX1" fmla="*/ 38686 w 6886174"/>
                  <a:gd name="connsiteY1" fmla="*/ 1044224 h 3962822"/>
                  <a:gd name="connsiteX2" fmla="*/ 1678997 w 6886174"/>
                  <a:gd name="connsiteY2" fmla="*/ 1906950 h 3962822"/>
                  <a:gd name="connsiteX3" fmla="*/ 2177373 w 6886174"/>
                  <a:gd name="connsiteY3" fmla="*/ 2539069 h 3962822"/>
                  <a:gd name="connsiteX4" fmla="*/ 2818982 w 6886174"/>
                  <a:gd name="connsiteY4" fmla="*/ 2792597 h 3962822"/>
                  <a:gd name="connsiteX5" fmla="*/ 2938244 w 6886174"/>
                  <a:gd name="connsiteY5" fmla="*/ 3008895 h 3962822"/>
                  <a:gd name="connsiteX6" fmla="*/ 4269930 w 6886174"/>
                  <a:gd name="connsiteY6" fmla="*/ 3943728 h 3962822"/>
                  <a:gd name="connsiteX7" fmla="*/ 5020697 w 6886174"/>
                  <a:gd name="connsiteY7" fmla="*/ 3671181 h 3962822"/>
                  <a:gd name="connsiteX8" fmla="*/ 6134613 w 6886174"/>
                  <a:gd name="connsiteY8" fmla="*/ 2448425 h 3962822"/>
                  <a:gd name="connsiteX9" fmla="*/ 6607577 w 6886174"/>
                  <a:gd name="connsiteY9" fmla="*/ 2138044 h 3962822"/>
                  <a:gd name="connsiteX10" fmla="*/ 6865945 w 6886174"/>
                  <a:gd name="connsiteY10" fmla="*/ 1434221 h 3962822"/>
                  <a:gd name="connsiteX11" fmla="*/ 6874126 w 6886174"/>
                  <a:gd name="connsiteY11" fmla="*/ 1230725 h 3962822"/>
                  <a:gd name="connsiteX12" fmla="*/ 6885875 w 6886174"/>
                  <a:gd name="connsiteY12" fmla="*/ 1189632 h 3962822"/>
                  <a:gd name="connsiteX13" fmla="*/ 6886163 w 6886174"/>
                  <a:gd name="connsiteY13" fmla="*/ 1179948 h 3962822"/>
                  <a:gd name="connsiteX14" fmla="*/ 6886082 w 6886174"/>
                  <a:gd name="connsiteY14" fmla="*/ 1179897 h 3962822"/>
                  <a:gd name="connsiteX15" fmla="*/ 6875395 w 6886174"/>
                  <a:gd name="connsiteY15" fmla="*/ 1132795 h 3962822"/>
                  <a:gd name="connsiteX16" fmla="*/ 6875256 w 6886174"/>
                  <a:gd name="connsiteY16" fmla="*/ 1127507 h 3962822"/>
                  <a:gd name="connsiteX17" fmla="*/ 6863088 w 6886174"/>
                  <a:gd name="connsiteY17" fmla="*/ 1084629 h 3962822"/>
                  <a:gd name="connsiteX18" fmla="*/ 6859258 w 6886174"/>
                  <a:gd name="connsiteY18" fmla="*/ 1078024 h 3962822"/>
                  <a:gd name="connsiteX19" fmla="*/ 6859184 w 6886174"/>
                  <a:gd name="connsiteY19" fmla="*/ 1078022 h 3962822"/>
                  <a:gd name="connsiteX20" fmla="*/ 6834330 w 6886174"/>
                  <a:gd name="connsiteY20" fmla="*/ 1052805 h 3962822"/>
                  <a:gd name="connsiteX21" fmla="*/ 6775624 w 6886174"/>
                  <a:gd name="connsiteY21" fmla="*/ 964552 h 3962822"/>
                  <a:gd name="connsiteX22" fmla="*/ 6094350 w 6886174"/>
                  <a:gd name="connsiteY22" fmla="*/ 434364 h 3962822"/>
                  <a:gd name="connsiteX23" fmla="*/ 5759580 w 6886174"/>
                  <a:gd name="connsiteY23" fmla="*/ 355567 h 3962822"/>
                  <a:gd name="connsiteX24" fmla="*/ 5443314 w 6886174"/>
                  <a:gd name="connsiteY24" fmla="*/ 388998 h 3962822"/>
                  <a:gd name="connsiteX25" fmla="*/ 5121018 w 6886174"/>
                  <a:gd name="connsiteY25" fmla="*/ 424741 h 3962822"/>
                  <a:gd name="connsiteX26" fmla="*/ 4105704 w 6886174"/>
                  <a:gd name="connsiteY26" fmla="*/ 485358 h 3962822"/>
                  <a:gd name="connsiteX27" fmla="*/ 3107160 w 6886174"/>
                  <a:gd name="connsiteY27" fmla="*/ 393307 h 3962822"/>
                  <a:gd name="connsiteX28" fmla="*/ 2612740 w 6886174"/>
                  <a:gd name="connsiteY28" fmla="*/ 260013 h 3962822"/>
                  <a:gd name="connsiteX29" fmla="*/ 1534853 w 6886174"/>
                  <a:gd name="connsiteY29" fmla="*/ 8710 h 3962822"/>
                  <a:gd name="connsiteX30" fmla="*/ 815304 w 6886174"/>
                  <a:gd name="connsiteY30" fmla="*/ 342260 h 3962822"/>
                  <a:gd name="connsiteX31" fmla="*/ 99502 w 6886174"/>
                  <a:gd name="connsiteY31" fmla="*/ 814189 h 3962822"/>
                  <a:gd name="connsiteX32" fmla="*/ 938 w 6886174"/>
                  <a:gd name="connsiteY32" fmla="*/ 929592 h 3962822"/>
                  <a:gd name="connsiteX33" fmla="*/ 9439 w 6886174"/>
                  <a:gd name="connsiteY33" fmla="*/ 989133 h 3962822"/>
                  <a:gd name="connsiteX0" fmla="*/ 9439 w 6886174"/>
                  <a:gd name="connsiteY0" fmla="*/ 989133 h 3962822"/>
                  <a:gd name="connsiteX1" fmla="*/ 38686 w 6886174"/>
                  <a:gd name="connsiteY1" fmla="*/ 1044224 h 3962822"/>
                  <a:gd name="connsiteX2" fmla="*/ 1678997 w 6886174"/>
                  <a:gd name="connsiteY2" fmla="*/ 1906950 h 3962822"/>
                  <a:gd name="connsiteX3" fmla="*/ 2177373 w 6886174"/>
                  <a:gd name="connsiteY3" fmla="*/ 2539069 h 3962822"/>
                  <a:gd name="connsiteX4" fmla="*/ 2818982 w 6886174"/>
                  <a:gd name="connsiteY4" fmla="*/ 2792597 h 3962822"/>
                  <a:gd name="connsiteX5" fmla="*/ 2938244 w 6886174"/>
                  <a:gd name="connsiteY5" fmla="*/ 3008895 h 3962822"/>
                  <a:gd name="connsiteX6" fmla="*/ 4269930 w 6886174"/>
                  <a:gd name="connsiteY6" fmla="*/ 3943728 h 3962822"/>
                  <a:gd name="connsiteX7" fmla="*/ 5020697 w 6886174"/>
                  <a:gd name="connsiteY7" fmla="*/ 3671181 h 3962822"/>
                  <a:gd name="connsiteX8" fmla="*/ 6134613 w 6886174"/>
                  <a:gd name="connsiteY8" fmla="*/ 2448425 h 3962822"/>
                  <a:gd name="connsiteX9" fmla="*/ 6607577 w 6886174"/>
                  <a:gd name="connsiteY9" fmla="*/ 2138044 h 3962822"/>
                  <a:gd name="connsiteX10" fmla="*/ 6865945 w 6886174"/>
                  <a:gd name="connsiteY10" fmla="*/ 1434221 h 3962822"/>
                  <a:gd name="connsiteX11" fmla="*/ 6874126 w 6886174"/>
                  <a:gd name="connsiteY11" fmla="*/ 1230725 h 3962822"/>
                  <a:gd name="connsiteX12" fmla="*/ 6885875 w 6886174"/>
                  <a:gd name="connsiteY12" fmla="*/ 1189632 h 3962822"/>
                  <a:gd name="connsiteX13" fmla="*/ 6886163 w 6886174"/>
                  <a:gd name="connsiteY13" fmla="*/ 1179948 h 3962822"/>
                  <a:gd name="connsiteX14" fmla="*/ 6886082 w 6886174"/>
                  <a:gd name="connsiteY14" fmla="*/ 1179897 h 3962822"/>
                  <a:gd name="connsiteX15" fmla="*/ 6875395 w 6886174"/>
                  <a:gd name="connsiteY15" fmla="*/ 1132795 h 3962822"/>
                  <a:gd name="connsiteX16" fmla="*/ 6875256 w 6886174"/>
                  <a:gd name="connsiteY16" fmla="*/ 1127507 h 3962822"/>
                  <a:gd name="connsiteX17" fmla="*/ 6863088 w 6886174"/>
                  <a:gd name="connsiteY17" fmla="*/ 1084629 h 3962822"/>
                  <a:gd name="connsiteX18" fmla="*/ 6859258 w 6886174"/>
                  <a:gd name="connsiteY18" fmla="*/ 1078024 h 3962822"/>
                  <a:gd name="connsiteX19" fmla="*/ 6859184 w 6886174"/>
                  <a:gd name="connsiteY19" fmla="*/ 1078022 h 3962822"/>
                  <a:gd name="connsiteX20" fmla="*/ 6834330 w 6886174"/>
                  <a:gd name="connsiteY20" fmla="*/ 1052805 h 3962822"/>
                  <a:gd name="connsiteX21" fmla="*/ 6775624 w 6886174"/>
                  <a:gd name="connsiteY21" fmla="*/ 964552 h 3962822"/>
                  <a:gd name="connsiteX22" fmla="*/ 6094350 w 6886174"/>
                  <a:gd name="connsiteY22" fmla="*/ 434364 h 3962822"/>
                  <a:gd name="connsiteX23" fmla="*/ 5759580 w 6886174"/>
                  <a:gd name="connsiteY23" fmla="*/ 355567 h 3962822"/>
                  <a:gd name="connsiteX24" fmla="*/ 5443314 w 6886174"/>
                  <a:gd name="connsiteY24" fmla="*/ 388998 h 3962822"/>
                  <a:gd name="connsiteX25" fmla="*/ 5121018 w 6886174"/>
                  <a:gd name="connsiteY25" fmla="*/ 424741 h 3962822"/>
                  <a:gd name="connsiteX26" fmla="*/ 4105704 w 6886174"/>
                  <a:gd name="connsiteY26" fmla="*/ 485358 h 3962822"/>
                  <a:gd name="connsiteX27" fmla="*/ 3107160 w 6886174"/>
                  <a:gd name="connsiteY27" fmla="*/ 393307 h 3962822"/>
                  <a:gd name="connsiteX28" fmla="*/ 2612740 w 6886174"/>
                  <a:gd name="connsiteY28" fmla="*/ 260013 h 3962822"/>
                  <a:gd name="connsiteX29" fmla="*/ 1534853 w 6886174"/>
                  <a:gd name="connsiteY29" fmla="*/ 8710 h 3962822"/>
                  <a:gd name="connsiteX30" fmla="*/ 815304 w 6886174"/>
                  <a:gd name="connsiteY30" fmla="*/ 342260 h 3962822"/>
                  <a:gd name="connsiteX31" fmla="*/ 99502 w 6886174"/>
                  <a:gd name="connsiteY31" fmla="*/ 814189 h 3962822"/>
                  <a:gd name="connsiteX32" fmla="*/ 938 w 6886174"/>
                  <a:gd name="connsiteY32" fmla="*/ 929592 h 3962822"/>
                  <a:gd name="connsiteX33" fmla="*/ 9439 w 6886174"/>
                  <a:gd name="connsiteY33" fmla="*/ 989133 h 3962822"/>
                  <a:gd name="connsiteX0" fmla="*/ 9439 w 6886174"/>
                  <a:gd name="connsiteY0" fmla="*/ 989133 h 3962822"/>
                  <a:gd name="connsiteX1" fmla="*/ 38686 w 6886174"/>
                  <a:gd name="connsiteY1" fmla="*/ 1044224 h 3962822"/>
                  <a:gd name="connsiteX2" fmla="*/ 1678997 w 6886174"/>
                  <a:gd name="connsiteY2" fmla="*/ 1906950 h 3962822"/>
                  <a:gd name="connsiteX3" fmla="*/ 2177373 w 6886174"/>
                  <a:gd name="connsiteY3" fmla="*/ 2539069 h 3962822"/>
                  <a:gd name="connsiteX4" fmla="*/ 2818982 w 6886174"/>
                  <a:gd name="connsiteY4" fmla="*/ 2792597 h 3962822"/>
                  <a:gd name="connsiteX5" fmla="*/ 2938244 w 6886174"/>
                  <a:gd name="connsiteY5" fmla="*/ 3008895 h 3962822"/>
                  <a:gd name="connsiteX6" fmla="*/ 4269930 w 6886174"/>
                  <a:gd name="connsiteY6" fmla="*/ 3943728 h 3962822"/>
                  <a:gd name="connsiteX7" fmla="*/ 5020697 w 6886174"/>
                  <a:gd name="connsiteY7" fmla="*/ 3671181 h 3962822"/>
                  <a:gd name="connsiteX8" fmla="*/ 6134613 w 6886174"/>
                  <a:gd name="connsiteY8" fmla="*/ 2448425 h 3962822"/>
                  <a:gd name="connsiteX9" fmla="*/ 6607577 w 6886174"/>
                  <a:gd name="connsiteY9" fmla="*/ 2138044 h 3962822"/>
                  <a:gd name="connsiteX10" fmla="*/ 6865945 w 6886174"/>
                  <a:gd name="connsiteY10" fmla="*/ 1434221 h 3962822"/>
                  <a:gd name="connsiteX11" fmla="*/ 6874126 w 6886174"/>
                  <a:gd name="connsiteY11" fmla="*/ 1230725 h 3962822"/>
                  <a:gd name="connsiteX12" fmla="*/ 6885875 w 6886174"/>
                  <a:gd name="connsiteY12" fmla="*/ 1189632 h 3962822"/>
                  <a:gd name="connsiteX13" fmla="*/ 6886163 w 6886174"/>
                  <a:gd name="connsiteY13" fmla="*/ 1179948 h 3962822"/>
                  <a:gd name="connsiteX14" fmla="*/ 6886082 w 6886174"/>
                  <a:gd name="connsiteY14" fmla="*/ 1179897 h 3962822"/>
                  <a:gd name="connsiteX15" fmla="*/ 6875395 w 6886174"/>
                  <a:gd name="connsiteY15" fmla="*/ 1132795 h 3962822"/>
                  <a:gd name="connsiteX16" fmla="*/ 6875256 w 6886174"/>
                  <a:gd name="connsiteY16" fmla="*/ 1127507 h 3962822"/>
                  <a:gd name="connsiteX17" fmla="*/ 6863088 w 6886174"/>
                  <a:gd name="connsiteY17" fmla="*/ 1084629 h 3962822"/>
                  <a:gd name="connsiteX18" fmla="*/ 6859258 w 6886174"/>
                  <a:gd name="connsiteY18" fmla="*/ 1078024 h 3962822"/>
                  <a:gd name="connsiteX19" fmla="*/ 6859184 w 6886174"/>
                  <a:gd name="connsiteY19" fmla="*/ 1078022 h 3962822"/>
                  <a:gd name="connsiteX20" fmla="*/ 6834330 w 6886174"/>
                  <a:gd name="connsiteY20" fmla="*/ 1052805 h 3962822"/>
                  <a:gd name="connsiteX21" fmla="*/ 6775624 w 6886174"/>
                  <a:gd name="connsiteY21" fmla="*/ 964552 h 3962822"/>
                  <a:gd name="connsiteX22" fmla="*/ 6094350 w 6886174"/>
                  <a:gd name="connsiteY22" fmla="*/ 434364 h 3962822"/>
                  <a:gd name="connsiteX23" fmla="*/ 5759580 w 6886174"/>
                  <a:gd name="connsiteY23" fmla="*/ 355567 h 3962822"/>
                  <a:gd name="connsiteX24" fmla="*/ 5443314 w 6886174"/>
                  <a:gd name="connsiteY24" fmla="*/ 388998 h 3962822"/>
                  <a:gd name="connsiteX25" fmla="*/ 5121018 w 6886174"/>
                  <a:gd name="connsiteY25" fmla="*/ 424741 h 3962822"/>
                  <a:gd name="connsiteX26" fmla="*/ 4105704 w 6886174"/>
                  <a:gd name="connsiteY26" fmla="*/ 485358 h 3962822"/>
                  <a:gd name="connsiteX27" fmla="*/ 3107160 w 6886174"/>
                  <a:gd name="connsiteY27" fmla="*/ 393307 h 3962822"/>
                  <a:gd name="connsiteX28" fmla="*/ 2612740 w 6886174"/>
                  <a:gd name="connsiteY28" fmla="*/ 260013 h 3962822"/>
                  <a:gd name="connsiteX29" fmla="*/ 1534853 w 6886174"/>
                  <a:gd name="connsiteY29" fmla="*/ 8710 h 3962822"/>
                  <a:gd name="connsiteX30" fmla="*/ 815304 w 6886174"/>
                  <a:gd name="connsiteY30" fmla="*/ 342260 h 3962822"/>
                  <a:gd name="connsiteX31" fmla="*/ 99502 w 6886174"/>
                  <a:gd name="connsiteY31" fmla="*/ 814189 h 3962822"/>
                  <a:gd name="connsiteX32" fmla="*/ 938 w 6886174"/>
                  <a:gd name="connsiteY32" fmla="*/ 929592 h 3962822"/>
                  <a:gd name="connsiteX33" fmla="*/ 9439 w 6886174"/>
                  <a:gd name="connsiteY33" fmla="*/ 989133 h 3962822"/>
                  <a:gd name="connsiteX0" fmla="*/ 9439 w 6886174"/>
                  <a:gd name="connsiteY0" fmla="*/ 989133 h 3962822"/>
                  <a:gd name="connsiteX1" fmla="*/ 38686 w 6886174"/>
                  <a:gd name="connsiteY1" fmla="*/ 1044224 h 3962822"/>
                  <a:gd name="connsiteX2" fmla="*/ 1678997 w 6886174"/>
                  <a:gd name="connsiteY2" fmla="*/ 1906950 h 3962822"/>
                  <a:gd name="connsiteX3" fmla="*/ 2177373 w 6886174"/>
                  <a:gd name="connsiteY3" fmla="*/ 2539069 h 3962822"/>
                  <a:gd name="connsiteX4" fmla="*/ 2818982 w 6886174"/>
                  <a:gd name="connsiteY4" fmla="*/ 2792597 h 3962822"/>
                  <a:gd name="connsiteX5" fmla="*/ 2938244 w 6886174"/>
                  <a:gd name="connsiteY5" fmla="*/ 3008895 h 3962822"/>
                  <a:gd name="connsiteX6" fmla="*/ 4269930 w 6886174"/>
                  <a:gd name="connsiteY6" fmla="*/ 3943728 h 3962822"/>
                  <a:gd name="connsiteX7" fmla="*/ 5020697 w 6886174"/>
                  <a:gd name="connsiteY7" fmla="*/ 3671181 h 3962822"/>
                  <a:gd name="connsiteX8" fmla="*/ 6134613 w 6886174"/>
                  <a:gd name="connsiteY8" fmla="*/ 2448425 h 3962822"/>
                  <a:gd name="connsiteX9" fmla="*/ 6607577 w 6886174"/>
                  <a:gd name="connsiteY9" fmla="*/ 2138044 h 3962822"/>
                  <a:gd name="connsiteX10" fmla="*/ 6865945 w 6886174"/>
                  <a:gd name="connsiteY10" fmla="*/ 1434221 h 3962822"/>
                  <a:gd name="connsiteX11" fmla="*/ 6874126 w 6886174"/>
                  <a:gd name="connsiteY11" fmla="*/ 1230725 h 3962822"/>
                  <a:gd name="connsiteX12" fmla="*/ 6885875 w 6886174"/>
                  <a:gd name="connsiteY12" fmla="*/ 1189632 h 3962822"/>
                  <a:gd name="connsiteX13" fmla="*/ 6886163 w 6886174"/>
                  <a:gd name="connsiteY13" fmla="*/ 1179948 h 3962822"/>
                  <a:gd name="connsiteX14" fmla="*/ 6886082 w 6886174"/>
                  <a:gd name="connsiteY14" fmla="*/ 1179897 h 3962822"/>
                  <a:gd name="connsiteX15" fmla="*/ 6875395 w 6886174"/>
                  <a:gd name="connsiteY15" fmla="*/ 1132795 h 3962822"/>
                  <a:gd name="connsiteX16" fmla="*/ 6875256 w 6886174"/>
                  <a:gd name="connsiteY16" fmla="*/ 1127507 h 3962822"/>
                  <a:gd name="connsiteX17" fmla="*/ 6863088 w 6886174"/>
                  <a:gd name="connsiteY17" fmla="*/ 1084629 h 3962822"/>
                  <a:gd name="connsiteX18" fmla="*/ 6859258 w 6886174"/>
                  <a:gd name="connsiteY18" fmla="*/ 1078024 h 3962822"/>
                  <a:gd name="connsiteX19" fmla="*/ 6859184 w 6886174"/>
                  <a:gd name="connsiteY19" fmla="*/ 1078022 h 3962822"/>
                  <a:gd name="connsiteX20" fmla="*/ 6834330 w 6886174"/>
                  <a:gd name="connsiteY20" fmla="*/ 1052805 h 3962822"/>
                  <a:gd name="connsiteX21" fmla="*/ 6775624 w 6886174"/>
                  <a:gd name="connsiteY21" fmla="*/ 964552 h 3962822"/>
                  <a:gd name="connsiteX22" fmla="*/ 6094350 w 6886174"/>
                  <a:gd name="connsiteY22" fmla="*/ 434364 h 3962822"/>
                  <a:gd name="connsiteX23" fmla="*/ 5759580 w 6886174"/>
                  <a:gd name="connsiteY23" fmla="*/ 355567 h 3962822"/>
                  <a:gd name="connsiteX24" fmla="*/ 5443314 w 6886174"/>
                  <a:gd name="connsiteY24" fmla="*/ 388998 h 3962822"/>
                  <a:gd name="connsiteX25" fmla="*/ 5121018 w 6886174"/>
                  <a:gd name="connsiteY25" fmla="*/ 424741 h 3962822"/>
                  <a:gd name="connsiteX26" fmla="*/ 4105704 w 6886174"/>
                  <a:gd name="connsiteY26" fmla="*/ 485358 h 3962822"/>
                  <a:gd name="connsiteX27" fmla="*/ 3107160 w 6886174"/>
                  <a:gd name="connsiteY27" fmla="*/ 393307 h 3962822"/>
                  <a:gd name="connsiteX28" fmla="*/ 2612740 w 6886174"/>
                  <a:gd name="connsiteY28" fmla="*/ 260013 h 3962822"/>
                  <a:gd name="connsiteX29" fmla="*/ 1534853 w 6886174"/>
                  <a:gd name="connsiteY29" fmla="*/ 8710 h 3962822"/>
                  <a:gd name="connsiteX30" fmla="*/ 815304 w 6886174"/>
                  <a:gd name="connsiteY30" fmla="*/ 342260 h 3962822"/>
                  <a:gd name="connsiteX31" fmla="*/ 99502 w 6886174"/>
                  <a:gd name="connsiteY31" fmla="*/ 814189 h 3962822"/>
                  <a:gd name="connsiteX32" fmla="*/ 938 w 6886174"/>
                  <a:gd name="connsiteY32" fmla="*/ 929592 h 3962822"/>
                  <a:gd name="connsiteX33" fmla="*/ 9439 w 6886174"/>
                  <a:gd name="connsiteY33" fmla="*/ 989133 h 3962822"/>
                  <a:gd name="connsiteX0" fmla="*/ 9439 w 6886174"/>
                  <a:gd name="connsiteY0" fmla="*/ 989133 h 3968109"/>
                  <a:gd name="connsiteX1" fmla="*/ 38686 w 6886174"/>
                  <a:gd name="connsiteY1" fmla="*/ 1044224 h 3968109"/>
                  <a:gd name="connsiteX2" fmla="*/ 1678997 w 6886174"/>
                  <a:gd name="connsiteY2" fmla="*/ 1906950 h 3968109"/>
                  <a:gd name="connsiteX3" fmla="*/ 2177373 w 6886174"/>
                  <a:gd name="connsiteY3" fmla="*/ 2539069 h 3968109"/>
                  <a:gd name="connsiteX4" fmla="*/ 2818982 w 6886174"/>
                  <a:gd name="connsiteY4" fmla="*/ 2792597 h 3968109"/>
                  <a:gd name="connsiteX5" fmla="*/ 2981167 w 6886174"/>
                  <a:gd name="connsiteY5" fmla="*/ 3097525 h 3968109"/>
                  <a:gd name="connsiteX6" fmla="*/ 4269930 w 6886174"/>
                  <a:gd name="connsiteY6" fmla="*/ 3943728 h 3968109"/>
                  <a:gd name="connsiteX7" fmla="*/ 5020697 w 6886174"/>
                  <a:gd name="connsiteY7" fmla="*/ 3671181 h 3968109"/>
                  <a:gd name="connsiteX8" fmla="*/ 6134613 w 6886174"/>
                  <a:gd name="connsiteY8" fmla="*/ 2448425 h 3968109"/>
                  <a:gd name="connsiteX9" fmla="*/ 6607577 w 6886174"/>
                  <a:gd name="connsiteY9" fmla="*/ 2138044 h 3968109"/>
                  <a:gd name="connsiteX10" fmla="*/ 6865945 w 6886174"/>
                  <a:gd name="connsiteY10" fmla="*/ 1434221 h 3968109"/>
                  <a:gd name="connsiteX11" fmla="*/ 6874126 w 6886174"/>
                  <a:gd name="connsiteY11" fmla="*/ 1230725 h 3968109"/>
                  <a:gd name="connsiteX12" fmla="*/ 6885875 w 6886174"/>
                  <a:gd name="connsiteY12" fmla="*/ 1189632 h 3968109"/>
                  <a:gd name="connsiteX13" fmla="*/ 6886163 w 6886174"/>
                  <a:gd name="connsiteY13" fmla="*/ 1179948 h 3968109"/>
                  <a:gd name="connsiteX14" fmla="*/ 6886082 w 6886174"/>
                  <a:gd name="connsiteY14" fmla="*/ 1179897 h 3968109"/>
                  <a:gd name="connsiteX15" fmla="*/ 6875395 w 6886174"/>
                  <a:gd name="connsiteY15" fmla="*/ 1132795 h 3968109"/>
                  <a:gd name="connsiteX16" fmla="*/ 6875256 w 6886174"/>
                  <a:gd name="connsiteY16" fmla="*/ 1127507 h 3968109"/>
                  <a:gd name="connsiteX17" fmla="*/ 6863088 w 6886174"/>
                  <a:gd name="connsiteY17" fmla="*/ 1084629 h 3968109"/>
                  <a:gd name="connsiteX18" fmla="*/ 6859258 w 6886174"/>
                  <a:gd name="connsiteY18" fmla="*/ 1078024 h 3968109"/>
                  <a:gd name="connsiteX19" fmla="*/ 6859184 w 6886174"/>
                  <a:gd name="connsiteY19" fmla="*/ 1078022 h 3968109"/>
                  <a:gd name="connsiteX20" fmla="*/ 6834330 w 6886174"/>
                  <a:gd name="connsiteY20" fmla="*/ 1052805 h 3968109"/>
                  <a:gd name="connsiteX21" fmla="*/ 6775624 w 6886174"/>
                  <a:gd name="connsiteY21" fmla="*/ 964552 h 3968109"/>
                  <a:gd name="connsiteX22" fmla="*/ 6094350 w 6886174"/>
                  <a:gd name="connsiteY22" fmla="*/ 434364 h 3968109"/>
                  <a:gd name="connsiteX23" fmla="*/ 5759580 w 6886174"/>
                  <a:gd name="connsiteY23" fmla="*/ 355567 h 3968109"/>
                  <a:gd name="connsiteX24" fmla="*/ 5443314 w 6886174"/>
                  <a:gd name="connsiteY24" fmla="*/ 388998 h 3968109"/>
                  <a:gd name="connsiteX25" fmla="*/ 5121018 w 6886174"/>
                  <a:gd name="connsiteY25" fmla="*/ 424741 h 3968109"/>
                  <a:gd name="connsiteX26" fmla="*/ 4105704 w 6886174"/>
                  <a:gd name="connsiteY26" fmla="*/ 485358 h 3968109"/>
                  <a:gd name="connsiteX27" fmla="*/ 3107160 w 6886174"/>
                  <a:gd name="connsiteY27" fmla="*/ 393307 h 3968109"/>
                  <a:gd name="connsiteX28" fmla="*/ 2612740 w 6886174"/>
                  <a:gd name="connsiteY28" fmla="*/ 260013 h 3968109"/>
                  <a:gd name="connsiteX29" fmla="*/ 1534853 w 6886174"/>
                  <a:gd name="connsiteY29" fmla="*/ 8710 h 3968109"/>
                  <a:gd name="connsiteX30" fmla="*/ 815304 w 6886174"/>
                  <a:gd name="connsiteY30" fmla="*/ 342260 h 3968109"/>
                  <a:gd name="connsiteX31" fmla="*/ 99502 w 6886174"/>
                  <a:gd name="connsiteY31" fmla="*/ 814189 h 3968109"/>
                  <a:gd name="connsiteX32" fmla="*/ 938 w 6886174"/>
                  <a:gd name="connsiteY32" fmla="*/ 929592 h 3968109"/>
                  <a:gd name="connsiteX33" fmla="*/ 9439 w 6886174"/>
                  <a:gd name="connsiteY33" fmla="*/ 989133 h 3968109"/>
                  <a:gd name="connsiteX0" fmla="*/ 9439 w 6886174"/>
                  <a:gd name="connsiteY0" fmla="*/ 989133 h 3968109"/>
                  <a:gd name="connsiteX1" fmla="*/ 38686 w 6886174"/>
                  <a:gd name="connsiteY1" fmla="*/ 1044224 h 3968109"/>
                  <a:gd name="connsiteX2" fmla="*/ 1678997 w 6886174"/>
                  <a:gd name="connsiteY2" fmla="*/ 1906950 h 3968109"/>
                  <a:gd name="connsiteX3" fmla="*/ 2177373 w 6886174"/>
                  <a:gd name="connsiteY3" fmla="*/ 2539069 h 3968109"/>
                  <a:gd name="connsiteX4" fmla="*/ 2818982 w 6886174"/>
                  <a:gd name="connsiteY4" fmla="*/ 2792597 h 3968109"/>
                  <a:gd name="connsiteX5" fmla="*/ 2981167 w 6886174"/>
                  <a:gd name="connsiteY5" fmla="*/ 3097525 h 3968109"/>
                  <a:gd name="connsiteX6" fmla="*/ 4269930 w 6886174"/>
                  <a:gd name="connsiteY6" fmla="*/ 3943728 h 3968109"/>
                  <a:gd name="connsiteX7" fmla="*/ 5020697 w 6886174"/>
                  <a:gd name="connsiteY7" fmla="*/ 3671181 h 3968109"/>
                  <a:gd name="connsiteX8" fmla="*/ 6134613 w 6886174"/>
                  <a:gd name="connsiteY8" fmla="*/ 2448425 h 3968109"/>
                  <a:gd name="connsiteX9" fmla="*/ 6607577 w 6886174"/>
                  <a:gd name="connsiteY9" fmla="*/ 2138044 h 3968109"/>
                  <a:gd name="connsiteX10" fmla="*/ 6865945 w 6886174"/>
                  <a:gd name="connsiteY10" fmla="*/ 1434221 h 3968109"/>
                  <a:gd name="connsiteX11" fmla="*/ 6874126 w 6886174"/>
                  <a:gd name="connsiteY11" fmla="*/ 1230725 h 3968109"/>
                  <a:gd name="connsiteX12" fmla="*/ 6885875 w 6886174"/>
                  <a:gd name="connsiteY12" fmla="*/ 1189632 h 3968109"/>
                  <a:gd name="connsiteX13" fmla="*/ 6886163 w 6886174"/>
                  <a:gd name="connsiteY13" fmla="*/ 1179948 h 3968109"/>
                  <a:gd name="connsiteX14" fmla="*/ 6886082 w 6886174"/>
                  <a:gd name="connsiteY14" fmla="*/ 1179897 h 3968109"/>
                  <a:gd name="connsiteX15" fmla="*/ 6875395 w 6886174"/>
                  <a:gd name="connsiteY15" fmla="*/ 1132795 h 3968109"/>
                  <a:gd name="connsiteX16" fmla="*/ 6875256 w 6886174"/>
                  <a:gd name="connsiteY16" fmla="*/ 1127507 h 3968109"/>
                  <a:gd name="connsiteX17" fmla="*/ 6863088 w 6886174"/>
                  <a:gd name="connsiteY17" fmla="*/ 1084629 h 3968109"/>
                  <a:gd name="connsiteX18" fmla="*/ 6859258 w 6886174"/>
                  <a:gd name="connsiteY18" fmla="*/ 1078024 h 3968109"/>
                  <a:gd name="connsiteX19" fmla="*/ 6859184 w 6886174"/>
                  <a:gd name="connsiteY19" fmla="*/ 1078022 h 3968109"/>
                  <a:gd name="connsiteX20" fmla="*/ 6834330 w 6886174"/>
                  <a:gd name="connsiteY20" fmla="*/ 1052805 h 3968109"/>
                  <a:gd name="connsiteX21" fmla="*/ 6775624 w 6886174"/>
                  <a:gd name="connsiteY21" fmla="*/ 964552 h 3968109"/>
                  <a:gd name="connsiteX22" fmla="*/ 6094350 w 6886174"/>
                  <a:gd name="connsiteY22" fmla="*/ 434364 h 3968109"/>
                  <a:gd name="connsiteX23" fmla="*/ 5759580 w 6886174"/>
                  <a:gd name="connsiteY23" fmla="*/ 355567 h 3968109"/>
                  <a:gd name="connsiteX24" fmla="*/ 5443314 w 6886174"/>
                  <a:gd name="connsiteY24" fmla="*/ 388998 h 3968109"/>
                  <a:gd name="connsiteX25" fmla="*/ 5121018 w 6886174"/>
                  <a:gd name="connsiteY25" fmla="*/ 424741 h 3968109"/>
                  <a:gd name="connsiteX26" fmla="*/ 4105704 w 6886174"/>
                  <a:gd name="connsiteY26" fmla="*/ 485358 h 3968109"/>
                  <a:gd name="connsiteX27" fmla="*/ 3107160 w 6886174"/>
                  <a:gd name="connsiteY27" fmla="*/ 393307 h 3968109"/>
                  <a:gd name="connsiteX28" fmla="*/ 2612740 w 6886174"/>
                  <a:gd name="connsiteY28" fmla="*/ 260013 h 3968109"/>
                  <a:gd name="connsiteX29" fmla="*/ 1534853 w 6886174"/>
                  <a:gd name="connsiteY29" fmla="*/ 8710 h 3968109"/>
                  <a:gd name="connsiteX30" fmla="*/ 815304 w 6886174"/>
                  <a:gd name="connsiteY30" fmla="*/ 342260 h 3968109"/>
                  <a:gd name="connsiteX31" fmla="*/ 99502 w 6886174"/>
                  <a:gd name="connsiteY31" fmla="*/ 814189 h 3968109"/>
                  <a:gd name="connsiteX32" fmla="*/ 938 w 6886174"/>
                  <a:gd name="connsiteY32" fmla="*/ 929592 h 3968109"/>
                  <a:gd name="connsiteX33" fmla="*/ 9439 w 6886174"/>
                  <a:gd name="connsiteY33" fmla="*/ 989133 h 3968109"/>
                  <a:gd name="connsiteX0" fmla="*/ 9439 w 6886174"/>
                  <a:gd name="connsiteY0" fmla="*/ 989133 h 3949178"/>
                  <a:gd name="connsiteX1" fmla="*/ 38686 w 6886174"/>
                  <a:gd name="connsiteY1" fmla="*/ 1044224 h 3949178"/>
                  <a:gd name="connsiteX2" fmla="*/ 1678997 w 6886174"/>
                  <a:gd name="connsiteY2" fmla="*/ 1906950 h 3949178"/>
                  <a:gd name="connsiteX3" fmla="*/ 2177373 w 6886174"/>
                  <a:gd name="connsiteY3" fmla="*/ 2539069 h 3949178"/>
                  <a:gd name="connsiteX4" fmla="*/ 2818982 w 6886174"/>
                  <a:gd name="connsiteY4" fmla="*/ 2792597 h 3949178"/>
                  <a:gd name="connsiteX5" fmla="*/ 2981167 w 6886174"/>
                  <a:gd name="connsiteY5" fmla="*/ 3097525 h 3949178"/>
                  <a:gd name="connsiteX6" fmla="*/ 4269930 w 6886174"/>
                  <a:gd name="connsiteY6" fmla="*/ 3943728 h 3949178"/>
                  <a:gd name="connsiteX7" fmla="*/ 5020697 w 6886174"/>
                  <a:gd name="connsiteY7" fmla="*/ 3671181 h 3949178"/>
                  <a:gd name="connsiteX8" fmla="*/ 6134613 w 6886174"/>
                  <a:gd name="connsiteY8" fmla="*/ 2448425 h 3949178"/>
                  <a:gd name="connsiteX9" fmla="*/ 6607577 w 6886174"/>
                  <a:gd name="connsiteY9" fmla="*/ 2138044 h 3949178"/>
                  <a:gd name="connsiteX10" fmla="*/ 6865945 w 6886174"/>
                  <a:gd name="connsiteY10" fmla="*/ 1434221 h 3949178"/>
                  <a:gd name="connsiteX11" fmla="*/ 6874126 w 6886174"/>
                  <a:gd name="connsiteY11" fmla="*/ 1230725 h 3949178"/>
                  <a:gd name="connsiteX12" fmla="*/ 6885875 w 6886174"/>
                  <a:gd name="connsiteY12" fmla="*/ 1189632 h 3949178"/>
                  <a:gd name="connsiteX13" fmla="*/ 6886163 w 6886174"/>
                  <a:gd name="connsiteY13" fmla="*/ 1179948 h 3949178"/>
                  <a:gd name="connsiteX14" fmla="*/ 6886082 w 6886174"/>
                  <a:gd name="connsiteY14" fmla="*/ 1179897 h 3949178"/>
                  <a:gd name="connsiteX15" fmla="*/ 6875395 w 6886174"/>
                  <a:gd name="connsiteY15" fmla="*/ 1132795 h 3949178"/>
                  <a:gd name="connsiteX16" fmla="*/ 6875256 w 6886174"/>
                  <a:gd name="connsiteY16" fmla="*/ 1127507 h 3949178"/>
                  <a:gd name="connsiteX17" fmla="*/ 6863088 w 6886174"/>
                  <a:gd name="connsiteY17" fmla="*/ 1084629 h 3949178"/>
                  <a:gd name="connsiteX18" fmla="*/ 6859258 w 6886174"/>
                  <a:gd name="connsiteY18" fmla="*/ 1078024 h 3949178"/>
                  <a:gd name="connsiteX19" fmla="*/ 6859184 w 6886174"/>
                  <a:gd name="connsiteY19" fmla="*/ 1078022 h 3949178"/>
                  <a:gd name="connsiteX20" fmla="*/ 6834330 w 6886174"/>
                  <a:gd name="connsiteY20" fmla="*/ 1052805 h 3949178"/>
                  <a:gd name="connsiteX21" fmla="*/ 6775624 w 6886174"/>
                  <a:gd name="connsiteY21" fmla="*/ 964552 h 3949178"/>
                  <a:gd name="connsiteX22" fmla="*/ 6094350 w 6886174"/>
                  <a:gd name="connsiteY22" fmla="*/ 434364 h 3949178"/>
                  <a:gd name="connsiteX23" fmla="*/ 5759580 w 6886174"/>
                  <a:gd name="connsiteY23" fmla="*/ 355567 h 3949178"/>
                  <a:gd name="connsiteX24" fmla="*/ 5443314 w 6886174"/>
                  <a:gd name="connsiteY24" fmla="*/ 388998 h 3949178"/>
                  <a:gd name="connsiteX25" fmla="*/ 5121018 w 6886174"/>
                  <a:gd name="connsiteY25" fmla="*/ 424741 h 3949178"/>
                  <a:gd name="connsiteX26" fmla="*/ 4105704 w 6886174"/>
                  <a:gd name="connsiteY26" fmla="*/ 485358 h 3949178"/>
                  <a:gd name="connsiteX27" fmla="*/ 3107160 w 6886174"/>
                  <a:gd name="connsiteY27" fmla="*/ 393307 h 3949178"/>
                  <a:gd name="connsiteX28" fmla="*/ 2612740 w 6886174"/>
                  <a:gd name="connsiteY28" fmla="*/ 260013 h 3949178"/>
                  <a:gd name="connsiteX29" fmla="*/ 1534853 w 6886174"/>
                  <a:gd name="connsiteY29" fmla="*/ 8710 h 3949178"/>
                  <a:gd name="connsiteX30" fmla="*/ 815304 w 6886174"/>
                  <a:gd name="connsiteY30" fmla="*/ 342260 h 3949178"/>
                  <a:gd name="connsiteX31" fmla="*/ 99502 w 6886174"/>
                  <a:gd name="connsiteY31" fmla="*/ 814189 h 3949178"/>
                  <a:gd name="connsiteX32" fmla="*/ 938 w 6886174"/>
                  <a:gd name="connsiteY32" fmla="*/ 929592 h 3949178"/>
                  <a:gd name="connsiteX33" fmla="*/ 9439 w 6886174"/>
                  <a:gd name="connsiteY33" fmla="*/ 989133 h 3949178"/>
                  <a:gd name="connsiteX0" fmla="*/ 9439 w 6886174"/>
                  <a:gd name="connsiteY0" fmla="*/ 989133 h 4162445"/>
                  <a:gd name="connsiteX1" fmla="*/ 38686 w 6886174"/>
                  <a:gd name="connsiteY1" fmla="*/ 1044224 h 4162445"/>
                  <a:gd name="connsiteX2" fmla="*/ 1678997 w 6886174"/>
                  <a:gd name="connsiteY2" fmla="*/ 1906950 h 4162445"/>
                  <a:gd name="connsiteX3" fmla="*/ 2177373 w 6886174"/>
                  <a:gd name="connsiteY3" fmla="*/ 2539069 h 4162445"/>
                  <a:gd name="connsiteX4" fmla="*/ 2818982 w 6886174"/>
                  <a:gd name="connsiteY4" fmla="*/ 2792597 h 4162445"/>
                  <a:gd name="connsiteX5" fmla="*/ 2981167 w 6886174"/>
                  <a:gd name="connsiteY5" fmla="*/ 3097525 h 4162445"/>
                  <a:gd name="connsiteX6" fmla="*/ 4263984 w 6886174"/>
                  <a:gd name="connsiteY6" fmla="*/ 4161984 h 4162445"/>
                  <a:gd name="connsiteX7" fmla="*/ 5020697 w 6886174"/>
                  <a:gd name="connsiteY7" fmla="*/ 3671181 h 4162445"/>
                  <a:gd name="connsiteX8" fmla="*/ 6134613 w 6886174"/>
                  <a:gd name="connsiteY8" fmla="*/ 2448425 h 4162445"/>
                  <a:gd name="connsiteX9" fmla="*/ 6607577 w 6886174"/>
                  <a:gd name="connsiteY9" fmla="*/ 2138044 h 4162445"/>
                  <a:gd name="connsiteX10" fmla="*/ 6865945 w 6886174"/>
                  <a:gd name="connsiteY10" fmla="*/ 1434221 h 4162445"/>
                  <a:gd name="connsiteX11" fmla="*/ 6874126 w 6886174"/>
                  <a:gd name="connsiteY11" fmla="*/ 1230725 h 4162445"/>
                  <a:gd name="connsiteX12" fmla="*/ 6885875 w 6886174"/>
                  <a:gd name="connsiteY12" fmla="*/ 1189632 h 4162445"/>
                  <a:gd name="connsiteX13" fmla="*/ 6886163 w 6886174"/>
                  <a:gd name="connsiteY13" fmla="*/ 1179948 h 4162445"/>
                  <a:gd name="connsiteX14" fmla="*/ 6886082 w 6886174"/>
                  <a:gd name="connsiteY14" fmla="*/ 1179897 h 4162445"/>
                  <a:gd name="connsiteX15" fmla="*/ 6875395 w 6886174"/>
                  <a:gd name="connsiteY15" fmla="*/ 1132795 h 4162445"/>
                  <a:gd name="connsiteX16" fmla="*/ 6875256 w 6886174"/>
                  <a:gd name="connsiteY16" fmla="*/ 1127507 h 4162445"/>
                  <a:gd name="connsiteX17" fmla="*/ 6863088 w 6886174"/>
                  <a:gd name="connsiteY17" fmla="*/ 1084629 h 4162445"/>
                  <a:gd name="connsiteX18" fmla="*/ 6859258 w 6886174"/>
                  <a:gd name="connsiteY18" fmla="*/ 1078024 h 4162445"/>
                  <a:gd name="connsiteX19" fmla="*/ 6859184 w 6886174"/>
                  <a:gd name="connsiteY19" fmla="*/ 1078022 h 4162445"/>
                  <a:gd name="connsiteX20" fmla="*/ 6834330 w 6886174"/>
                  <a:gd name="connsiteY20" fmla="*/ 1052805 h 4162445"/>
                  <a:gd name="connsiteX21" fmla="*/ 6775624 w 6886174"/>
                  <a:gd name="connsiteY21" fmla="*/ 964552 h 4162445"/>
                  <a:gd name="connsiteX22" fmla="*/ 6094350 w 6886174"/>
                  <a:gd name="connsiteY22" fmla="*/ 434364 h 4162445"/>
                  <a:gd name="connsiteX23" fmla="*/ 5759580 w 6886174"/>
                  <a:gd name="connsiteY23" fmla="*/ 355567 h 4162445"/>
                  <a:gd name="connsiteX24" fmla="*/ 5443314 w 6886174"/>
                  <a:gd name="connsiteY24" fmla="*/ 388998 h 4162445"/>
                  <a:gd name="connsiteX25" fmla="*/ 5121018 w 6886174"/>
                  <a:gd name="connsiteY25" fmla="*/ 424741 h 4162445"/>
                  <a:gd name="connsiteX26" fmla="*/ 4105704 w 6886174"/>
                  <a:gd name="connsiteY26" fmla="*/ 485358 h 4162445"/>
                  <a:gd name="connsiteX27" fmla="*/ 3107160 w 6886174"/>
                  <a:gd name="connsiteY27" fmla="*/ 393307 h 4162445"/>
                  <a:gd name="connsiteX28" fmla="*/ 2612740 w 6886174"/>
                  <a:gd name="connsiteY28" fmla="*/ 260013 h 4162445"/>
                  <a:gd name="connsiteX29" fmla="*/ 1534853 w 6886174"/>
                  <a:gd name="connsiteY29" fmla="*/ 8710 h 4162445"/>
                  <a:gd name="connsiteX30" fmla="*/ 815304 w 6886174"/>
                  <a:gd name="connsiteY30" fmla="*/ 342260 h 4162445"/>
                  <a:gd name="connsiteX31" fmla="*/ 99502 w 6886174"/>
                  <a:gd name="connsiteY31" fmla="*/ 814189 h 4162445"/>
                  <a:gd name="connsiteX32" fmla="*/ 938 w 6886174"/>
                  <a:gd name="connsiteY32" fmla="*/ 929592 h 4162445"/>
                  <a:gd name="connsiteX33" fmla="*/ 9439 w 6886174"/>
                  <a:gd name="connsiteY33" fmla="*/ 989133 h 4162445"/>
                  <a:gd name="connsiteX0" fmla="*/ 9439 w 6886174"/>
                  <a:gd name="connsiteY0" fmla="*/ 989133 h 4162024"/>
                  <a:gd name="connsiteX1" fmla="*/ 38686 w 6886174"/>
                  <a:gd name="connsiteY1" fmla="*/ 1044224 h 4162024"/>
                  <a:gd name="connsiteX2" fmla="*/ 1678997 w 6886174"/>
                  <a:gd name="connsiteY2" fmla="*/ 1906950 h 4162024"/>
                  <a:gd name="connsiteX3" fmla="*/ 2177373 w 6886174"/>
                  <a:gd name="connsiteY3" fmla="*/ 2539069 h 4162024"/>
                  <a:gd name="connsiteX4" fmla="*/ 2818982 w 6886174"/>
                  <a:gd name="connsiteY4" fmla="*/ 2792597 h 4162024"/>
                  <a:gd name="connsiteX5" fmla="*/ 2981167 w 6886174"/>
                  <a:gd name="connsiteY5" fmla="*/ 3097525 h 4162024"/>
                  <a:gd name="connsiteX6" fmla="*/ 4263984 w 6886174"/>
                  <a:gd name="connsiteY6" fmla="*/ 4161984 h 4162024"/>
                  <a:gd name="connsiteX7" fmla="*/ 5020697 w 6886174"/>
                  <a:gd name="connsiteY7" fmla="*/ 3671181 h 4162024"/>
                  <a:gd name="connsiteX8" fmla="*/ 6134613 w 6886174"/>
                  <a:gd name="connsiteY8" fmla="*/ 2448425 h 4162024"/>
                  <a:gd name="connsiteX9" fmla="*/ 6607577 w 6886174"/>
                  <a:gd name="connsiteY9" fmla="*/ 2138044 h 4162024"/>
                  <a:gd name="connsiteX10" fmla="*/ 6865945 w 6886174"/>
                  <a:gd name="connsiteY10" fmla="*/ 1434221 h 4162024"/>
                  <a:gd name="connsiteX11" fmla="*/ 6874126 w 6886174"/>
                  <a:gd name="connsiteY11" fmla="*/ 1230725 h 4162024"/>
                  <a:gd name="connsiteX12" fmla="*/ 6885875 w 6886174"/>
                  <a:gd name="connsiteY12" fmla="*/ 1189632 h 4162024"/>
                  <a:gd name="connsiteX13" fmla="*/ 6886163 w 6886174"/>
                  <a:gd name="connsiteY13" fmla="*/ 1179948 h 4162024"/>
                  <a:gd name="connsiteX14" fmla="*/ 6886082 w 6886174"/>
                  <a:gd name="connsiteY14" fmla="*/ 1179897 h 4162024"/>
                  <a:gd name="connsiteX15" fmla="*/ 6875395 w 6886174"/>
                  <a:gd name="connsiteY15" fmla="*/ 1132795 h 4162024"/>
                  <a:gd name="connsiteX16" fmla="*/ 6875256 w 6886174"/>
                  <a:gd name="connsiteY16" fmla="*/ 1127507 h 4162024"/>
                  <a:gd name="connsiteX17" fmla="*/ 6863088 w 6886174"/>
                  <a:gd name="connsiteY17" fmla="*/ 1084629 h 4162024"/>
                  <a:gd name="connsiteX18" fmla="*/ 6859258 w 6886174"/>
                  <a:gd name="connsiteY18" fmla="*/ 1078024 h 4162024"/>
                  <a:gd name="connsiteX19" fmla="*/ 6859184 w 6886174"/>
                  <a:gd name="connsiteY19" fmla="*/ 1078022 h 4162024"/>
                  <a:gd name="connsiteX20" fmla="*/ 6834330 w 6886174"/>
                  <a:gd name="connsiteY20" fmla="*/ 1052805 h 4162024"/>
                  <a:gd name="connsiteX21" fmla="*/ 6775624 w 6886174"/>
                  <a:gd name="connsiteY21" fmla="*/ 964552 h 4162024"/>
                  <a:gd name="connsiteX22" fmla="*/ 6094350 w 6886174"/>
                  <a:gd name="connsiteY22" fmla="*/ 434364 h 4162024"/>
                  <a:gd name="connsiteX23" fmla="*/ 5759580 w 6886174"/>
                  <a:gd name="connsiteY23" fmla="*/ 355567 h 4162024"/>
                  <a:gd name="connsiteX24" fmla="*/ 5443314 w 6886174"/>
                  <a:gd name="connsiteY24" fmla="*/ 388998 h 4162024"/>
                  <a:gd name="connsiteX25" fmla="*/ 5121018 w 6886174"/>
                  <a:gd name="connsiteY25" fmla="*/ 424741 h 4162024"/>
                  <a:gd name="connsiteX26" fmla="*/ 4105704 w 6886174"/>
                  <a:gd name="connsiteY26" fmla="*/ 485358 h 4162024"/>
                  <a:gd name="connsiteX27" fmla="*/ 3107160 w 6886174"/>
                  <a:gd name="connsiteY27" fmla="*/ 393307 h 4162024"/>
                  <a:gd name="connsiteX28" fmla="*/ 2612740 w 6886174"/>
                  <a:gd name="connsiteY28" fmla="*/ 260013 h 4162024"/>
                  <a:gd name="connsiteX29" fmla="*/ 1534853 w 6886174"/>
                  <a:gd name="connsiteY29" fmla="*/ 8710 h 4162024"/>
                  <a:gd name="connsiteX30" fmla="*/ 815304 w 6886174"/>
                  <a:gd name="connsiteY30" fmla="*/ 342260 h 4162024"/>
                  <a:gd name="connsiteX31" fmla="*/ 99502 w 6886174"/>
                  <a:gd name="connsiteY31" fmla="*/ 814189 h 4162024"/>
                  <a:gd name="connsiteX32" fmla="*/ 938 w 6886174"/>
                  <a:gd name="connsiteY32" fmla="*/ 929592 h 4162024"/>
                  <a:gd name="connsiteX33" fmla="*/ 9439 w 6886174"/>
                  <a:gd name="connsiteY33" fmla="*/ 989133 h 4162024"/>
                  <a:gd name="connsiteX0" fmla="*/ 9439 w 6886174"/>
                  <a:gd name="connsiteY0" fmla="*/ 989133 h 4162082"/>
                  <a:gd name="connsiteX1" fmla="*/ 38686 w 6886174"/>
                  <a:gd name="connsiteY1" fmla="*/ 1044224 h 4162082"/>
                  <a:gd name="connsiteX2" fmla="*/ 1678997 w 6886174"/>
                  <a:gd name="connsiteY2" fmla="*/ 1906950 h 4162082"/>
                  <a:gd name="connsiteX3" fmla="*/ 2177373 w 6886174"/>
                  <a:gd name="connsiteY3" fmla="*/ 2539069 h 4162082"/>
                  <a:gd name="connsiteX4" fmla="*/ 2818982 w 6886174"/>
                  <a:gd name="connsiteY4" fmla="*/ 2792597 h 4162082"/>
                  <a:gd name="connsiteX5" fmla="*/ 2981167 w 6886174"/>
                  <a:gd name="connsiteY5" fmla="*/ 3097525 h 4162082"/>
                  <a:gd name="connsiteX6" fmla="*/ 4263984 w 6886174"/>
                  <a:gd name="connsiteY6" fmla="*/ 4161984 h 4162082"/>
                  <a:gd name="connsiteX7" fmla="*/ 5020697 w 6886174"/>
                  <a:gd name="connsiteY7" fmla="*/ 3671181 h 4162082"/>
                  <a:gd name="connsiteX8" fmla="*/ 6134613 w 6886174"/>
                  <a:gd name="connsiteY8" fmla="*/ 2448425 h 4162082"/>
                  <a:gd name="connsiteX9" fmla="*/ 6607577 w 6886174"/>
                  <a:gd name="connsiteY9" fmla="*/ 2138044 h 4162082"/>
                  <a:gd name="connsiteX10" fmla="*/ 6865945 w 6886174"/>
                  <a:gd name="connsiteY10" fmla="*/ 1434221 h 4162082"/>
                  <a:gd name="connsiteX11" fmla="*/ 6874126 w 6886174"/>
                  <a:gd name="connsiteY11" fmla="*/ 1230725 h 4162082"/>
                  <a:gd name="connsiteX12" fmla="*/ 6885875 w 6886174"/>
                  <a:gd name="connsiteY12" fmla="*/ 1189632 h 4162082"/>
                  <a:gd name="connsiteX13" fmla="*/ 6886163 w 6886174"/>
                  <a:gd name="connsiteY13" fmla="*/ 1179948 h 4162082"/>
                  <a:gd name="connsiteX14" fmla="*/ 6886082 w 6886174"/>
                  <a:gd name="connsiteY14" fmla="*/ 1179897 h 4162082"/>
                  <a:gd name="connsiteX15" fmla="*/ 6875395 w 6886174"/>
                  <a:gd name="connsiteY15" fmla="*/ 1132795 h 4162082"/>
                  <a:gd name="connsiteX16" fmla="*/ 6875256 w 6886174"/>
                  <a:gd name="connsiteY16" fmla="*/ 1127507 h 4162082"/>
                  <a:gd name="connsiteX17" fmla="*/ 6863088 w 6886174"/>
                  <a:gd name="connsiteY17" fmla="*/ 1084629 h 4162082"/>
                  <a:gd name="connsiteX18" fmla="*/ 6859258 w 6886174"/>
                  <a:gd name="connsiteY18" fmla="*/ 1078024 h 4162082"/>
                  <a:gd name="connsiteX19" fmla="*/ 6859184 w 6886174"/>
                  <a:gd name="connsiteY19" fmla="*/ 1078022 h 4162082"/>
                  <a:gd name="connsiteX20" fmla="*/ 6834330 w 6886174"/>
                  <a:gd name="connsiteY20" fmla="*/ 1052805 h 4162082"/>
                  <a:gd name="connsiteX21" fmla="*/ 6775624 w 6886174"/>
                  <a:gd name="connsiteY21" fmla="*/ 964552 h 4162082"/>
                  <a:gd name="connsiteX22" fmla="*/ 6094350 w 6886174"/>
                  <a:gd name="connsiteY22" fmla="*/ 434364 h 4162082"/>
                  <a:gd name="connsiteX23" fmla="*/ 5759580 w 6886174"/>
                  <a:gd name="connsiteY23" fmla="*/ 355567 h 4162082"/>
                  <a:gd name="connsiteX24" fmla="*/ 5443314 w 6886174"/>
                  <a:gd name="connsiteY24" fmla="*/ 388998 h 4162082"/>
                  <a:gd name="connsiteX25" fmla="*/ 5121018 w 6886174"/>
                  <a:gd name="connsiteY25" fmla="*/ 424741 h 4162082"/>
                  <a:gd name="connsiteX26" fmla="*/ 4105704 w 6886174"/>
                  <a:gd name="connsiteY26" fmla="*/ 485358 h 4162082"/>
                  <a:gd name="connsiteX27" fmla="*/ 3107160 w 6886174"/>
                  <a:gd name="connsiteY27" fmla="*/ 393307 h 4162082"/>
                  <a:gd name="connsiteX28" fmla="*/ 2612740 w 6886174"/>
                  <a:gd name="connsiteY28" fmla="*/ 260013 h 4162082"/>
                  <a:gd name="connsiteX29" fmla="*/ 1534853 w 6886174"/>
                  <a:gd name="connsiteY29" fmla="*/ 8710 h 4162082"/>
                  <a:gd name="connsiteX30" fmla="*/ 815304 w 6886174"/>
                  <a:gd name="connsiteY30" fmla="*/ 342260 h 4162082"/>
                  <a:gd name="connsiteX31" fmla="*/ 99502 w 6886174"/>
                  <a:gd name="connsiteY31" fmla="*/ 814189 h 4162082"/>
                  <a:gd name="connsiteX32" fmla="*/ 938 w 6886174"/>
                  <a:gd name="connsiteY32" fmla="*/ 929592 h 4162082"/>
                  <a:gd name="connsiteX33" fmla="*/ 9439 w 6886174"/>
                  <a:gd name="connsiteY33" fmla="*/ 989133 h 4162082"/>
                  <a:gd name="connsiteX0" fmla="*/ 9439 w 6886174"/>
                  <a:gd name="connsiteY0" fmla="*/ 989133 h 4162076"/>
                  <a:gd name="connsiteX1" fmla="*/ 38686 w 6886174"/>
                  <a:gd name="connsiteY1" fmla="*/ 1044224 h 4162076"/>
                  <a:gd name="connsiteX2" fmla="*/ 1678997 w 6886174"/>
                  <a:gd name="connsiteY2" fmla="*/ 1906950 h 4162076"/>
                  <a:gd name="connsiteX3" fmla="*/ 2177373 w 6886174"/>
                  <a:gd name="connsiteY3" fmla="*/ 2539069 h 4162076"/>
                  <a:gd name="connsiteX4" fmla="*/ 2818982 w 6886174"/>
                  <a:gd name="connsiteY4" fmla="*/ 2792597 h 4162076"/>
                  <a:gd name="connsiteX5" fmla="*/ 2981167 w 6886174"/>
                  <a:gd name="connsiteY5" fmla="*/ 3097525 h 4162076"/>
                  <a:gd name="connsiteX6" fmla="*/ 4263984 w 6886174"/>
                  <a:gd name="connsiteY6" fmla="*/ 4161984 h 4162076"/>
                  <a:gd name="connsiteX7" fmla="*/ 5020697 w 6886174"/>
                  <a:gd name="connsiteY7" fmla="*/ 3671181 h 4162076"/>
                  <a:gd name="connsiteX8" fmla="*/ 6134613 w 6886174"/>
                  <a:gd name="connsiteY8" fmla="*/ 2448425 h 4162076"/>
                  <a:gd name="connsiteX9" fmla="*/ 6607577 w 6886174"/>
                  <a:gd name="connsiteY9" fmla="*/ 2138044 h 4162076"/>
                  <a:gd name="connsiteX10" fmla="*/ 6865945 w 6886174"/>
                  <a:gd name="connsiteY10" fmla="*/ 1434221 h 4162076"/>
                  <a:gd name="connsiteX11" fmla="*/ 6874126 w 6886174"/>
                  <a:gd name="connsiteY11" fmla="*/ 1230725 h 4162076"/>
                  <a:gd name="connsiteX12" fmla="*/ 6885875 w 6886174"/>
                  <a:gd name="connsiteY12" fmla="*/ 1189632 h 4162076"/>
                  <a:gd name="connsiteX13" fmla="*/ 6886163 w 6886174"/>
                  <a:gd name="connsiteY13" fmla="*/ 1179948 h 4162076"/>
                  <a:gd name="connsiteX14" fmla="*/ 6886082 w 6886174"/>
                  <a:gd name="connsiteY14" fmla="*/ 1179897 h 4162076"/>
                  <a:gd name="connsiteX15" fmla="*/ 6875395 w 6886174"/>
                  <a:gd name="connsiteY15" fmla="*/ 1132795 h 4162076"/>
                  <a:gd name="connsiteX16" fmla="*/ 6875256 w 6886174"/>
                  <a:gd name="connsiteY16" fmla="*/ 1127507 h 4162076"/>
                  <a:gd name="connsiteX17" fmla="*/ 6863088 w 6886174"/>
                  <a:gd name="connsiteY17" fmla="*/ 1084629 h 4162076"/>
                  <a:gd name="connsiteX18" fmla="*/ 6859258 w 6886174"/>
                  <a:gd name="connsiteY18" fmla="*/ 1078024 h 4162076"/>
                  <a:gd name="connsiteX19" fmla="*/ 6859184 w 6886174"/>
                  <a:gd name="connsiteY19" fmla="*/ 1078022 h 4162076"/>
                  <a:gd name="connsiteX20" fmla="*/ 6834330 w 6886174"/>
                  <a:gd name="connsiteY20" fmla="*/ 1052805 h 4162076"/>
                  <a:gd name="connsiteX21" fmla="*/ 6775624 w 6886174"/>
                  <a:gd name="connsiteY21" fmla="*/ 964552 h 4162076"/>
                  <a:gd name="connsiteX22" fmla="*/ 6094350 w 6886174"/>
                  <a:gd name="connsiteY22" fmla="*/ 434364 h 4162076"/>
                  <a:gd name="connsiteX23" fmla="*/ 5759580 w 6886174"/>
                  <a:gd name="connsiteY23" fmla="*/ 355567 h 4162076"/>
                  <a:gd name="connsiteX24" fmla="*/ 5443314 w 6886174"/>
                  <a:gd name="connsiteY24" fmla="*/ 388998 h 4162076"/>
                  <a:gd name="connsiteX25" fmla="*/ 5121018 w 6886174"/>
                  <a:gd name="connsiteY25" fmla="*/ 424741 h 4162076"/>
                  <a:gd name="connsiteX26" fmla="*/ 4105704 w 6886174"/>
                  <a:gd name="connsiteY26" fmla="*/ 485358 h 4162076"/>
                  <a:gd name="connsiteX27" fmla="*/ 3107160 w 6886174"/>
                  <a:gd name="connsiteY27" fmla="*/ 393307 h 4162076"/>
                  <a:gd name="connsiteX28" fmla="*/ 2612740 w 6886174"/>
                  <a:gd name="connsiteY28" fmla="*/ 260013 h 4162076"/>
                  <a:gd name="connsiteX29" fmla="*/ 1534853 w 6886174"/>
                  <a:gd name="connsiteY29" fmla="*/ 8710 h 4162076"/>
                  <a:gd name="connsiteX30" fmla="*/ 815304 w 6886174"/>
                  <a:gd name="connsiteY30" fmla="*/ 342260 h 4162076"/>
                  <a:gd name="connsiteX31" fmla="*/ 99502 w 6886174"/>
                  <a:gd name="connsiteY31" fmla="*/ 814189 h 4162076"/>
                  <a:gd name="connsiteX32" fmla="*/ 938 w 6886174"/>
                  <a:gd name="connsiteY32" fmla="*/ 929592 h 4162076"/>
                  <a:gd name="connsiteX33" fmla="*/ 9439 w 6886174"/>
                  <a:gd name="connsiteY33" fmla="*/ 989133 h 4162076"/>
                  <a:gd name="connsiteX0" fmla="*/ 9439 w 6886174"/>
                  <a:gd name="connsiteY0" fmla="*/ 989133 h 4162053"/>
                  <a:gd name="connsiteX1" fmla="*/ 38686 w 6886174"/>
                  <a:gd name="connsiteY1" fmla="*/ 1044224 h 4162053"/>
                  <a:gd name="connsiteX2" fmla="*/ 1678997 w 6886174"/>
                  <a:gd name="connsiteY2" fmla="*/ 1906950 h 4162053"/>
                  <a:gd name="connsiteX3" fmla="*/ 2177373 w 6886174"/>
                  <a:gd name="connsiteY3" fmla="*/ 2539069 h 4162053"/>
                  <a:gd name="connsiteX4" fmla="*/ 2818982 w 6886174"/>
                  <a:gd name="connsiteY4" fmla="*/ 2792597 h 4162053"/>
                  <a:gd name="connsiteX5" fmla="*/ 2981167 w 6886174"/>
                  <a:gd name="connsiteY5" fmla="*/ 3097525 h 4162053"/>
                  <a:gd name="connsiteX6" fmla="*/ 4263984 w 6886174"/>
                  <a:gd name="connsiteY6" fmla="*/ 4161984 h 4162053"/>
                  <a:gd name="connsiteX7" fmla="*/ 5020697 w 6886174"/>
                  <a:gd name="connsiteY7" fmla="*/ 3671181 h 4162053"/>
                  <a:gd name="connsiteX8" fmla="*/ 6134613 w 6886174"/>
                  <a:gd name="connsiteY8" fmla="*/ 2448425 h 4162053"/>
                  <a:gd name="connsiteX9" fmla="*/ 6607577 w 6886174"/>
                  <a:gd name="connsiteY9" fmla="*/ 2138044 h 4162053"/>
                  <a:gd name="connsiteX10" fmla="*/ 6865945 w 6886174"/>
                  <a:gd name="connsiteY10" fmla="*/ 1434221 h 4162053"/>
                  <a:gd name="connsiteX11" fmla="*/ 6874126 w 6886174"/>
                  <a:gd name="connsiteY11" fmla="*/ 1230725 h 4162053"/>
                  <a:gd name="connsiteX12" fmla="*/ 6885875 w 6886174"/>
                  <a:gd name="connsiteY12" fmla="*/ 1189632 h 4162053"/>
                  <a:gd name="connsiteX13" fmla="*/ 6886163 w 6886174"/>
                  <a:gd name="connsiteY13" fmla="*/ 1179948 h 4162053"/>
                  <a:gd name="connsiteX14" fmla="*/ 6886082 w 6886174"/>
                  <a:gd name="connsiteY14" fmla="*/ 1179897 h 4162053"/>
                  <a:gd name="connsiteX15" fmla="*/ 6875395 w 6886174"/>
                  <a:gd name="connsiteY15" fmla="*/ 1132795 h 4162053"/>
                  <a:gd name="connsiteX16" fmla="*/ 6875256 w 6886174"/>
                  <a:gd name="connsiteY16" fmla="*/ 1127507 h 4162053"/>
                  <a:gd name="connsiteX17" fmla="*/ 6863088 w 6886174"/>
                  <a:gd name="connsiteY17" fmla="*/ 1084629 h 4162053"/>
                  <a:gd name="connsiteX18" fmla="*/ 6859258 w 6886174"/>
                  <a:gd name="connsiteY18" fmla="*/ 1078024 h 4162053"/>
                  <a:gd name="connsiteX19" fmla="*/ 6859184 w 6886174"/>
                  <a:gd name="connsiteY19" fmla="*/ 1078022 h 4162053"/>
                  <a:gd name="connsiteX20" fmla="*/ 6834330 w 6886174"/>
                  <a:gd name="connsiteY20" fmla="*/ 1052805 h 4162053"/>
                  <a:gd name="connsiteX21" fmla="*/ 6775624 w 6886174"/>
                  <a:gd name="connsiteY21" fmla="*/ 964552 h 4162053"/>
                  <a:gd name="connsiteX22" fmla="*/ 6094350 w 6886174"/>
                  <a:gd name="connsiteY22" fmla="*/ 434364 h 4162053"/>
                  <a:gd name="connsiteX23" fmla="*/ 5759580 w 6886174"/>
                  <a:gd name="connsiteY23" fmla="*/ 355567 h 4162053"/>
                  <a:gd name="connsiteX24" fmla="*/ 5443314 w 6886174"/>
                  <a:gd name="connsiteY24" fmla="*/ 388998 h 4162053"/>
                  <a:gd name="connsiteX25" fmla="*/ 5121018 w 6886174"/>
                  <a:gd name="connsiteY25" fmla="*/ 424741 h 4162053"/>
                  <a:gd name="connsiteX26" fmla="*/ 4105704 w 6886174"/>
                  <a:gd name="connsiteY26" fmla="*/ 485358 h 4162053"/>
                  <a:gd name="connsiteX27" fmla="*/ 3107160 w 6886174"/>
                  <a:gd name="connsiteY27" fmla="*/ 393307 h 4162053"/>
                  <a:gd name="connsiteX28" fmla="*/ 2612740 w 6886174"/>
                  <a:gd name="connsiteY28" fmla="*/ 260013 h 4162053"/>
                  <a:gd name="connsiteX29" fmla="*/ 1534853 w 6886174"/>
                  <a:gd name="connsiteY29" fmla="*/ 8710 h 4162053"/>
                  <a:gd name="connsiteX30" fmla="*/ 815304 w 6886174"/>
                  <a:gd name="connsiteY30" fmla="*/ 342260 h 4162053"/>
                  <a:gd name="connsiteX31" fmla="*/ 99502 w 6886174"/>
                  <a:gd name="connsiteY31" fmla="*/ 814189 h 4162053"/>
                  <a:gd name="connsiteX32" fmla="*/ 938 w 6886174"/>
                  <a:gd name="connsiteY32" fmla="*/ 929592 h 4162053"/>
                  <a:gd name="connsiteX33" fmla="*/ 9439 w 6886174"/>
                  <a:gd name="connsiteY33" fmla="*/ 989133 h 4162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6886174" h="4162053">
                    <a:moveTo>
                      <a:pt x="9439" y="989133"/>
                    </a:moveTo>
                    <a:cubicBezTo>
                      <a:pt x="16852" y="1008356"/>
                      <a:pt x="27725" y="1026837"/>
                      <a:pt x="38686" y="1044224"/>
                    </a:cubicBezTo>
                    <a:cubicBezTo>
                      <a:pt x="383603" y="1591615"/>
                      <a:pt x="1032507" y="1932879"/>
                      <a:pt x="1678997" y="1906950"/>
                    </a:cubicBezTo>
                    <a:cubicBezTo>
                      <a:pt x="1709582" y="2184243"/>
                      <a:pt x="1916364" y="2424125"/>
                      <a:pt x="2177373" y="2539069"/>
                    </a:cubicBezTo>
                    <a:cubicBezTo>
                      <a:pt x="2397992" y="2636226"/>
                      <a:pt x="2685016" y="2699521"/>
                      <a:pt x="2818982" y="2792597"/>
                    </a:cubicBezTo>
                    <a:cubicBezTo>
                      <a:pt x="2952948" y="2885673"/>
                      <a:pt x="2930881" y="2942994"/>
                      <a:pt x="2981167" y="3097525"/>
                    </a:cubicBezTo>
                    <a:cubicBezTo>
                      <a:pt x="3168663" y="3673705"/>
                      <a:pt x="3220527" y="4168789"/>
                      <a:pt x="4263984" y="4161984"/>
                    </a:cubicBezTo>
                    <a:cubicBezTo>
                      <a:pt x="4617089" y="4159681"/>
                      <a:pt x="4708926" y="3956774"/>
                      <a:pt x="5020697" y="3671181"/>
                    </a:cubicBezTo>
                    <a:cubicBezTo>
                      <a:pt x="5332468" y="3385588"/>
                      <a:pt x="5674785" y="2757303"/>
                      <a:pt x="6134613" y="2448425"/>
                    </a:cubicBezTo>
                    <a:cubicBezTo>
                      <a:pt x="6291567" y="2342963"/>
                      <a:pt x="6474042" y="2271954"/>
                      <a:pt x="6607577" y="2138044"/>
                    </a:cubicBezTo>
                    <a:cubicBezTo>
                      <a:pt x="6789132" y="1955982"/>
                      <a:pt x="6846217" y="1696949"/>
                      <a:pt x="6865945" y="1434221"/>
                    </a:cubicBezTo>
                    <a:lnTo>
                      <a:pt x="6874126" y="1230725"/>
                    </a:lnTo>
                    <a:lnTo>
                      <a:pt x="6885875" y="1189632"/>
                    </a:lnTo>
                    <a:cubicBezTo>
                      <a:pt x="6886086" y="1186400"/>
                      <a:pt x="6886215" y="1183118"/>
                      <a:pt x="6886163" y="1179948"/>
                    </a:cubicBezTo>
                    <a:lnTo>
                      <a:pt x="6886082" y="1179897"/>
                    </a:lnTo>
                    <a:lnTo>
                      <a:pt x="6875395" y="1132795"/>
                    </a:lnTo>
                    <a:cubicBezTo>
                      <a:pt x="6875349" y="1131032"/>
                      <a:pt x="6875302" y="1129270"/>
                      <a:pt x="6875256" y="1127507"/>
                    </a:cubicBezTo>
                    <a:cubicBezTo>
                      <a:pt x="6873615" y="1112514"/>
                      <a:pt x="6870143" y="1097952"/>
                      <a:pt x="6863088" y="1084629"/>
                    </a:cubicBezTo>
                    <a:cubicBezTo>
                      <a:pt x="6861886" y="1082375"/>
                      <a:pt x="6860610" y="1080124"/>
                      <a:pt x="6859258" y="1078024"/>
                    </a:cubicBezTo>
                    <a:cubicBezTo>
                      <a:pt x="6859233" y="1078023"/>
                      <a:pt x="6859209" y="1078023"/>
                      <a:pt x="6859184" y="1078022"/>
                    </a:cubicBezTo>
                    <a:lnTo>
                      <a:pt x="6834330" y="1052805"/>
                    </a:lnTo>
                    <a:lnTo>
                      <a:pt x="6775624" y="964552"/>
                    </a:lnTo>
                    <a:cubicBezTo>
                      <a:pt x="6604159" y="728841"/>
                      <a:pt x="6364501" y="543519"/>
                      <a:pt x="6094350" y="434364"/>
                    </a:cubicBezTo>
                    <a:cubicBezTo>
                      <a:pt x="5986605" y="390870"/>
                      <a:pt x="5876555" y="357603"/>
                      <a:pt x="5759580" y="355567"/>
                    </a:cubicBezTo>
                    <a:cubicBezTo>
                      <a:pt x="5651782" y="353730"/>
                      <a:pt x="5549497" y="377168"/>
                      <a:pt x="5443314" y="388998"/>
                    </a:cubicBezTo>
                    <a:lnTo>
                      <a:pt x="5121018" y="424741"/>
                    </a:lnTo>
                    <a:cubicBezTo>
                      <a:pt x="4783852" y="460790"/>
                      <a:pt x="4445001" y="485821"/>
                      <a:pt x="4105704" y="485358"/>
                    </a:cubicBezTo>
                    <a:cubicBezTo>
                      <a:pt x="3771033" y="484850"/>
                      <a:pt x="3435584" y="459203"/>
                      <a:pt x="3107160" y="393307"/>
                    </a:cubicBezTo>
                    <a:cubicBezTo>
                      <a:pt x="2939690" y="359740"/>
                      <a:pt x="2774252" y="315663"/>
                      <a:pt x="2612740" y="260013"/>
                    </a:cubicBezTo>
                    <a:cubicBezTo>
                      <a:pt x="2260199" y="138482"/>
                      <a:pt x="1904398" y="-41782"/>
                      <a:pt x="1534853" y="8710"/>
                    </a:cubicBezTo>
                    <a:cubicBezTo>
                      <a:pt x="1270533" y="44761"/>
                      <a:pt x="1038014" y="195457"/>
                      <a:pt x="815304" y="342260"/>
                    </a:cubicBezTo>
                    <a:lnTo>
                      <a:pt x="99502" y="814189"/>
                    </a:lnTo>
                    <a:cubicBezTo>
                      <a:pt x="55887" y="842958"/>
                      <a:pt x="8245" y="877861"/>
                      <a:pt x="938" y="929592"/>
                    </a:cubicBezTo>
                    <a:cubicBezTo>
                      <a:pt x="-1932" y="949946"/>
                      <a:pt x="2025" y="969911"/>
                      <a:pt x="9439" y="989133"/>
                    </a:cubicBezTo>
                    <a:close/>
                  </a:path>
                </a:pathLst>
              </a:custGeom>
              <a:solidFill>
                <a:schemeClr val="bg1"/>
              </a:solidFill>
              <a:ln w="84876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CDFA6170-BE1B-9B28-32EF-B7574E177D57}"/>
                  </a:ext>
                </a:extLst>
              </p:cNvPr>
              <p:cNvSpPr/>
              <p:nvPr/>
            </p:nvSpPr>
            <p:spPr>
              <a:xfrm>
                <a:off x="-1996261" y="640563"/>
                <a:ext cx="6886174" cy="416205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B0CCAE2F-926B-E3AC-A7CA-16B87EA5BF53}"/>
                </a:ext>
              </a:extLst>
            </p:cNvPr>
            <p:cNvGrpSpPr/>
            <p:nvPr/>
          </p:nvGrpSpPr>
          <p:grpSpPr>
            <a:xfrm>
              <a:off x="1009044" y="-4028607"/>
              <a:ext cx="5465646" cy="12909026"/>
              <a:chOff x="1188228" y="-3996135"/>
              <a:chExt cx="5465646" cy="12909026"/>
            </a:xfrm>
          </p:grpSpPr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804A8D4B-5659-263D-274A-9D5D21CAEF11}"/>
                  </a:ext>
                </a:extLst>
              </p:cNvPr>
              <p:cNvSpPr/>
              <p:nvPr/>
            </p:nvSpPr>
            <p:spPr>
              <a:xfrm rot="3296434">
                <a:off x="1129761" y="3388777"/>
                <a:ext cx="6886174" cy="416205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A0461A29-995A-20D0-4F11-F4141447C41B}"/>
                  </a:ext>
                </a:extLst>
              </p:cNvPr>
              <p:cNvSpPr/>
              <p:nvPr/>
            </p:nvSpPr>
            <p:spPr>
              <a:xfrm rot="14538706" flipH="1">
                <a:off x="-173832" y="-2634075"/>
                <a:ext cx="6886174" cy="4162053"/>
              </a:xfrm>
              <a:custGeom>
                <a:avLst/>
                <a:gdLst>
                  <a:gd name="connsiteX0" fmla="*/ 9439 w 6886174"/>
                  <a:gd name="connsiteY0" fmla="*/ 989133 h 3961757"/>
                  <a:gd name="connsiteX1" fmla="*/ 38686 w 6886174"/>
                  <a:gd name="connsiteY1" fmla="*/ 1044224 h 3961757"/>
                  <a:gd name="connsiteX2" fmla="*/ 1678997 w 6886174"/>
                  <a:gd name="connsiteY2" fmla="*/ 1906950 h 3961757"/>
                  <a:gd name="connsiteX3" fmla="*/ 2177373 w 6886174"/>
                  <a:gd name="connsiteY3" fmla="*/ 2539069 h 3961757"/>
                  <a:gd name="connsiteX4" fmla="*/ 2818982 w 6886174"/>
                  <a:gd name="connsiteY4" fmla="*/ 2792597 h 3961757"/>
                  <a:gd name="connsiteX5" fmla="*/ 2848524 w 6886174"/>
                  <a:gd name="connsiteY5" fmla="*/ 2831760 h 3961757"/>
                  <a:gd name="connsiteX6" fmla="*/ 2855490 w 6886174"/>
                  <a:gd name="connsiteY6" fmla="*/ 2852153 h 3961757"/>
                  <a:gd name="connsiteX7" fmla="*/ 2938244 w 6886174"/>
                  <a:gd name="connsiteY7" fmla="*/ 3008895 h 3961757"/>
                  <a:gd name="connsiteX8" fmla="*/ 4269930 w 6886174"/>
                  <a:gd name="connsiteY8" fmla="*/ 3943728 h 3961757"/>
                  <a:gd name="connsiteX9" fmla="*/ 5020697 w 6886174"/>
                  <a:gd name="connsiteY9" fmla="*/ 3671181 h 3961757"/>
                  <a:gd name="connsiteX10" fmla="*/ 6134613 w 6886174"/>
                  <a:gd name="connsiteY10" fmla="*/ 2448425 h 3961757"/>
                  <a:gd name="connsiteX11" fmla="*/ 6607577 w 6886174"/>
                  <a:gd name="connsiteY11" fmla="*/ 2138044 h 3961757"/>
                  <a:gd name="connsiteX12" fmla="*/ 6865945 w 6886174"/>
                  <a:gd name="connsiteY12" fmla="*/ 1434221 h 3961757"/>
                  <a:gd name="connsiteX13" fmla="*/ 6874126 w 6886174"/>
                  <a:gd name="connsiteY13" fmla="*/ 1230725 h 3961757"/>
                  <a:gd name="connsiteX14" fmla="*/ 6885875 w 6886174"/>
                  <a:gd name="connsiteY14" fmla="*/ 1189632 h 3961757"/>
                  <a:gd name="connsiteX15" fmla="*/ 6886163 w 6886174"/>
                  <a:gd name="connsiteY15" fmla="*/ 1179948 h 3961757"/>
                  <a:gd name="connsiteX16" fmla="*/ 6886082 w 6886174"/>
                  <a:gd name="connsiteY16" fmla="*/ 1179897 h 3961757"/>
                  <a:gd name="connsiteX17" fmla="*/ 6875395 w 6886174"/>
                  <a:gd name="connsiteY17" fmla="*/ 1132795 h 3961757"/>
                  <a:gd name="connsiteX18" fmla="*/ 6875256 w 6886174"/>
                  <a:gd name="connsiteY18" fmla="*/ 1127507 h 3961757"/>
                  <a:gd name="connsiteX19" fmla="*/ 6863088 w 6886174"/>
                  <a:gd name="connsiteY19" fmla="*/ 1084629 h 3961757"/>
                  <a:gd name="connsiteX20" fmla="*/ 6859258 w 6886174"/>
                  <a:gd name="connsiteY20" fmla="*/ 1078024 h 3961757"/>
                  <a:gd name="connsiteX21" fmla="*/ 6859184 w 6886174"/>
                  <a:gd name="connsiteY21" fmla="*/ 1078022 h 3961757"/>
                  <a:gd name="connsiteX22" fmla="*/ 6834330 w 6886174"/>
                  <a:gd name="connsiteY22" fmla="*/ 1052805 h 3961757"/>
                  <a:gd name="connsiteX23" fmla="*/ 6775624 w 6886174"/>
                  <a:gd name="connsiteY23" fmla="*/ 964552 h 3961757"/>
                  <a:gd name="connsiteX24" fmla="*/ 6094350 w 6886174"/>
                  <a:gd name="connsiteY24" fmla="*/ 434364 h 3961757"/>
                  <a:gd name="connsiteX25" fmla="*/ 5759580 w 6886174"/>
                  <a:gd name="connsiteY25" fmla="*/ 355567 h 3961757"/>
                  <a:gd name="connsiteX26" fmla="*/ 5443314 w 6886174"/>
                  <a:gd name="connsiteY26" fmla="*/ 388998 h 3961757"/>
                  <a:gd name="connsiteX27" fmla="*/ 5121018 w 6886174"/>
                  <a:gd name="connsiteY27" fmla="*/ 424741 h 3961757"/>
                  <a:gd name="connsiteX28" fmla="*/ 4105704 w 6886174"/>
                  <a:gd name="connsiteY28" fmla="*/ 485358 h 3961757"/>
                  <a:gd name="connsiteX29" fmla="*/ 3107160 w 6886174"/>
                  <a:gd name="connsiteY29" fmla="*/ 393307 h 3961757"/>
                  <a:gd name="connsiteX30" fmla="*/ 2612740 w 6886174"/>
                  <a:gd name="connsiteY30" fmla="*/ 260013 h 3961757"/>
                  <a:gd name="connsiteX31" fmla="*/ 1534853 w 6886174"/>
                  <a:gd name="connsiteY31" fmla="*/ 8710 h 3961757"/>
                  <a:gd name="connsiteX32" fmla="*/ 815304 w 6886174"/>
                  <a:gd name="connsiteY32" fmla="*/ 342260 h 3961757"/>
                  <a:gd name="connsiteX33" fmla="*/ 99502 w 6886174"/>
                  <a:gd name="connsiteY33" fmla="*/ 814189 h 3961757"/>
                  <a:gd name="connsiteX34" fmla="*/ 938 w 6886174"/>
                  <a:gd name="connsiteY34" fmla="*/ 929592 h 3961757"/>
                  <a:gd name="connsiteX35" fmla="*/ 9439 w 6886174"/>
                  <a:gd name="connsiteY35" fmla="*/ 989133 h 3961757"/>
                  <a:gd name="connsiteX0" fmla="*/ 9439 w 6886174"/>
                  <a:gd name="connsiteY0" fmla="*/ 989133 h 3961757"/>
                  <a:gd name="connsiteX1" fmla="*/ 38686 w 6886174"/>
                  <a:gd name="connsiteY1" fmla="*/ 1044224 h 3961757"/>
                  <a:gd name="connsiteX2" fmla="*/ 1678997 w 6886174"/>
                  <a:gd name="connsiteY2" fmla="*/ 1906950 h 3961757"/>
                  <a:gd name="connsiteX3" fmla="*/ 2177373 w 6886174"/>
                  <a:gd name="connsiteY3" fmla="*/ 2539069 h 3961757"/>
                  <a:gd name="connsiteX4" fmla="*/ 2818982 w 6886174"/>
                  <a:gd name="connsiteY4" fmla="*/ 2792597 h 3961757"/>
                  <a:gd name="connsiteX5" fmla="*/ 2848524 w 6886174"/>
                  <a:gd name="connsiteY5" fmla="*/ 2831760 h 3961757"/>
                  <a:gd name="connsiteX6" fmla="*/ 2938244 w 6886174"/>
                  <a:gd name="connsiteY6" fmla="*/ 3008895 h 3961757"/>
                  <a:gd name="connsiteX7" fmla="*/ 4269930 w 6886174"/>
                  <a:gd name="connsiteY7" fmla="*/ 3943728 h 3961757"/>
                  <a:gd name="connsiteX8" fmla="*/ 5020697 w 6886174"/>
                  <a:gd name="connsiteY8" fmla="*/ 3671181 h 3961757"/>
                  <a:gd name="connsiteX9" fmla="*/ 6134613 w 6886174"/>
                  <a:gd name="connsiteY9" fmla="*/ 2448425 h 3961757"/>
                  <a:gd name="connsiteX10" fmla="*/ 6607577 w 6886174"/>
                  <a:gd name="connsiteY10" fmla="*/ 2138044 h 3961757"/>
                  <a:gd name="connsiteX11" fmla="*/ 6865945 w 6886174"/>
                  <a:gd name="connsiteY11" fmla="*/ 1434221 h 3961757"/>
                  <a:gd name="connsiteX12" fmla="*/ 6874126 w 6886174"/>
                  <a:gd name="connsiteY12" fmla="*/ 1230725 h 3961757"/>
                  <a:gd name="connsiteX13" fmla="*/ 6885875 w 6886174"/>
                  <a:gd name="connsiteY13" fmla="*/ 1189632 h 3961757"/>
                  <a:gd name="connsiteX14" fmla="*/ 6886163 w 6886174"/>
                  <a:gd name="connsiteY14" fmla="*/ 1179948 h 3961757"/>
                  <a:gd name="connsiteX15" fmla="*/ 6886082 w 6886174"/>
                  <a:gd name="connsiteY15" fmla="*/ 1179897 h 3961757"/>
                  <a:gd name="connsiteX16" fmla="*/ 6875395 w 6886174"/>
                  <a:gd name="connsiteY16" fmla="*/ 1132795 h 3961757"/>
                  <a:gd name="connsiteX17" fmla="*/ 6875256 w 6886174"/>
                  <a:gd name="connsiteY17" fmla="*/ 1127507 h 3961757"/>
                  <a:gd name="connsiteX18" fmla="*/ 6863088 w 6886174"/>
                  <a:gd name="connsiteY18" fmla="*/ 1084629 h 3961757"/>
                  <a:gd name="connsiteX19" fmla="*/ 6859258 w 6886174"/>
                  <a:gd name="connsiteY19" fmla="*/ 1078024 h 3961757"/>
                  <a:gd name="connsiteX20" fmla="*/ 6859184 w 6886174"/>
                  <a:gd name="connsiteY20" fmla="*/ 1078022 h 3961757"/>
                  <a:gd name="connsiteX21" fmla="*/ 6834330 w 6886174"/>
                  <a:gd name="connsiteY21" fmla="*/ 1052805 h 3961757"/>
                  <a:gd name="connsiteX22" fmla="*/ 6775624 w 6886174"/>
                  <a:gd name="connsiteY22" fmla="*/ 964552 h 3961757"/>
                  <a:gd name="connsiteX23" fmla="*/ 6094350 w 6886174"/>
                  <a:gd name="connsiteY23" fmla="*/ 434364 h 3961757"/>
                  <a:gd name="connsiteX24" fmla="*/ 5759580 w 6886174"/>
                  <a:gd name="connsiteY24" fmla="*/ 355567 h 3961757"/>
                  <a:gd name="connsiteX25" fmla="*/ 5443314 w 6886174"/>
                  <a:gd name="connsiteY25" fmla="*/ 388998 h 3961757"/>
                  <a:gd name="connsiteX26" fmla="*/ 5121018 w 6886174"/>
                  <a:gd name="connsiteY26" fmla="*/ 424741 h 3961757"/>
                  <a:gd name="connsiteX27" fmla="*/ 4105704 w 6886174"/>
                  <a:gd name="connsiteY27" fmla="*/ 485358 h 3961757"/>
                  <a:gd name="connsiteX28" fmla="*/ 3107160 w 6886174"/>
                  <a:gd name="connsiteY28" fmla="*/ 393307 h 3961757"/>
                  <a:gd name="connsiteX29" fmla="*/ 2612740 w 6886174"/>
                  <a:gd name="connsiteY29" fmla="*/ 260013 h 3961757"/>
                  <a:gd name="connsiteX30" fmla="*/ 1534853 w 6886174"/>
                  <a:gd name="connsiteY30" fmla="*/ 8710 h 3961757"/>
                  <a:gd name="connsiteX31" fmla="*/ 815304 w 6886174"/>
                  <a:gd name="connsiteY31" fmla="*/ 342260 h 3961757"/>
                  <a:gd name="connsiteX32" fmla="*/ 99502 w 6886174"/>
                  <a:gd name="connsiteY32" fmla="*/ 814189 h 3961757"/>
                  <a:gd name="connsiteX33" fmla="*/ 938 w 6886174"/>
                  <a:gd name="connsiteY33" fmla="*/ 929592 h 3961757"/>
                  <a:gd name="connsiteX34" fmla="*/ 9439 w 6886174"/>
                  <a:gd name="connsiteY34" fmla="*/ 989133 h 3961757"/>
                  <a:gd name="connsiteX0" fmla="*/ 9439 w 6886174"/>
                  <a:gd name="connsiteY0" fmla="*/ 989133 h 3961757"/>
                  <a:gd name="connsiteX1" fmla="*/ 38686 w 6886174"/>
                  <a:gd name="connsiteY1" fmla="*/ 1044224 h 3961757"/>
                  <a:gd name="connsiteX2" fmla="*/ 1678997 w 6886174"/>
                  <a:gd name="connsiteY2" fmla="*/ 1906950 h 3961757"/>
                  <a:gd name="connsiteX3" fmla="*/ 2177373 w 6886174"/>
                  <a:gd name="connsiteY3" fmla="*/ 2539069 h 3961757"/>
                  <a:gd name="connsiteX4" fmla="*/ 2818982 w 6886174"/>
                  <a:gd name="connsiteY4" fmla="*/ 2792597 h 3961757"/>
                  <a:gd name="connsiteX5" fmla="*/ 2938244 w 6886174"/>
                  <a:gd name="connsiteY5" fmla="*/ 3008895 h 3961757"/>
                  <a:gd name="connsiteX6" fmla="*/ 4269930 w 6886174"/>
                  <a:gd name="connsiteY6" fmla="*/ 3943728 h 3961757"/>
                  <a:gd name="connsiteX7" fmla="*/ 5020697 w 6886174"/>
                  <a:gd name="connsiteY7" fmla="*/ 3671181 h 3961757"/>
                  <a:gd name="connsiteX8" fmla="*/ 6134613 w 6886174"/>
                  <a:gd name="connsiteY8" fmla="*/ 2448425 h 3961757"/>
                  <a:gd name="connsiteX9" fmla="*/ 6607577 w 6886174"/>
                  <a:gd name="connsiteY9" fmla="*/ 2138044 h 3961757"/>
                  <a:gd name="connsiteX10" fmla="*/ 6865945 w 6886174"/>
                  <a:gd name="connsiteY10" fmla="*/ 1434221 h 3961757"/>
                  <a:gd name="connsiteX11" fmla="*/ 6874126 w 6886174"/>
                  <a:gd name="connsiteY11" fmla="*/ 1230725 h 3961757"/>
                  <a:gd name="connsiteX12" fmla="*/ 6885875 w 6886174"/>
                  <a:gd name="connsiteY12" fmla="*/ 1189632 h 3961757"/>
                  <a:gd name="connsiteX13" fmla="*/ 6886163 w 6886174"/>
                  <a:gd name="connsiteY13" fmla="*/ 1179948 h 3961757"/>
                  <a:gd name="connsiteX14" fmla="*/ 6886082 w 6886174"/>
                  <a:gd name="connsiteY14" fmla="*/ 1179897 h 3961757"/>
                  <a:gd name="connsiteX15" fmla="*/ 6875395 w 6886174"/>
                  <a:gd name="connsiteY15" fmla="*/ 1132795 h 3961757"/>
                  <a:gd name="connsiteX16" fmla="*/ 6875256 w 6886174"/>
                  <a:gd name="connsiteY16" fmla="*/ 1127507 h 3961757"/>
                  <a:gd name="connsiteX17" fmla="*/ 6863088 w 6886174"/>
                  <a:gd name="connsiteY17" fmla="*/ 1084629 h 3961757"/>
                  <a:gd name="connsiteX18" fmla="*/ 6859258 w 6886174"/>
                  <a:gd name="connsiteY18" fmla="*/ 1078024 h 3961757"/>
                  <a:gd name="connsiteX19" fmla="*/ 6859184 w 6886174"/>
                  <a:gd name="connsiteY19" fmla="*/ 1078022 h 3961757"/>
                  <a:gd name="connsiteX20" fmla="*/ 6834330 w 6886174"/>
                  <a:gd name="connsiteY20" fmla="*/ 1052805 h 3961757"/>
                  <a:gd name="connsiteX21" fmla="*/ 6775624 w 6886174"/>
                  <a:gd name="connsiteY21" fmla="*/ 964552 h 3961757"/>
                  <a:gd name="connsiteX22" fmla="*/ 6094350 w 6886174"/>
                  <a:gd name="connsiteY22" fmla="*/ 434364 h 3961757"/>
                  <a:gd name="connsiteX23" fmla="*/ 5759580 w 6886174"/>
                  <a:gd name="connsiteY23" fmla="*/ 355567 h 3961757"/>
                  <a:gd name="connsiteX24" fmla="*/ 5443314 w 6886174"/>
                  <a:gd name="connsiteY24" fmla="*/ 388998 h 3961757"/>
                  <a:gd name="connsiteX25" fmla="*/ 5121018 w 6886174"/>
                  <a:gd name="connsiteY25" fmla="*/ 424741 h 3961757"/>
                  <a:gd name="connsiteX26" fmla="*/ 4105704 w 6886174"/>
                  <a:gd name="connsiteY26" fmla="*/ 485358 h 3961757"/>
                  <a:gd name="connsiteX27" fmla="*/ 3107160 w 6886174"/>
                  <a:gd name="connsiteY27" fmla="*/ 393307 h 3961757"/>
                  <a:gd name="connsiteX28" fmla="*/ 2612740 w 6886174"/>
                  <a:gd name="connsiteY28" fmla="*/ 260013 h 3961757"/>
                  <a:gd name="connsiteX29" fmla="*/ 1534853 w 6886174"/>
                  <a:gd name="connsiteY29" fmla="*/ 8710 h 3961757"/>
                  <a:gd name="connsiteX30" fmla="*/ 815304 w 6886174"/>
                  <a:gd name="connsiteY30" fmla="*/ 342260 h 3961757"/>
                  <a:gd name="connsiteX31" fmla="*/ 99502 w 6886174"/>
                  <a:gd name="connsiteY31" fmla="*/ 814189 h 3961757"/>
                  <a:gd name="connsiteX32" fmla="*/ 938 w 6886174"/>
                  <a:gd name="connsiteY32" fmla="*/ 929592 h 3961757"/>
                  <a:gd name="connsiteX33" fmla="*/ 9439 w 6886174"/>
                  <a:gd name="connsiteY33" fmla="*/ 989133 h 3961757"/>
                  <a:gd name="connsiteX0" fmla="*/ 9439 w 6886174"/>
                  <a:gd name="connsiteY0" fmla="*/ 989133 h 3962822"/>
                  <a:gd name="connsiteX1" fmla="*/ 38686 w 6886174"/>
                  <a:gd name="connsiteY1" fmla="*/ 1044224 h 3962822"/>
                  <a:gd name="connsiteX2" fmla="*/ 1678997 w 6886174"/>
                  <a:gd name="connsiteY2" fmla="*/ 1906950 h 3962822"/>
                  <a:gd name="connsiteX3" fmla="*/ 2177373 w 6886174"/>
                  <a:gd name="connsiteY3" fmla="*/ 2539069 h 3962822"/>
                  <a:gd name="connsiteX4" fmla="*/ 2818982 w 6886174"/>
                  <a:gd name="connsiteY4" fmla="*/ 2792597 h 3962822"/>
                  <a:gd name="connsiteX5" fmla="*/ 2938244 w 6886174"/>
                  <a:gd name="connsiteY5" fmla="*/ 3008895 h 3962822"/>
                  <a:gd name="connsiteX6" fmla="*/ 4269930 w 6886174"/>
                  <a:gd name="connsiteY6" fmla="*/ 3943728 h 3962822"/>
                  <a:gd name="connsiteX7" fmla="*/ 5020697 w 6886174"/>
                  <a:gd name="connsiteY7" fmla="*/ 3671181 h 3962822"/>
                  <a:gd name="connsiteX8" fmla="*/ 6134613 w 6886174"/>
                  <a:gd name="connsiteY8" fmla="*/ 2448425 h 3962822"/>
                  <a:gd name="connsiteX9" fmla="*/ 6607577 w 6886174"/>
                  <a:gd name="connsiteY9" fmla="*/ 2138044 h 3962822"/>
                  <a:gd name="connsiteX10" fmla="*/ 6865945 w 6886174"/>
                  <a:gd name="connsiteY10" fmla="*/ 1434221 h 3962822"/>
                  <a:gd name="connsiteX11" fmla="*/ 6874126 w 6886174"/>
                  <a:gd name="connsiteY11" fmla="*/ 1230725 h 3962822"/>
                  <a:gd name="connsiteX12" fmla="*/ 6885875 w 6886174"/>
                  <a:gd name="connsiteY12" fmla="*/ 1189632 h 3962822"/>
                  <a:gd name="connsiteX13" fmla="*/ 6886163 w 6886174"/>
                  <a:gd name="connsiteY13" fmla="*/ 1179948 h 3962822"/>
                  <a:gd name="connsiteX14" fmla="*/ 6886082 w 6886174"/>
                  <a:gd name="connsiteY14" fmla="*/ 1179897 h 3962822"/>
                  <a:gd name="connsiteX15" fmla="*/ 6875395 w 6886174"/>
                  <a:gd name="connsiteY15" fmla="*/ 1132795 h 3962822"/>
                  <a:gd name="connsiteX16" fmla="*/ 6875256 w 6886174"/>
                  <a:gd name="connsiteY16" fmla="*/ 1127507 h 3962822"/>
                  <a:gd name="connsiteX17" fmla="*/ 6863088 w 6886174"/>
                  <a:gd name="connsiteY17" fmla="*/ 1084629 h 3962822"/>
                  <a:gd name="connsiteX18" fmla="*/ 6859258 w 6886174"/>
                  <a:gd name="connsiteY18" fmla="*/ 1078024 h 3962822"/>
                  <a:gd name="connsiteX19" fmla="*/ 6859184 w 6886174"/>
                  <a:gd name="connsiteY19" fmla="*/ 1078022 h 3962822"/>
                  <a:gd name="connsiteX20" fmla="*/ 6834330 w 6886174"/>
                  <a:gd name="connsiteY20" fmla="*/ 1052805 h 3962822"/>
                  <a:gd name="connsiteX21" fmla="*/ 6775624 w 6886174"/>
                  <a:gd name="connsiteY21" fmla="*/ 964552 h 3962822"/>
                  <a:gd name="connsiteX22" fmla="*/ 6094350 w 6886174"/>
                  <a:gd name="connsiteY22" fmla="*/ 434364 h 3962822"/>
                  <a:gd name="connsiteX23" fmla="*/ 5759580 w 6886174"/>
                  <a:gd name="connsiteY23" fmla="*/ 355567 h 3962822"/>
                  <a:gd name="connsiteX24" fmla="*/ 5443314 w 6886174"/>
                  <a:gd name="connsiteY24" fmla="*/ 388998 h 3962822"/>
                  <a:gd name="connsiteX25" fmla="*/ 5121018 w 6886174"/>
                  <a:gd name="connsiteY25" fmla="*/ 424741 h 3962822"/>
                  <a:gd name="connsiteX26" fmla="*/ 4105704 w 6886174"/>
                  <a:gd name="connsiteY26" fmla="*/ 485358 h 3962822"/>
                  <a:gd name="connsiteX27" fmla="*/ 3107160 w 6886174"/>
                  <a:gd name="connsiteY27" fmla="*/ 393307 h 3962822"/>
                  <a:gd name="connsiteX28" fmla="*/ 2612740 w 6886174"/>
                  <a:gd name="connsiteY28" fmla="*/ 260013 h 3962822"/>
                  <a:gd name="connsiteX29" fmla="*/ 1534853 w 6886174"/>
                  <a:gd name="connsiteY29" fmla="*/ 8710 h 3962822"/>
                  <a:gd name="connsiteX30" fmla="*/ 815304 w 6886174"/>
                  <a:gd name="connsiteY30" fmla="*/ 342260 h 3962822"/>
                  <a:gd name="connsiteX31" fmla="*/ 99502 w 6886174"/>
                  <a:gd name="connsiteY31" fmla="*/ 814189 h 3962822"/>
                  <a:gd name="connsiteX32" fmla="*/ 938 w 6886174"/>
                  <a:gd name="connsiteY32" fmla="*/ 929592 h 3962822"/>
                  <a:gd name="connsiteX33" fmla="*/ 9439 w 6886174"/>
                  <a:gd name="connsiteY33" fmla="*/ 989133 h 3962822"/>
                  <a:gd name="connsiteX0" fmla="*/ 9439 w 6886174"/>
                  <a:gd name="connsiteY0" fmla="*/ 989133 h 3962822"/>
                  <a:gd name="connsiteX1" fmla="*/ 38686 w 6886174"/>
                  <a:gd name="connsiteY1" fmla="*/ 1044224 h 3962822"/>
                  <a:gd name="connsiteX2" fmla="*/ 1678997 w 6886174"/>
                  <a:gd name="connsiteY2" fmla="*/ 1906950 h 3962822"/>
                  <a:gd name="connsiteX3" fmla="*/ 2177373 w 6886174"/>
                  <a:gd name="connsiteY3" fmla="*/ 2539069 h 3962822"/>
                  <a:gd name="connsiteX4" fmla="*/ 2818982 w 6886174"/>
                  <a:gd name="connsiteY4" fmla="*/ 2792597 h 3962822"/>
                  <a:gd name="connsiteX5" fmla="*/ 2938244 w 6886174"/>
                  <a:gd name="connsiteY5" fmla="*/ 3008895 h 3962822"/>
                  <a:gd name="connsiteX6" fmla="*/ 4269930 w 6886174"/>
                  <a:gd name="connsiteY6" fmla="*/ 3943728 h 3962822"/>
                  <a:gd name="connsiteX7" fmla="*/ 5020697 w 6886174"/>
                  <a:gd name="connsiteY7" fmla="*/ 3671181 h 3962822"/>
                  <a:gd name="connsiteX8" fmla="*/ 6134613 w 6886174"/>
                  <a:gd name="connsiteY8" fmla="*/ 2448425 h 3962822"/>
                  <a:gd name="connsiteX9" fmla="*/ 6607577 w 6886174"/>
                  <a:gd name="connsiteY9" fmla="*/ 2138044 h 3962822"/>
                  <a:gd name="connsiteX10" fmla="*/ 6865945 w 6886174"/>
                  <a:gd name="connsiteY10" fmla="*/ 1434221 h 3962822"/>
                  <a:gd name="connsiteX11" fmla="*/ 6874126 w 6886174"/>
                  <a:gd name="connsiteY11" fmla="*/ 1230725 h 3962822"/>
                  <a:gd name="connsiteX12" fmla="*/ 6885875 w 6886174"/>
                  <a:gd name="connsiteY12" fmla="*/ 1189632 h 3962822"/>
                  <a:gd name="connsiteX13" fmla="*/ 6886163 w 6886174"/>
                  <a:gd name="connsiteY13" fmla="*/ 1179948 h 3962822"/>
                  <a:gd name="connsiteX14" fmla="*/ 6886082 w 6886174"/>
                  <a:gd name="connsiteY14" fmla="*/ 1179897 h 3962822"/>
                  <a:gd name="connsiteX15" fmla="*/ 6875395 w 6886174"/>
                  <a:gd name="connsiteY15" fmla="*/ 1132795 h 3962822"/>
                  <a:gd name="connsiteX16" fmla="*/ 6875256 w 6886174"/>
                  <a:gd name="connsiteY16" fmla="*/ 1127507 h 3962822"/>
                  <a:gd name="connsiteX17" fmla="*/ 6863088 w 6886174"/>
                  <a:gd name="connsiteY17" fmla="*/ 1084629 h 3962822"/>
                  <a:gd name="connsiteX18" fmla="*/ 6859258 w 6886174"/>
                  <a:gd name="connsiteY18" fmla="*/ 1078024 h 3962822"/>
                  <a:gd name="connsiteX19" fmla="*/ 6859184 w 6886174"/>
                  <a:gd name="connsiteY19" fmla="*/ 1078022 h 3962822"/>
                  <a:gd name="connsiteX20" fmla="*/ 6834330 w 6886174"/>
                  <a:gd name="connsiteY20" fmla="*/ 1052805 h 3962822"/>
                  <a:gd name="connsiteX21" fmla="*/ 6775624 w 6886174"/>
                  <a:gd name="connsiteY21" fmla="*/ 964552 h 3962822"/>
                  <a:gd name="connsiteX22" fmla="*/ 6094350 w 6886174"/>
                  <a:gd name="connsiteY22" fmla="*/ 434364 h 3962822"/>
                  <a:gd name="connsiteX23" fmla="*/ 5759580 w 6886174"/>
                  <a:gd name="connsiteY23" fmla="*/ 355567 h 3962822"/>
                  <a:gd name="connsiteX24" fmla="*/ 5443314 w 6886174"/>
                  <a:gd name="connsiteY24" fmla="*/ 388998 h 3962822"/>
                  <a:gd name="connsiteX25" fmla="*/ 5121018 w 6886174"/>
                  <a:gd name="connsiteY25" fmla="*/ 424741 h 3962822"/>
                  <a:gd name="connsiteX26" fmla="*/ 4105704 w 6886174"/>
                  <a:gd name="connsiteY26" fmla="*/ 485358 h 3962822"/>
                  <a:gd name="connsiteX27" fmla="*/ 3107160 w 6886174"/>
                  <a:gd name="connsiteY27" fmla="*/ 393307 h 3962822"/>
                  <a:gd name="connsiteX28" fmla="*/ 2612740 w 6886174"/>
                  <a:gd name="connsiteY28" fmla="*/ 260013 h 3962822"/>
                  <a:gd name="connsiteX29" fmla="*/ 1534853 w 6886174"/>
                  <a:gd name="connsiteY29" fmla="*/ 8710 h 3962822"/>
                  <a:gd name="connsiteX30" fmla="*/ 815304 w 6886174"/>
                  <a:gd name="connsiteY30" fmla="*/ 342260 h 3962822"/>
                  <a:gd name="connsiteX31" fmla="*/ 99502 w 6886174"/>
                  <a:gd name="connsiteY31" fmla="*/ 814189 h 3962822"/>
                  <a:gd name="connsiteX32" fmla="*/ 938 w 6886174"/>
                  <a:gd name="connsiteY32" fmla="*/ 929592 h 3962822"/>
                  <a:gd name="connsiteX33" fmla="*/ 9439 w 6886174"/>
                  <a:gd name="connsiteY33" fmla="*/ 989133 h 3962822"/>
                  <a:gd name="connsiteX0" fmla="*/ 9439 w 6886174"/>
                  <a:gd name="connsiteY0" fmla="*/ 989133 h 3962822"/>
                  <a:gd name="connsiteX1" fmla="*/ 38686 w 6886174"/>
                  <a:gd name="connsiteY1" fmla="*/ 1044224 h 3962822"/>
                  <a:gd name="connsiteX2" fmla="*/ 1678997 w 6886174"/>
                  <a:gd name="connsiteY2" fmla="*/ 1906950 h 3962822"/>
                  <a:gd name="connsiteX3" fmla="*/ 2177373 w 6886174"/>
                  <a:gd name="connsiteY3" fmla="*/ 2539069 h 3962822"/>
                  <a:gd name="connsiteX4" fmla="*/ 2818982 w 6886174"/>
                  <a:gd name="connsiteY4" fmla="*/ 2792597 h 3962822"/>
                  <a:gd name="connsiteX5" fmla="*/ 2938244 w 6886174"/>
                  <a:gd name="connsiteY5" fmla="*/ 3008895 h 3962822"/>
                  <a:gd name="connsiteX6" fmla="*/ 4269930 w 6886174"/>
                  <a:gd name="connsiteY6" fmla="*/ 3943728 h 3962822"/>
                  <a:gd name="connsiteX7" fmla="*/ 5020697 w 6886174"/>
                  <a:gd name="connsiteY7" fmla="*/ 3671181 h 3962822"/>
                  <a:gd name="connsiteX8" fmla="*/ 6134613 w 6886174"/>
                  <a:gd name="connsiteY8" fmla="*/ 2448425 h 3962822"/>
                  <a:gd name="connsiteX9" fmla="*/ 6607577 w 6886174"/>
                  <a:gd name="connsiteY9" fmla="*/ 2138044 h 3962822"/>
                  <a:gd name="connsiteX10" fmla="*/ 6865945 w 6886174"/>
                  <a:gd name="connsiteY10" fmla="*/ 1434221 h 3962822"/>
                  <a:gd name="connsiteX11" fmla="*/ 6874126 w 6886174"/>
                  <a:gd name="connsiteY11" fmla="*/ 1230725 h 3962822"/>
                  <a:gd name="connsiteX12" fmla="*/ 6885875 w 6886174"/>
                  <a:gd name="connsiteY12" fmla="*/ 1189632 h 3962822"/>
                  <a:gd name="connsiteX13" fmla="*/ 6886163 w 6886174"/>
                  <a:gd name="connsiteY13" fmla="*/ 1179948 h 3962822"/>
                  <a:gd name="connsiteX14" fmla="*/ 6886082 w 6886174"/>
                  <a:gd name="connsiteY14" fmla="*/ 1179897 h 3962822"/>
                  <a:gd name="connsiteX15" fmla="*/ 6875395 w 6886174"/>
                  <a:gd name="connsiteY15" fmla="*/ 1132795 h 3962822"/>
                  <a:gd name="connsiteX16" fmla="*/ 6875256 w 6886174"/>
                  <a:gd name="connsiteY16" fmla="*/ 1127507 h 3962822"/>
                  <a:gd name="connsiteX17" fmla="*/ 6863088 w 6886174"/>
                  <a:gd name="connsiteY17" fmla="*/ 1084629 h 3962822"/>
                  <a:gd name="connsiteX18" fmla="*/ 6859258 w 6886174"/>
                  <a:gd name="connsiteY18" fmla="*/ 1078024 h 3962822"/>
                  <a:gd name="connsiteX19" fmla="*/ 6859184 w 6886174"/>
                  <a:gd name="connsiteY19" fmla="*/ 1078022 h 3962822"/>
                  <a:gd name="connsiteX20" fmla="*/ 6834330 w 6886174"/>
                  <a:gd name="connsiteY20" fmla="*/ 1052805 h 3962822"/>
                  <a:gd name="connsiteX21" fmla="*/ 6775624 w 6886174"/>
                  <a:gd name="connsiteY21" fmla="*/ 964552 h 3962822"/>
                  <a:gd name="connsiteX22" fmla="*/ 6094350 w 6886174"/>
                  <a:gd name="connsiteY22" fmla="*/ 434364 h 3962822"/>
                  <a:gd name="connsiteX23" fmla="*/ 5759580 w 6886174"/>
                  <a:gd name="connsiteY23" fmla="*/ 355567 h 3962822"/>
                  <a:gd name="connsiteX24" fmla="*/ 5443314 w 6886174"/>
                  <a:gd name="connsiteY24" fmla="*/ 388998 h 3962822"/>
                  <a:gd name="connsiteX25" fmla="*/ 5121018 w 6886174"/>
                  <a:gd name="connsiteY25" fmla="*/ 424741 h 3962822"/>
                  <a:gd name="connsiteX26" fmla="*/ 4105704 w 6886174"/>
                  <a:gd name="connsiteY26" fmla="*/ 485358 h 3962822"/>
                  <a:gd name="connsiteX27" fmla="*/ 3107160 w 6886174"/>
                  <a:gd name="connsiteY27" fmla="*/ 393307 h 3962822"/>
                  <a:gd name="connsiteX28" fmla="*/ 2612740 w 6886174"/>
                  <a:gd name="connsiteY28" fmla="*/ 260013 h 3962822"/>
                  <a:gd name="connsiteX29" fmla="*/ 1534853 w 6886174"/>
                  <a:gd name="connsiteY29" fmla="*/ 8710 h 3962822"/>
                  <a:gd name="connsiteX30" fmla="*/ 815304 w 6886174"/>
                  <a:gd name="connsiteY30" fmla="*/ 342260 h 3962822"/>
                  <a:gd name="connsiteX31" fmla="*/ 99502 w 6886174"/>
                  <a:gd name="connsiteY31" fmla="*/ 814189 h 3962822"/>
                  <a:gd name="connsiteX32" fmla="*/ 938 w 6886174"/>
                  <a:gd name="connsiteY32" fmla="*/ 929592 h 3962822"/>
                  <a:gd name="connsiteX33" fmla="*/ 9439 w 6886174"/>
                  <a:gd name="connsiteY33" fmla="*/ 989133 h 3962822"/>
                  <a:gd name="connsiteX0" fmla="*/ 9439 w 6886174"/>
                  <a:gd name="connsiteY0" fmla="*/ 989133 h 3962822"/>
                  <a:gd name="connsiteX1" fmla="*/ 38686 w 6886174"/>
                  <a:gd name="connsiteY1" fmla="*/ 1044224 h 3962822"/>
                  <a:gd name="connsiteX2" fmla="*/ 1678997 w 6886174"/>
                  <a:gd name="connsiteY2" fmla="*/ 1906950 h 3962822"/>
                  <a:gd name="connsiteX3" fmla="*/ 2177373 w 6886174"/>
                  <a:gd name="connsiteY3" fmla="*/ 2539069 h 3962822"/>
                  <a:gd name="connsiteX4" fmla="*/ 2818982 w 6886174"/>
                  <a:gd name="connsiteY4" fmla="*/ 2792597 h 3962822"/>
                  <a:gd name="connsiteX5" fmla="*/ 2938244 w 6886174"/>
                  <a:gd name="connsiteY5" fmla="*/ 3008895 h 3962822"/>
                  <a:gd name="connsiteX6" fmla="*/ 4269930 w 6886174"/>
                  <a:gd name="connsiteY6" fmla="*/ 3943728 h 3962822"/>
                  <a:gd name="connsiteX7" fmla="*/ 5020697 w 6886174"/>
                  <a:gd name="connsiteY7" fmla="*/ 3671181 h 3962822"/>
                  <a:gd name="connsiteX8" fmla="*/ 6134613 w 6886174"/>
                  <a:gd name="connsiteY8" fmla="*/ 2448425 h 3962822"/>
                  <a:gd name="connsiteX9" fmla="*/ 6607577 w 6886174"/>
                  <a:gd name="connsiteY9" fmla="*/ 2138044 h 3962822"/>
                  <a:gd name="connsiteX10" fmla="*/ 6865945 w 6886174"/>
                  <a:gd name="connsiteY10" fmla="*/ 1434221 h 3962822"/>
                  <a:gd name="connsiteX11" fmla="*/ 6874126 w 6886174"/>
                  <a:gd name="connsiteY11" fmla="*/ 1230725 h 3962822"/>
                  <a:gd name="connsiteX12" fmla="*/ 6885875 w 6886174"/>
                  <a:gd name="connsiteY12" fmla="*/ 1189632 h 3962822"/>
                  <a:gd name="connsiteX13" fmla="*/ 6886163 w 6886174"/>
                  <a:gd name="connsiteY13" fmla="*/ 1179948 h 3962822"/>
                  <a:gd name="connsiteX14" fmla="*/ 6886082 w 6886174"/>
                  <a:gd name="connsiteY14" fmla="*/ 1179897 h 3962822"/>
                  <a:gd name="connsiteX15" fmla="*/ 6875395 w 6886174"/>
                  <a:gd name="connsiteY15" fmla="*/ 1132795 h 3962822"/>
                  <a:gd name="connsiteX16" fmla="*/ 6875256 w 6886174"/>
                  <a:gd name="connsiteY16" fmla="*/ 1127507 h 3962822"/>
                  <a:gd name="connsiteX17" fmla="*/ 6863088 w 6886174"/>
                  <a:gd name="connsiteY17" fmla="*/ 1084629 h 3962822"/>
                  <a:gd name="connsiteX18" fmla="*/ 6859258 w 6886174"/>
                  <a:gd name="connsiteY18" fmla="*/ 1078024 h 3962822"/>
                  <a:gd name="connsiteX19" fmla="*/ 6859184 w 6886174"/>
                  <a:gd name="connsiteY19" fmla="*/ 1078022 h 3962822"/>
                  <a:gd name="connsiteX20" fmla="*/ 6834330 w 6886174"/>
                  <a:gd name="connsiteY20" fmla="*/ 1052805 h 3962822"/>
                  <a:gd name="connsiteX21" fmla="*/ 6775624 w 6886174"/>
                  <a:gd name="connsiteY21" fmla="*/ 964552 h 3962822"/>
                  <a:gd name="connsiteX22" fmla="*/ 6094350 w 6886174"/>
                  <a:gd name="connsiteY22" fmla="*/ 434364 h 3962822"/>
                  <a:gd name="connsiteX23" fmla="*/ 5759580 w 6886174"/>
                  <a:gd name="connsiteY23" fmla="*/ 355567 h 3962822"/>
                  <a:gd name="connsiteX24" fmla="*/ 5443314 w 6886174"/>
                  <a:gd name="connsiteY24" fmla="*/ 388998 h 3962822"/>
                  <a:gd name="connsiteX25" fmla="*/ 5121018 w 6886174"/>
                  <a:gd name="connsiteY25" fmla="*/ 424741 h 3962822"/>
                  <a:gd name="connsiteX26" fmla="*/ 4105704 w 6886174"/>
                  <a:gd name="connsiteY26" fmla="*/ 485358 h 3962822"/>
                  <a:gd name="connsiteX27" fmla="*/ 3107160 w 6886174"/>
                  <a:gd name="connsiteY27" fmla="*/ 393307 h 3962822"/>
                  <a:gd name="connsiteX28" fmla="*/ 2612740 w 6886174"/>
                  <a:gd name="connsiteY28" fmla="*/ 260013 h 3962822"/>
                  <a:gd name="connsiteX29" fmla="*/ 1534853 w 6886174"/>
                  <a:gd name="connsiteY29" fmla="*/ 8710 h 3962822"/>
                  <a:gd name="connsiteX30" fmla="*/ 815304 w 6886174"/>
                  <a:gd name="connsiteY30" fmla="*/ 342260 h 3962822"/>
                  <a:gd name="connsiteX31" fmla="*/ 99502 w 6886174"/>
                  <a:gd name="connsiteY31" fmla="*/ 814189 h 3962822"/>
                  <a:gd name="connsiteX32" fmla="*/ 938 w 6886174"/>
                  <a:gd name="connsiteY32" fmla="*/ 929592 h 3962822"/>
                  <a:gd name="connsiteX33" fmla="*/ 9439 w 6886174"/>
                  <a:gd name="connsiteY33" fmla="*/ 989133 h 3962822"/>
                  <a:gd name="connsiteX0" fmla="*/ 9439 w 6886174"/>
                  <a:gd name="connsiteY0" fmla="*/ 989133 h 3968109"/>
                  <a:gd name="connsiteX1" fmla="*/ 38686 w 6886174"/>
                  <a:gd name="connsiteY1" fmla="*/ 1044224 h 3968109"/>
                  <a:gd name="connsiteX2" fmla="*/ 1678997 w 6886174"/>
                  <a:gd name="connsiteY2" fmla="*/ 1906950 h 3968109"/>
                  <a:gd name="connsiteX3" fmla="*/ 2177373 w 6886174"/>
                  <a:gd name="connsiteY3" fmla="*/ 2539069 h 3968109"/>
                  <a:gd name="connsiteX4" fmla="*/ 2818982 w 6886174"/>
                  <a:gd name="connsiteY4" fmla="*/ 2792597 h 3968109"/>
                  <a:gd name="connsiteX5" fmla="*/ 2981167 w 6886174"/>
                  <a:gd name="connsiteY5" fmla="*/ 3097525 h 3968109"/>
                  <a:gd name="connsiteX6" fmla="*/ 4269930 w 6886174"/>
                  <a:gd name="connsiteY6" fmla="*/ 3943728 h 3968109"/>
                  <a:gd name="connsiteX7" fmla="*/ 5020697 w 6886174"/>
                  <a:gd name="connsiteY7" fmla="*/ 3671181 h 3968109"/>
                  <a:gd name="connsiteX8" fmla="*/ 6134613 w 6886174"/>
                  <a:gd name="connsiteY8" fmla="*/ 2448425 h 3968109"/>
                  <a:gd name="connsiteX9" fmla="*/ 6607577 w 6886174"/>
                  <a:gd name="connsiteY9" fmla="*/ 2138044 h 3968109"/>
                  <a:gd name="connsiteX10" fmla="*/ 6865945 w 6886174"/>
                  <a:gd name="connsiteY10" fmla="*/ 1434221 h 3968109"/>
                  <a:gd name="connsiteX11" fmla="*/ 6874126 w 6886174"/>
                  <a:gd name="connsiteY11" fmla="*/ 1230725 h 3968109"/>
                  <a:gd name="connsiteX12" fmla="*/ 6885875 w 6886174"/>
                  <a:gd name="connsiteY12" fmla="*/ 1189632 h 3968109"/>
                  <a:gd name="connsiteX13" fmla="*/ 6886163 w 6886174"/>
                  <a:gd name="connsiteY13" fmla="*/ 1179948 h 3968109"/>
                  <a:gd name="connsiteX14" fmla="*/ 6886082 w 6886174"/>
                  <a:gd name="connsiteY14" fmla="*/ 1179897 h 3968109"/>
                  <a:gd name="connsiteX15" fmla="*/ 6875395 w 6886174"/>
                  <a:gd name="connsiteY15" fmla="*/ 1132795 h 3968109"/>
                  <a:gd name="connsiteX16" fmla="*/ 6875256 w 6886174"/>
                  <a:gd name="connsiteY16" fmla="*/ 1127507 h 3968109"/>
                  <a:gd name="connsiteX17" fmla="*/ 6863088 w 6886174"/>
                  <a:gd name="connsiteY17" fmla="*/ 1084629 h 3968109"/>
                  <a:gd name="connsiteX18" fmla="*/ 6859258 w 6886174"/>
                  <a:gd name="connsiteY18" fmla="*/ 1078024 h 3968109"/>
                  <a:gd name="connsiteX19" fmla="*/ 6859184 w 6886174"/>
                  <a:gd name="connsiteY19" fmla="*/ 1078022 h 3968109"/>
                  <a:gd name="connsiteX20" fmla="*/ 6834330 w 6886174"/>
                  <a:gd name="connsiteY20" fmla="*/ 1052805 h 3968109"/>
                  <a:gd name="connsiteX21" fmla="*/ 6775624 w 6886174"/>
                  <a:gd name="connsiteY21" fmla="*/ 964552 h 3968109"/>
                  <a:gd name="connsiteX22" fmla="*/ 6094350 w 6886174"/>
                  <a:gd name="connsiteY22" fmla="*/ 434364 h 3968109"/>
                  <a:gd name="connsiteX23" fmla="*/ 5759580 w 6886174"/>
                  <a:gd name="connsiteY23" fmla="*/ 355567 h 3968109"/>
                  <a:gd name="connsiteX24" fmla="*/ 5443314 w 6886174"/>
                  <a:gd name="connsiteY24" fmla="*/ 388998 h 3968109"/>
                  <a:gd name="connsiteX25" fmla="*/ 5121018 w 6886174"/>
                  <a:gd name="connsiteY25" fmla="*/ 424741 h 3968109"/>
                  <a:gd name="connsiteX26" fmla="*/ 4105704 w 6886174"/>
                  <a:gd name="connsiteY26" fmla="*/ 485358 h 3968109"/>
                  <a:gd name="connsiteX27" fmla="*/ 3107160 w 6886174"/>
                  <a:gd name="connsiteY27" fmla="*/ 393307 h 3968109"/>
                  <a:gd name="connsiteX28" fmla="*/ 2612740 w 6886174"/>
                  <a:gd name="connsiteY28" fmla="*/ 260013 h 3968109"/>
                  <a:gd name="connsiteX29" fmla="*/ 1534853 w 6886174"/>
                  <a:gd name="connsiteY29" fmla="*/ 8710 h 3968109"/>
                  <a:gd name="connsiteX30" fmla="*/ 815304 w 6886174"/>
                  <a:gd name="connsiteY30" fmla="*/ 342260 h 3968109"/>
                  <a:gd name="connsiteX31" fmla="*/ 99502 w 6886174"/>
                  <a:gd name="connsiteY31" fmla="*/ 814189 h 3968109"/>
                  <a:gd name="connsiteX32" fmla="*/ 938 w 6886174"/>
                  <a:gd name="connsiteY32" fmla="*/ 929592 h 3968109"/>
                  <a:gd name="connsiteX33" fmla="*/ 9439 w 6886174"/>
                  <a:gd name="connsiteY33" fmla="*/ 989133 h 3968109"/>
                  <a:gd name="connsiteX0" fmla="*/ 9439 w 6886174"/>
                  <a:gd name="connsiteY0" fmla="*/ 989133 h 3968109"/>
                  <a:gd name="connsiteX1" fmla="*/ 38686 w 6886174"/>
                  <a:gd name="connsiteY1" fmla="*/ 1044224 h 3968109"/>
                  <a:gd name="connsiteX2" fmla="*/ 1678997 w 6886174"/>
                  <a:gd name="connsiteY2" fmla="*/ 1906950 h 3968109"/>
                  <a:gd name="connsiteX3" fmla="*/ 2177373 w 6886174"/>
                  <a:gd name="connsiteY3" fmla="*/ 2539069 h 3968109"/>
                  <a:gd name="connsiteX4" fmla="*/ 2818982 w 6886174"/>
                  <a:gd name="connsiteY4" fmla="*/ 2792597 h 3968109"/>
                  <a:gd name="connsiteX5" fmla="*/ 2981167 w 6886174"/>
                  <a:gd name="connsiteY5" fmla="*/ 3097525 h 3968109"/>
                  <a:gd name="connsiteX6" fmla="*/ 4269930 w 6886174"/>
                  <a:gd name="connsiteY6" fmla="*/ 3943728 h 3968109"/>
                  <a:gd name="connsiteX7" fmla="*/ 5020697 w 6886174"/>
                  <a:gd name="connsiteY7" fmla="*/ 3671181 h 3968109"/>
                  <a:gd name="connsiteX8" fmla="*/ 6134613 w 6886174"/>
                  <a:gd name="connsiteY8" fmla="*/ 2448425 h 3968109"/>
                  <a:gd name="connsiteX9" fmla="*/ 6607577 w 6886174"/>
                  <a:gd name="connsiteY9" fmla="*/ 2138044 h 3968109"/>
                  <a:gd name="connsiteX10" fmla="*/ 6865945 w 6886174"/>
                  <a:gd name="connsiteY10" fmla="*/ 1434221 h 3968109"/>
                  <a:gd name="connsiteX11" fmla="*/ 6874126 w 6886174"/>
                  <a:gd name="connsiteY11" fmla="*/ 1230725 h 3968109"/>
                  <a:gd name="connsiteX12" fmla="*/ 6885875 w 6886174"/>
                  <a:gd name="connsiteY12" fmla="*/ 1189632 h 3968109"/>
                  <a:gd name="connsiteX13" fmla="*/ 6886163 w 6886174"/>
                  <a:gd name="connsiteY13" fmla="*/ 1179948 h 3968109"/>
                  <a:gd name="connsiteX14" fmla="*/ 6886082 w 6886174"/>
                  <a:gd name="connsiteY14" fmla="*/ 1179897 h 3968109"/>
                  <a:gd name="connsiteX15" fmla="*/ 6875395 w 6886174"/>
                  <a:gd name="connsiteY15" fmla="*/ 1132795 h 3968109"/>
                  <a:gd name="connsiteX16" fmla="*/ 6875256 w 6886174"/>
                  <a:gd name="connsiteY16" fmla="*/ 1127507 h 3968109"/>
                  <a:gd name="connsiteX17" fmla="*/ 6863088 w 6886174"/>
                  <a:gd name="connsiteY17" fmla="*/ 1084629 h 3968109"/>
                  <a:gd name="connsiteX18" fmla="*/ 6859258 w 6886174"/>
                  <a:gd name="connsiteY18" fmla="*/ 1078024 h 3968109"/>
                  <a:gd name="connsiteX19" fmla="*/ 6859184 w 6886174"/>
                  <a:gd name="connsiteY19" fmla="*/ 1078022 h 3968109"/>
                  <a:gd name="connsiteX20" fmla="*/ 6834330 w 6886174"/>
                  <a:gd name="connsiteY20" fmla="*/ 1052805 h 3968109"/>
                  <a:gd name="connsiteX21" fmla="*/ 6775624 w 6886174"/>
                  <a:gd name="connsiteY21" fmla="*/ 964552 h 3968109"/>
                  <a:gd name="connsiteX22" fmla="*/ 6094350 w 6886174"/>
                  <a:gd name="connsiteY22" fmla="*/ 434364 h 3968109"/>
                  <a:gd name="connsiteX23" fmla="*/ 5759580 w 6886174"/>
                  <a:gd name="connsiteY23" fmla="*/ 355567 h 3968109"/>
                  <a:gd name="connsiteX24" fmla="*/ 5443314 w 6886174"/>
                  <a:gd name="connsiteY24" fmla="*/ 388998 h 3968109"/>
                  <a:gd name="connsiteX25" fmla="*/ 5121018 w 6886174"/>
                  <a:gd name="connsiteY25" fmla="*/ 424741 h 3968109"/>
                  <a:gd name="connsiteX26" fmla="*/ 4105704 w 6886174"/>
                  <a:gd name="connsiteY26" fmla="*/ 485358 h 3968109"/>
                  <a:gd name="connsiteX27" fmla="*/ 3107160 w 6886174"/>
                  <a:gd name="connsiteY27" fmla="*/ 393307 h 3968109"/>
                  <a:gd name="connsiteX28" fmla="*/ 2612740 w 6886174"/>
                  <a:gd name="connsiteY28" fmla="*/ 260013 h 3968109"/>
                  <a:gd name="connsiteX29" fmla="*/ 1534853 w 6886174"/>
                  <a:gd name="connsiteY29" fmla="*/ 8710 h 3968109"/>
                  <a:gd name="connsiteX30" fmla="*/ 815304 w 6886174"/>
                  <a:gd name="connsiteY30" fmla="*/ 342260 h 3968109"/>
                  <a:gd name="connsiteX31" fmla="*/ 99502 w 6886174"/>
                  <a:gd name="connsiteY31" fmla="*/ 814189 h 3968109"/>
                  <a:gd name="connsiteX32" fmla="*/ 938 w 6886174"/>
                  <a:gd name="connsiteY32" fmla="*/ 929592 h 3968109"/>
                  <a:gd name="connsiteX33" fmla="*/ 9439 w 6886174"/>
                  <a:gd name="connsiteY33" fmla="*/ 989133 h 3968109"/>
                  <a:gd name="connsiteX0" fmla="*/ 9439 w 6886174"/>
                  <a:gd name="connsiteY0" fmla="*/ 989133 h 3949178"/>
                  <a:gd name="connsiteX1" fmla="*/ 38686 w 6886174"/>
                  <a:gd name="connsiteY1" fmla="*/ 1044224 h 3949178"/>
                  <a:gd name="connsiteX2" fmla="*/ 1678997 w 6886174"/>
                  <a:gd name="connsiteY2" fmla="*/ 1906950 h 3949178"/>
                  <a:gd name="connsiteX3" fmla="*/ 2177373 w 6886174"/>
                  <a:gd name="connsiteY3" fmla="*/ 2539069 h 3949178"/>
                  <a:gd name="connsiteX4" fmla="*/ 2818982 w 6886174"/>
                  <a:gd name="connsiteY4" fmla="*/ 2792597 h 3949178"/>
                  <a:gd name="connsiteX5" fmla="*/ 2981167 w 6886174"/>
                  <a:gd name="connsiteY5" fmla="*/ 3097525 h 3949178"/>
                  <a:gd name="connsiteX6" fmla="*/ 4269930 w 6886174"/>
                  <a:gd name="connsiteY6" fmla="*/ 3943728 h 3949178"/>
                  <a:gd name="connsiteX7" fmla="*/ 5020697 w 6886174"/>
                  <a:gd name="connsiteY7" fmla="*/ 3671181 h 3949178"/>
                  <a:gd name="connsiteX8" fmla="*/ 6134613 w 6886174"/>
                  <a:gd name="connsiteY8" fmla="*/ 2448425 h 3949178"/>
                  <a:gd name="connsiteX9" fmla="*/ 6607577 w 6886174"/>
                  <a:gd name="connsiteY9" fmla="*/ 2138044 h 3949178"/>
                  <a:gd name="connsiteX10" fmla="*/ 6865945 w 6886174"/>
                  <a:gd name="connsiteY10" fmla="*/ 1434221 h 3949178"/>
                  <a:gd name="connsiteX11" fmla="*/ 6874126 w 6886174"/>
                  <a:gd name="connsiteY11" fmla="*/ 1230725 h 3949178"/>
                  <a:gd name="connsiteX12" fmla="*/ 6885875 w 6886174"/>
                  <a:gd name="connsiteY12" fmla="*/ 1189632 h 3949178"/>
                  <a:gd name="connsiteX13" fmla="*/ 6886163 w 6886174"/>
                  <a:gd name="connsiteY13" fmla="*/ 1179948 h 3949178"/>
                  <a:gd name="connsiteX14" fmla="*/ 6886082 w 6886174"/>
                  <a:gd name="connsiteY14" fmla="*/ 1179897 h 3949178"/>
                  <a:gd name="connsiteX15" fmla="*/ 6875395 w 6886174"/>
                  <a:gd name="connsiteY15" fmla="*/ 1132795 h 3949178"/>
                  <a:gd name="connsiteX16" fmla="*/ 6875256 w 6886174"/>
                  <a:gd name="connsiteY16" fmla="*/ 1127507 h 3949178"/>
                  <a:gd name="connsiteX17" fmla="*/ 6863088 w 6886174"/>
                  <a:gd name="connsiteY17" fmla="*/ 1084629 h 3949178"/>
                  <a:gd name="connsiteX18" fmla="*/ 6859258 w 6886174"/>
                  <a:gd name="connsiteY18" fmla="*/ 1078024 h 3949178"/>
                  <a:gd name="connsiteX19" fmla="*/ 6859184 w 6886174"/>
                  <a:gd name="connsiteY19" fmla="*/ 1078022 h 3949178"/>
                  <a:gd name="connsiteX20" fmla="*/ 6834330 w 6886174"/>
                  <a:gd name="connsiteY20" fmla="*/ 1052805 h 3949178"/>
                  <a:gd name="connsiteX21" fmla="*/ 6775624 w 6886174"/>
                  <a:gd name="connsiteY21" fmla="*/ 964552 h 3949178"/>
                  <a:gd name="connsiteX22" fmla="*/ 6094350 w 6886174"/>
                  <a:gd name="connsiteY22" fmla="*/ 434364 h 3949178"/>
                  <a:gd name="connsiteX23" fmla="*/ 5759580 w 6886174"/>
                  <a:gd name="connsiteY23" fmla="*/ 355567 h 3949178"/>
                  <a:gd name="connsiteX24" fmla="*/ 5443314 w 6886174"/>
                  <a:gd name="connsiteY24" fmla="*/ 388998 h 3949178"/>
                  <a:gd name="connsiteX25" fmla="*/ 5121018 w 6886174"/>
                  <a:gd name="connsiteY25" fmla="*/ 424741 h 3949178"/>
                  <a:gd name="connsiteX26" fmla="*/ 4105704 w 6886174"/>
                  <a:gd name="connsiteY26" fmla="*/ 485358 h 3949178"/>
                  <a:gd name="connsiteX27" fmla="*/ 3107160 w 6886174"/>
                  <a:gd name="connsiteY27" fmla="*/ 393307 h 3949178"/>
                  <a:gd name="connsiteX28" fmla="*/ 2612740 w 6886174"/>
                  <a:gd name="connsiteY28" fmla="*/ 260013 h 3949178"/>
                  <a:gd name="connsiteX29" fmla="*/ 1534853 w 6886174"/>
                  <a:gd name="connsiteY29" fmla="*/ 8710 h 3949178"/>
                  <a:gd name="connsiteX30" fmla="*/ 815304 w 6886174"/>
                  <a:gd name="connsiteY30" fmla="*/ 342260 h 3949178"/>
                  <a:gd name="connsiteX31" fmla="*/ 99502 w 6886174"/>
                  <a:gd name="connsiteY31" fmla="*/ 814189 h 3949178"/>
                  <a:gd name="connsiteX32" fmla="*/ 938 w 6886174"/>
                  <a:gd name="connsiteY32" fmla="*/ 929592 h 3949178"/>
                  <a:gd name="connsiteX33" fmla="*/ 9439 w 6886174"/>
                  <a:gd name="connsiteY33" fmla="*/ 989133 h 3949178"/>
                  <a:gd name="connsiteX0" fmla="*/ 9439 w 6886174"/>
                  <a:gd name="connsiteY0" fmla="*/ 989133 h 4162445"/>
                  <a:gd name="connsiteX1" fmla="*/ 38686 w 6886174"/>
                  <a:gd name="connsiteY1" fmla="*/ 1044224 h 4162445"/>
                  <a:gd name="connsiteX2" fmla="*/ 1678997 w 6886174"/>
                  <a:gd name="connsiteY2" fmla="*/ 1906950 h 4162445"/>
                  <a:gd name="connsiteX3" fmla="*/ 2177373 w 6886174"/>
                  <a:gd name="connsiteY3" fmla="*/ 2539069 h 4162445"/>
                  <a:gd name="connsiteX4" fmla="*/ 2818982 w 6886174"/>
                  <a:gd name="connsiteY4" fmla="*/ 2792597 h 4162445"/>
                  <a:gd name="connsiteX5" fmla="*/ 2981167 w 6886174"/>
                  <a:gd name="connsiteY5" fmla="*/ 3097525 h 4162445"/>
                  <a:gd name="connsiteX6" fmla="*/ 4263984 w 6886174"/>
                  <a:gd name="connsiteY6" fmla="*/ 4161984 h 4162445"/>
                  <a:gd name="connsiteX7" fmla="*/ 5020697 w 6886174"/>
                  <a:gd name="connsiteY7" fmla="*/ 3671181 h 4162445"/>
                  <a:gd name="connsiteX8" fmla="*/ 6134613 w 6886174"/>
                  <a:gd name="connsiteY8" fmla="*/ 2448425 h 4162445"/>
                  <a:gd name="connsiteX9" fmla="*/ 6607577 w 6886174"/>
                  <a:gd name="connsiteY9" fmla="*/ 2138044 h 4162445"/>
                  <a:gd name="connsiteX10" fmla="*/ 6865945 w 6886174"/>
                  <a:gd name="connsiteY10" fmla="*/ 1434221 h 4162445"/>
                  <a:gd name="connsiteX11" fmla="*/ 6874126 w 6886174"/>
                  <a:gd name="connsiteY11" fmla="*/ 1230725 h 4162445"/>
                  <a:gd name="connsiteX12" fmla="*/ 6885875 w 6886174"/>
                  <a:gd name="connsiteY12" fmla="*/ 1189632 h 4162445"/>
                  <a:gd name="connsiteX13" fmla="*/ 6886163 w 6886174"/>
                  <a:gd name="connsiteY13" fmla="*/ 1179948 h 4162445"/>
                  <a:gd name="connsiteX14" fmla="*/ 6886082 w 6886174"/>
                  <a:gd name="connsiteY14" fmla="*/ 1179897 h 4162445"/>
                  <a:gd name="connsiteX15" fmla="*/ 6875395 w 6886174"/>
                  <a:gd name="connsiteY15" fmla="*/ 1132795 h 4162445"/>
                  <a:gd name="connsiteX16" fmla="*/ 6875256 w 6886174"/>
                  <a:gd name="connsiteY16" fmla="*/ 1127507 h 4162445"/>
                  <a:gd name="connsiteX17" fmla="*/ 6863088 w 6886174"/>
                  <a:gd name="connsiteY17" fmla="*/ 1084629 h 4162445"/>
                  <a:gd name="connsiteX18" fmla="*/ 6859258 w 6886174"/>
                  <a:gd name="connsiteY18" fmla="*/ 1078024 h 4162445"/>
                  <a:gd name="connsiteX19" fmla="*/ 6859184 w 6886174"/>
                  <a:gd name="connsiteY19" fmla="*/ 1078022 h 4162445"/>
                  <a:gd name="connsiteX20" fmla="*/ 6834330 w 6886174"/>
                  <a:gd name="connsiteY20" fmla="*/ 1052805 h 4162445"/>
                  <a:gd name="connsiteX21" fmla="*/ 6775624 w 6886174"/>
                  <a:gd name="connsiteY21" fmla="*/ 964552 h 4162445"/>
                  <a:gd name="connsiteX22" fmla="*/ 6094350 w 6886174"/>
                  <a:gd name="connsiteY22" fmla="*/ 434364 h 4162445"/>
                  <a:gd name="connsiteX23" fmla="*/ 5759580 w 6886174"/>
                  <a:gd name="connsiteY23" fmla="*/ 355567 h 4162445"/>
                  <a:gd name="connsiteX24" fmla="*/ 5443314 w 6886174"/>
                  <a:gd name="connsiteY24" fmla="*/ 388998 h 4162445"/>
                  <a:gd name="connsiteX25" fmla="*/ 5121018 w 6886174"/>
                  <a:gd name="connsiteY25" fmla="*/ 424741 h 4162445"/>
                  <a:gd name="connsiteX26" fmla="*/ 4105704 w 6886174"/>
                  <a:gd name="connsiteY26" fmla="*/ 485358 h 4162445"/>
                  <a:gd name="connsiteX27" fmla="*/ 3107160 w 6886174"/>
                  <a:gd name="connsiteY27" fmla="*/ 393307 h 4162445"/>
                  <a:gd name="connsiteX28" fmla="*/ 2612740 w 6886174"/>
                  <a:gd name="connsiteY28" fmla="*/ 260013 h 4162445"/>
                  <a:gd name="connsiteX29" fmla="*/ 1534853 w 6886174"/>
                  <a:gd name="connsiteY29" fmla="*/ 8710 h 4162445"/>
                  <a:gd name="connsiteX30" fmla="*/ 815304 w 6886174"/>
                  <a:gd name="connsiteY30" fmla="*/ 342260 h 4162445"/>
                  <a:gd name="connsiteX31" fmla="*/ 99502 w 6886174"/>
                  <a:gd name="connsiteY31" fmla="*/ 814189 h 4162445"/>
                  <a:gd name="connsiteX32" fmla="*/ 938 w 6886174"/>
                  <a:gd name="connsiteY32" fmla="*/ 929592 h 4162445"/>
                  <a:gd name="connsiteX33" fmla="*/ 9439 w 6886174"/>
                  <a:gd name="connsiteY33" fmla="*/ 989133 h 4162445"/>
                  <a:gd name="connsiteX0" fmla="*/ 9439 w 6886174"/>
                  <a:gd name="connsiteY0" fmla="*/ 989133 h 4162024"/>
                  <a:gd name="connsiteX1" fmla="*/ 38686 w 6886174"/>
                  <a:gd name="connsiteY1" fmla="*/ 1044224 h 4162024"/>
                  <a:gd name="connsiteX2" fmla="*/ 1678997 w 6886174"/>
                  <a:gd name="connsiteY2" fmla="*/ 1906950 h 4162024"/>
                  <a:gd name="connsiteX3" fmla="*/ 2177373 w 6886174"/>
                  <a:gd name="connsiteY3" fmla="*/ 2539069 h 4162024"/>
                  <a:gd name="connsiteX4" fmla="*/ 2818982 w 6886174"/>
                  <a:gd name="connsiteY4" fmla="*/ 2792597 h 4162024"/>
                  <a:gd name="connsiteX5" fmla="*/ 2981167 w 6886174"/>
                  <a:gd name="connsiteY5" fmla="*/ 3097525 h 4162024"/>
                  <a:gd name="connsiteX6" fmla="*/ 4263984 w 6886174"/>
                  <a:gd name="connsiteY6" fmla="*/ 4161984 h 4162024"/>
                  <a:gd name="connsiteX7" fmla="*/ 5020697 w 6886174"/>
                  <a:gd name="connsiteY7" fmla="*/ 3671181 h 4162024"/>
                  <a:gd name="connsiteX8" fmla="*/ 6134613 w 6886174"/>
                  <a:gd name="connsiteY8" fmla="*/ 2448425 h 4162024"/>
                  <a:gd name="connsiteX9" fmla="*/ 6607577 w 6886174"/>
                  <a:gd name="connsiteY9" fmla="*/ 2138044 h 4162024"/>
                  <a:gd name="connsiteX10" fmla="*/ 6865945 w 6886174"/>
                  <a:gd name="connsiteY10" fmla="*/ 1434221 h 4162024"/>
                  <a:gd name="connsiteX11" fmla="*/ 6874126 w 6886174"/>
                  <a:gd name="connsiteY11" fmla="*/ 1230725 h 4162024"/>
                  <a:gd name="connsiteX12" fmla="*/ 6885875 w 6886174"/>
                  <a:gd name="connsiteY12" fmla="*/ 1189632 h 4162024"/>
                  <a:gd name="connsiteX13" fmla="*/ 6886163 w 6886174"/>
                  <a:gd name="connsiteY13" fmla="*/ 1179948 h 4162024"/>
                  <a:gd name="connsiteX14" fmla="*/ 6886082 w 6886174"/>
                  <a:gd name="connsiteY14" fmla="*/ 1179897 h 4162024"/>
                  <a:gd name="connsiteX15" fmla="*/ 6875395 w 6886174"/>
                  <a:gd name="connsiteY15" fmla="*/ 1132795 h 4162024"/>
                  <a:gd name="connsiteX16" fmla="*/ 6875256 w 6886174"/>
                  <a:gd name="connsiteY16" fmla="*/ 1127507 h 4162024"/>
                  <a:gd name="connsiteX17" fmla="*/ 6863088 w 6886174"/>
                  <a:gd name="connsiteY17" fmla="*/ 1084629 h 4162024"/>
                  <a:gd name="connsiteX18" fmla="*/ 6859258 w 6886174"/>
                  <a:gd name="connsiteY18" fmla="*/ 1078024 h 4162024"/>
                  <a:gd name="connsiteX19" fmla="*/ 6859184 w 6886174"/>
                  <a:gd name="connsiteY19" fmla="*/ 1078022 h 4162024"/>
                  <a:gd name="connsiteX20" fmla="*/ 6834330 w 6886174"/>
                  <a:gd name="connsiteY20" fmla="*/ 1052805 h 4162024"/>
                  <a:gd name="connsiteX21" fmla="*/ 6775624 w 6886174"/>
                  <a:gd name="connsiteY21" fmla="*/ 964552 h 4162024"/>
                  <a:gd name="connsiteX22" fmla="*/ 6094350 w 6886174"/>
                  <a:gd name="connsiteY22" fmla="*/ 434364 h 4162024"/>
                  <a:gd name="connsiteX23" fmla="*/ 5759580 w 6886174"/>
                  <a:gd name="connsiteY23" fmla="*/ 355567 h 4162024"/>
                  <a:gd name="connsiteX24" fmla="*/ 5443314 w 6886174"/>
                  <a:gd name="connsiteY24" fmla="*/ 388998 h 4162024"/>
                  <a:gd name="connsiteX25" fmla="*/ 5121018 w 6886174"/>
                  <a:gd name="connsiteY25" fmla="*/ 424741 h 4162024"/>
                  <a:gd name="connsiteX26" fmla="*/ 4105704 w 6886174"/>
                  <a:gd name="connsiteY26" fmla="*/ 485358 h 4162024"/>
                  <a:gd name="connsiteX27" fmla="*/ 3107160 w 6886174"/>
                  <a:gd name="connsiteY27" fmla="*/ 393307 h 4162024"/>
                  <a:gd name="connsiteX28" fmla="*/ 2612740 w 6886174"/>
                  <a:gd name="connsiteY28" fmla="*/ 260013 h 4162024"/>
                  <a:gd name="connsiteX29" fmla="*/ 1534853 w 6886174"/>
                  <a:gd name="connsiteY29" fmla="*/ 8710 h 4162024"/>
                  <a:gd name="connsiteX30" fmla="*/ 815304 w 6886174"/>
                  <a:gd name="connsiteY30" fmla="*/ 342260 h 4162024"/>
                  <a:gd name="connsiteX31" fmla="*/ 99502 w 6886174"/>
                  <a:gd name="connsiteY31" fmla="*/ 814189 h 4162024"/>
                  <a:gd name="connsiteX32" fmla="*/ 938 w 6886174"/>
                  <a:gd name="connsiteY32" fmla="*/ 929592 h 4162024"/>
                  <a:gd name="connsiteX33" fmla="*/ 9439 w 6886174"/>
                  <a:gd name="connsiteY33" fmla="*/ 989133 h 4162024"/>
                  <a:gd name="connsiteX0" fmla="*/ 9439 w 6886174"/>
                  <a:gd name="connsiteY0" fmla="*/ 989133 h 4162082"/>
                  <a:gd name="connsiteX1" fmla="*/ 38686 w 6886174"/>
                  <a:gd name="connsiteY1" fmla="*/ 1044224 h 4162082"/>
                  <a:gd name="connsiteX2" fmla="*/ 1678997 w 6886174"/>
                  <a:gd name="connsiteY2" fmla="*/ 1906950 h 4162082"/>
                  <a:gd name="connsiteX3" fmla="*/ 2177373 w 6886174"/>
                  <a:gd name="connsiteY3" fmla="*/ 2539069 h 4162082"/>
                  <a:gd name="connsiteX4" fmla="*/ 2818982 w 6886174"/>
                  <a:gd name="connsiteY4" fmla="*/ 2792597 h 4162082"/>
                  <a:gd name="connsiteX5" fmla="*/ 2981167 w 6886174"/>
                  <a:gd name="connsiteY5" fmla="*/ 3097525 h 4162082"/>
                  <a:gd name="connsiteX6" fmla="*/ 4263984 w 6886174"/>
                  <a:gd name="connsiteY6" fmla="*/ 4161984 h 4162082"/>
                  <a:gd name="connsiteX7" fmla="*/ 5020697 w 6886174"/>
                  <a:gd name="connsiteY7" fmla="*/ 3671181 h 4162082"/>
                  <a:gd name="connsiteX8" fmla="*/ 6134613 w 6886174"/>
                  <a:gd name="connsiteY8" fmla="*/ 2448425 h 4162082"/>
                  <a:gd name="connsiteX9" fmla="*/ 6607577 w 6886174"/>
                  <a:gd name="connsiteY9" fmla="*/ 2138044 h 4162082"/>
                  <a:gd name="connsiteX10" fmla="*/ 6865945 w 6886174"/>
                  <a:gd name="connsiteY10" fmla="*/ 1434221 h 4162082"/>
                  <a:gd name="connsiteX11" fmla="*/ 6874126 w 6886174"/>
                  <a:gd name="connsiteY11" fmla="*/ 1230725 h 4162082"/>
                  <a:gd name="connsiteX12" fmla="*/ 6885875 w 6886174"/>
                  <a:gd name="connsiteY12" fmla="*/ 1189632 h 4162082"/>
                  <a:gd name="connsiteX13" fmla="*/ 6886163 w 6886174"/>
                  <a:gd name="connsiteY13" fmla="*/ 1179948 h 4162082"/>
                  <a:gd name="connsiteX14" fmla="*/ 6886082 w 6886174"/>
                  <a:gd name="connsiteY14" fmla="*/ 1179897 h 4162082"/>
                  <a:gd name="connsiteX15" fmla="*/ 6875395 w 6886174"/>
                  <a:gd name="connsiteY15" fmla="*/ 1132795 h 4162082"/>
                  <a:gd name="connsiteX16" fmla="*/ 6875256 w 6886174"/>
                  <a:gd name="connsiteY16" fmla="*/ 1127507 h 4162082"/>
                  <a:gd name="connsiteX17" fmla="*/ 6863088 w 6886174"/>
                  <a:gd name="connsiteY17" fmla="*/ 1084629 h 4162082"/>
                  <a:gd name="connsiteX18" fmla="*/ 6859258 w 6886174"/>
                  <a:gd name="connsiteY18" fmla="*/ 1078024 h 4162082"/>
                  <a:gd name="connsiteX19" fmla="*/ 6859184 w 6886174"/>
                  <a:gd name="connsiteY19" fmla="*/ 1078022 h 4162082"/>
                  <a:gd name="connsiteX20" fmla="*/ 6834330 w 6886174"/>
                  <a:gd name="connsiteY20" fmla="*/ 1052805 h 4162082"/>
                  <a:gd name="connsiteX21" fmla="*/ 6775624 w 6886174"/>
                  <a:gd name="connsiteY21" fmla="*/ 964552 h 4162082"/>
                  <a:gd name="connsiteX22" fmla="*/ 6094350 w 6886174"/>
                  <a:gd name="connsiteY22" fmla="*/ 434364 h 4162082"/>
                  <a:gd name="connsiteX23" fmla="*/ 5759580 w 6886174"/>
                  <a:gd name="connsiteY23" fmla="*/ 355567 h 4162082"/>
                  <a:gd name="connsiteX24" fmla="*/ 5443314 w 6886174"/>
                  <a:gd name="connsiteY24" fmla="*/ 388998 h 4162082"/>
                  <a:gd name="connsiteX25" fmla="*/ 5121018 w 6886174"/>
                  <a:gd name="connsiteY25" fmla="*/ 424741 h 4162082"/>
                  <a:gd name="connsiteX26" fmla="*/ 4105704 w 6886174"/>
                  <a:gd name="connsiteY26" fmla="*/ 485358 h 4162082"/>
                  <a:gd name="connsiteX27" fmla="*/ 3107160 w 6886174"/>
                  <a:gd name="connsiteY27" fmla="*/ 393307 h 4162082"/>
                  <a:gd name="connsiteX28" fmla="*/ 2612740 w 6886174"/>
                  <a:gd name="connsiteY28" fmla="*/ 260013 h 4162082"/>
                  <a:gd name="connsiteX29" fmla="*/ 1534853 w 6886174"/>
                  <a:gd name="connsiteY29" fmla="*/ 8710 h 4162082"/>
                  <a:gd name="connsiteX30" fmla="*/ 815304 w 6886174"/>
                  <a:gd name="connsiteY30" fmla="*/ 342260 h 4162082"/>
                  <a:gd name="connsiteX31" fmla="*/ 99502 w 6886174"/>
                  <a:gd name="connsiteY31" fmla="*/ 814189 h 4162082"/>
                  <a:gd name="connsiteX32" fmla="*/ 938 w 6886174"/>
                  <a:gd name="connsiteY32" fmla="*/ 929592 h 4162082"/>
                  <a:gd name="connsiteX33" fmla="*/ 9439 w 6886174"/>
                  <a:gd name="connsiteY33" fmla="*/ 989133 h 4162082"/>
                  <a:gd name="connsiteX0" fmla="*/ 9439 w 6886174"/>
                  <a:gd name="connsiteY0" fmla="*/ 989133 h 4162076"/>
                  <a:gd name="connsiteX1" fmla="*/ 38686 w 6886174"/>
                  <a:gd name="connsiteY1" fmla="*/ 1044224 h 4162076"/>
                  <a:gd name="connsiteX2" fmla="*/ 1678997 w 6886174"/>
                  <a:gd name="connsiteY2" fmla="*/ 1906950 h 4162076"/>
                  <a:gd name="connsiteX3" fmla="*/ 2177373 w 6886174"/>
                  <a:gd name="connsiteY3" fmla="*/ 2539069 h 4162076"/>
                  <a:gd name="connsiteX4" fmla="*/ 2818982 w 6886174"/>
                  <a:gd name="connsiteY4" fmla="*/ 2792597 h 4162076"/>
                  <a:gd name="connsiteX5" fmla="*/ 2981167 w 6886174"/>
                  <a:gd name="connsiteY5" fmla="*/ 3097525 h 4162076"/>
                  <a:gd name="connsiteX6" fmla="*/ 4263984 w 6886174"/>
                  <a:gd name="connsiteY6" fmla="*/ 4161984 h 4162076"/>
                  <a:gd name="connsiteX7" fmla="*/ 5020697 w 6886174"/>
                  <a:gd name="connsiteY7" fmla="*/ 3671181 h 4162076"/>
                  <a:gd name="connsiteX8" fmla="*/ 6134613 w 6886174"/>
                  <a:gd name="connsiteY8" fmla="*/ 2448425 h 4162076"/>
                  <a:gd name="connsiteX9" fmla="*/ 6607577 w 6886174"/>
                  <a:gd name="connsiteY9" fmla="*/ 2138044 h 4162076"/>
                  <a:gd name="connsiteX10" fmla="*/ 6865945 w 6886174"/>
                  <a:gd name="connsiteY10" fmla="*/ 1434221 h 4162076"/>
                  <a:gd name="connsiteX11" fmla="*/ 6874126 w 6886174"/>
                  <a:gd name="connsiteY11" fmla="*/ 1230725 h 4162076"/>
                  <a:gd name="connsiteX12" fmla="*/ 6885875 w 6886174"/>
                  <a:gd name="connsiteY12" fmla="*/ 1189632 h 4162076"/>
                  <a:gd name="connsiteX13" fmla="*/ 6886163 w 6886174"/>
                  <a:gd name="connsiteY13" fmla="*/ 1179948 h 4162076"/>
                  <a:gd name="connsiteX14" fmla="*/ 6886082 w 6886174"/>
                  <a:gd name="connsiteY14" fmla="*/ 1179897 h 4162076"/>
                  <a:gd name="connsiteX15" fmla="*/ 6875395 w 6886174"/>
                  <a:gd name="connsiteY15" fmla="*/ 1132795 h 4162076"/>
                  <a:gd name="connsiteX16" fmla="*/ 6875256 w 6886174"/>
                  <a:gd name="connsiteY16" fmla="*/ 1127507 h 4162076"/>
                  <a:gd name="connsiteX17" fmla="*/ 6863088 w 6886174"/>
                  <a:gd name="connsiteY17" fmla="*/ 1084629 h 4162076"/>
                  <a:gd name="connsiteX18" fmla="*/ 6859258 w 6886174"/>
                  <a:gd name="connsiteY18" fmla="*/ 1078024 h 4162076"/>
                  <a:gd name="connsiteX19" fmla="*/ 6859184 w 6886174"/>
                  <a:gd name="connsiteY19" fmla="*/ 1078022 h 4162076"/>
                  <a:gd name="connsiteX20" fmla="*/ 6834330 w 6886174"/>
                  <a:gd name="connsiteY20" fmla="*/ 1052805 h 4162076"/>
                  <a:gd name="connsiteX21" fmla="*/ 6775624 w 6886174"/>
                  <a:gd name="connsiteY21" fmla="*/ 964552 h 4162076"/>
                  <a:gd name="connsiteX22" fmla="*/ 6094350 w 6886174"/>
                  <a:gd name="connsiteY22" fmla="*/ 434364 h 4162076"/>
                  <a:gd name="connsiteX23" fmla="*/ 5759580 w 6886174"/>
                  <a:gd name="connsiteY23" fmla="*/ 355567 h 4162076"/>
                  <a:gd name="connsiteX24" fmla="*/ 5443314 w 6886174"/>
                  <a:gd name="connsiteY24" fmla="*/ 388998 h 4162076"/>
                  <a:gd name="connsiteX25" fmla="*/ 5121018 w 6886174"/>
                  <a:gd name="connsiteY25" fmla="*/ 424741 h 4162076"/>
                  <a:gd name="connsiteX26" fmla="*/ 4105704 w 6886174"/>
                  <a:gd name="connsiteY26" fmla="*/ 485358 h 4162076"/>
                  <a:gd name="connsiteX27" fmla="*/ 3107160 w 6886174"/>
                  <a:gd name="connsiteY27" fmla="*/ 393307 h 4162076"/>
                  <a:gd name="connsiteX28" fmla="*/ 2612740 w 6886174"/>
                  <a:gd name="connsiteY28" fmla="*/ 260013 h 4162076"/>
                  <a:gd name="connsiteX29" fmla="*/ 1534853 w 6886174"/>
                  <a:gd name="connsiteY29" fmla="*/ 8710 h 4162076"/>
                  <a:gd name="connsiteX30" fmla="*/ 815304 w 6886174"/>
                  <a:gd name="connsiteY30" fmla="*/ 342260 h 4162076"/>
                  <a:gd name="connsiteX31" fmla="*/ 99502 w 6886174"/>
                  <a:gd name="connsiteY31" fmla="*/ 814189 h 4162076"/>
                  <a:gd name="connsiteX32" fmla="*/ 938 w 6886174"/>
                  <a:gd name="connsiteY32" fmla="*/ 929592 h 4162076"/>
                  <a:gd name="connsiteX33" fmla="*/ 9439 w 6886174"/>
                  <a:gd name="connsiteY33" fmla="*/ 989133 h 4162076"/>
                  <a:gd name="connsiteX0" fmla="*/ 9439 w 6886174"/>
                  <a:gd name="connsiteY0" fmla="*/ 989133 h 4162053"/>
                  <a:gd name="connsiteX1" fmla="*/ 38686 w 6886174"/>
                  <a:gd name="connsiteY1" fmla="*/ 1044224 h 4162053"/>
                  <a:gd name="connsiteX2" fmla="*/ 1678997 w 6886174"/>
                  <a:gd name="connsiteY2" fmla="*/ 1906950 h 4162053"/>
                  <a:gd name="connsiteX3" fmla="*/ 2177373 w 6886174"/>
                  <a:gd name="connsiteY3" fmla="*/ 2539069 h 4162053"/>
                  <a:gd name="connsiteX4" fmla="*/ 2818982 w 6886174"/>
                  <a:gd name="connsiteY4" fmla="*/ 2792597 h 4162053"/>
                  <a:gd name="connsiteX5" fmla="*/ 2981167 w 6886174"/>
                  <a:gd name="connsiteY5" fmla="*/ 3097525 h 4162053"/>
                  <a:gd name="connsiteX6" fmla="*/ 4263984 w 6886174"/>
                  <a:gd name="connsiteY6" fmla="*/ 4161984 h 4162053"/>
                  <a:gd name="connsiteX7" fmla="*/ 5020697 w 6886174"/>
                  <a:gd name="connsiteY7" fmla="*/ 3671181 h 4162053"/>
                  <a:gd name="connsiteX8" fmla="*/ 6134613 w 6886174"/>
                  <a:gd name="connsiteY8" fmla="*/ 2448425 h 4162053"/>
                  <a:gd name="connsiteX9" fmla="*/ 6607577 w 6886174"/>
                  <a:gd name="connsiteY9" fmla="*/ 2138044 h 4162053"/>
                  <a:gd name="connsiteX10" fmla="*/ 6865945 w 6886174"/>
                  <a:gd name="connsiteY10" fmla="*/ 1434221 h 4162053"/>
                  <a:gd name="connsiteX11" fmla="*/ 6874126 w 6886174"/>
                  <a:gd name="connsiteY11" fmla="*/ 1230725 h 4162053"/>
                  <a:gd name="connsiteX12" fmla="*/ 6885875 w 6886174"/>
                  <a:gd name="connsiteY12" fmla="*/ 1189632 h 4162053"/>
                  <a:gd name="connsiteX13" fmla="*/ 6886163 w 6886174"/>
                  <a:gd name="connsiteY13" fmla="*/ 1179948 h 4162053"/>
                  <a:gd name="connsiteX14" fmla="*/ 6886082 w 6886174"/>
                  <a:gd name="connsiteY14" fmla="*/ 1179897 h 4162053"/>
                  <a:gd name="connsiteX15" fmla="*/ 6875395 w 6886174"/>
                  <a:gd name="connsiteY15" fmla="*/ 1132795 h 4162053"/>
                  <a:gd name="connsiteX16" fmla="*/ 6875256 w 6886174"/>
                  <a:gd name="connsiteY16" fmla="*/ 1127507 h 4162053"/>
                  <a:gd name="connsiteX17" fmla="*/ 6863088 w 6886174"/>
                  <a:gd name="connsiteY17" fmla="*/ 1084629 h 4162053"/>
                  <a:gd name="connsiteX18" fmla="*/ 6859258 w 6886174"/>
                  <a:gd name="connsiteY18" fmla="*/ 1078024 h 4162053"/>
                  <a:gd name="connsiteX19" fmla="*/ 6859184 w 6886174"/>
                  <a:gd name="connsiteY19" fmla="*/ 1078022 h 4162053"/>
                  <a:gd name="connsiteX20" fmla="*/ 6834330 w 6886174"/>
                  <a:gd name="connsiteY20" fmla="*/ 1052805 h 4162053"/>
                  <a:gd name="connsiteX21" fmla="*/ 6775624 w 6886174"/>
                  <a:gd name="connsiteY21" fmla="*/ 964552 h 4162053"/>
                  <a:gd name="connsiteX22" fmla="*/ 6094350 w 6886174"/>
                  <a:gd name="connsiteY22" fmla="*/ 434364 h 4162053"/>
                  <a:gd name="connsiteX23" fmla="*/ 5759580 w 6886174"/>
                  <a:gd name="connsiteY23" fmla="*/ 355567 h 4162053"/>
                  <a:gd name="connsiteX24" fmla="*/ 5443314 w 6886174"/>
                  <a:gd name="connsiteY24" fmla="*/ 388998 h 4162053"/>
                  <a:gd name="connsiteX25" fmla="*/ 5121018 w 6886174"/>
                  <a:gd name="connsiteY25" fmla="*/ 424741 h 4162053"/>
                  <a:gd name="connsiteX26" fmla="*/ 4105704 w 6886174"/>
                  <a:gd name="connsiteY26" fmla="*/ 485358 h 4162053"/>
                  <a:gd name="connsiteX27" fmla="*/ 3107160 w 6886174"/>
                  <a:gd name="connsiteY27" fmla="*/ 393307 h 4162053"/>
                  <a:gd name="connsiteX28" fmla="*/ 2612740 w 6886174"/>
                  <a:gd name="connsiteY28" fmla="*/ 260013 h 4162053"/>
                  <a:gd name="connsiteX29" fmla="*/ 1534853 w 6886174"/>
                  <a:gd name="connsiteY29" fmla="*/ 8710 h 4162053"/>
                  <a:gd name="connsiteX30" fmla="*/ 815304 w 6886174"/>
                  <a:gd name="connsiteY30" fmla="*/ 342260 h 4162053"/>
                  <a:gd name="connsiteX31" fmla="*/ 99502 w 6886174"/>
                  <a:gd name="connsiteY31" fmla="*/ 814189 h 4162053"/>
                  <a:gd name="connsiteX32" fmla="*/ 938 w 6886174"/>
                  <a:gd name="connsiteY32" fmla="*/ 929592 h 4162053"/>
                  <a:gd name="connsiteX33" fmla="*/ 9439 w 6886174"/>
                  <a:gd name="connsiteY33" fmla="*/ 989133 h 4162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6886174" h="4162053">
                    <a:moveTo>
                      <a:pt x="9439" y="989133"/>
                    </a:moveTo>
                    <a:cubicBezTo>
                      <a:pt x="16852" y="1008356"/>
                      <a:pt x="27725" y="1026837"/>
                      <a:pt x="38686" y="1044224"/>
                    </a:cubicBezTo>
                    <a:cubicBezTo>
                      <a:pt x="383603" y="1591615"/>
                      <a:pt x="1032507" y="1932879"/>
                      <a:pt x="1678997" y="1906950"/>
                    </a:cubicBezTo>
                    <a:cubicBezTo>
                      <a:pt x="1709582" y="2184243"/>
                      <a:pt x="1916364" y="2424125"/>
                      <a:pt x="2177373" y="2539069"/>
                    </a:cubicBezTo>
                    <a:cubicBezTo>
                      <a:pt x="2397992" y="2636226"/>
                      <a:pt x="2685016" y="2699521"/>
                      <a:pt x="2818982" y="2792597"/>
                    </a:cubicBezTo>
                    <a:cubicBezTo>
                      <a:pt x="2952948" y="2885673"/>
                      <a:pt x="2930881" y="2942994"/>
                      <a:pt x="2981167" y="3097525"/>
                    </a:cubicBezTo>
                    <a:cubicBezTo>
                      <a:pt x="3168663" y="3673705"/>
                      <a:pt x="3220527" y="4168789"/>
                      <a:pt x="4263984" y="4161984"/>
                    </a:cubicBezTo>
                    <a:cubicBezTo>
                      <a:pt x="4617089" y="4159681"/>
                      <a:pt x="4708926" y="3956774"/>
                      <a:pt x="5020697" y="3671181"/>
                    </a:cubicBezTo>
                    <a:cubicBezTo>
                      <a:pt x="5332468" y="3385588"/>
                      <a:pt x="5674785" y="2757303"/>
                      <a:pt x="6134613" y="2448425"/>
                    </a:cubicBezTo>
                    <a:cubicBezTo>
                      <a:pt x="6291567" y="2342963"/>
                      <a:pt x="6474042" y="2271954"/>
                      <a:pt x="6607577" y="2138044"/>
                    </a:cubicBezTo>
                    <a:cubicBezTo>
                      <a:pt x="6789132" y="1955982"/>
                      <a:pt x="6846217" y="1696949"/>
                      <a:pt x="6865945" y="1434221"/>
                    </a:cubicBezTo>
                    <a:lnTo>
                      <a:pt x="6874126" y="1230725"/>
                    </a:lnTo>
                    <a:lnTo>
                      <a:pt x="6885875" y="1189632"/>
                    </a:lnTo>
                    <a:cubicBezTo>
                      <a:pt x="6886086" y="1186400"/>
                      <a:pt x="6886215" y="1183118"/>
                      <a:pt x="6886163" y="1179948"/>
                    </a:cubicBezTo>
                    <a:lnTo>
                      <a:pt x="6886082" y="1179897"/>
                    </a:lnTo>
                    <a:lnTo>
                      <a:pt x="6875395" y="1132795"/>
                    </a:lnTo>
                    <a:cubicBezTo>
                      <a:pt x="6875349" y="1131032"/>
                      <a:pt x="6875302" y="1129270"/>
                      <a:pt x="6875256" y="1127507"/>
                    </a:cubicBezTo>
                    <a:cubicBezTo>
                      <a:pt x="6873615" y="1112514"/>
                      <a:pt x="6870143" y="1097952"/>
                      <a:pt x="6863088" y="1084629"/>
                    </a:cubicBezTo>
                    <a:cubicBezTo>
                      <a:pt x="6861886" y="1082375"/>
                      <a:pt x="6860610" y="1080124"/>
                      <a:pt x="6859258" y="1078024"/>
                    </a:cubicBezTo>
                    <a:cubicBezTo>
                      <a:pt x="6859233" y="1078023"/>
                      <a:pt x="6859209" y="1078023"/>
                      <a:pt x="6859184" y="1078022"/>
                    </a:cubicBezTo>
                    <a:lnTo>
                      <a:pt x="6834330" y="1052805"/>
                    </a:lnTo>
                    <a:lnTo>
                      <a:pt x="6775624" y="964552"/>
                    </a:lnTo>
                    <a:cubicBezTo>
                      <a:pt x="6604159" y="728841"/>
                      <a:pt x="6364501" y="543519"/>
                      <a:pt x="6094350" y="434364"/>
                    </a:cubicBezTo>
                    <a:cubicBezTo>
                      <a:pt x="5986605" y="390870"/>
                      <a:pt x="5876555" y="357603"/>
                      <a:pt x="5759580" y="355567"/>
                    </a:cubicBezTo>
                    <a:cubicBezTo>
                      <a:pt x="5651782" y="353730"/>
                      <a:pt x="5549497" y="377168"/>
                      <a:pt x="5443314" y="388998"/>
                    </a:cubicBezTo>
                    <a:lnTo>
                      <a:pt x="5121018" y="424741"/>
                    </a:lnTo>
                    <a:cubicBezTo>
                      <a:pt x="4783852" y="460790"/>
                      <a:pt x="4445001" y="485821"/>
                      <a:pt x="4105704" y="485358"/>
                    </a:cubicBezTo>
                    <a:cubicBezTo>
                      <a:pt x="3771033" y="484850"/>
                      <a:pt x="3435584" y="459203"/>
                      <a:pt x="3107160" y="393307"/>
                    </a:cubicBezTo>
                    <a:cubicBezTo>
                      <a:pt x="2939690" y="359740"/>
                      <a:pt x="2774252" y="315663"/>
                      <a:pt x="2612740" y="260013"/>
                    </a:cubicBezTo>
                    <a:cubicBezTo>
                      <a:pt x="2260199" y="138482"/>
                      <a:pt x="1904398" y="-41782"/>
                      <a:pt x="1534853" y="8710"/>
                    </a:cubicBezTo>
                    <a:cubicBezTo>
                      <a:pt x="1270533" y="44761"/>
                      <a:pt x="1038014" y="195457"/>
                      <a:pt x="815304" y="342260"/>
                    </a:cubicBezTo>
                    <a:lnTo>
                      <a:pt x="99502" y="814189"/>
                    </a:lnTo>
                    <a:cubicBezTo>
                      <a:pt x="55887" y="842958"/>
                      <a:pt x="8245" y="877861"/>
                      <a:pt x="938" y="929592"/>
                    </a:cubicBezTo>
                    <a:cubicBezTo>
                      <a:pt x="-1932" y="949946"/>
                      <a:pt x="2025" y="969911"/>
                      <a:pt x="9439" y="989133"/>
                    </a:cubicBezTo>
                    <a:close/>
                  </a:path>
                </a:pathLst>
              </a:custGeom>
              <a:solidFill>
                <a:schemeClr val="bg1"/>
              </a:solidFill>
              <a:ln w="84876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2" name="!!LeftWing">
              <a:extLst>
                <a:ext uri="{FF2B5EF4-FFF2-40B4-BE49-F238E27FC236}">
                  <a16:creationId xmlns:a16="http://schemas.microsoft.com/office/drawing/2014/main" id="{80F3B794-E8C8-72D9-CEF1-EDAE90EC3957}"/>
                </a:ext>
              </a:extLst>
            </p:cNvPr>
            <p:cNvGrpSpPr/>
            <p:nvPr/>
          </p:nvGrpSpPr>
          <p:grpSpPr>
            <a:xfrm rot="-3600000">
              <a:off x="893464" y="930723"/>
              <a:ext cx="5050237" cy="4292770"/>
              <a:chOff x="2305182" y="1323162"/>
              <a:chExt cx="3362418" cy="2858101"/>
            </a:xfrm>
          </p:grpSpPr>
          <p:pic>
            <p:nvPicPr>
              <p:cNvPr id="93" name="!!LeftWing">
                <a:extLst>
                  <a:ext uri="{FF2B5EF4-FFF2-40B4-BE49-F238E27FC236}">
                    <a16:creationId xmlns:a16="http://schemas.microsoft.com/office/drawing/2014/main" id="{B51366C9-65AC-2350-BD06-6F045553F1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3771150" y="1323162"/>
                <a:ext cx="1896450" cy="1614414"/>
              </a:xfrm>
              <a:prstGeom prst="rect">
                <a:avLst/>
              </a:prstGeom>
            </p:spPr>
          </p:pic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80EDBFFC-A2A6-9734-5D94-8C5DE419328B}"/>
                  </a:ext>
                </a:extLst>
              </p:cNvPr>
              <p:cNvSpPr/>
              <p:nvPr/>
            </p:nvSpPr>
            <p:spPr>
              <a:xfrm>
                <a:off x="2305182" y="2566849"/>
                <a:ext cx="1896450" cy="16144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5" name="!!RightWing">
              <a:extLst>
                <a:ext uri="{FF2B5EF4-FFF2-40B4-BE49-F238E27FC236}">
                  <a16:creationId xmlns:a16="http://schemas.microsoft.com/office/drawing/2014/main" id="{5177CBA0-57F0-323E-2744-065DBCC84720}"/>
                </a:ext>
              </a:extLst>
            </p:cNvPr>
            <p:cNvGrpSpPr/>
            <p:nvPr/>
          </p:nvGrpSpPr>
          <p:grpSpPr>
            <a:xfrm rot="3600000">
              <a:off x="1770592" y="1249651"/>
              <a:ext cx="4538379" cy="4790700"/>
              <a:chOff x="2884525" y="1552828"/>
              <a:chExt cx="3021626" cy="3189621"/>
            </a:xfrm>
          </p:grpSpPr>
          <p:pic>
            <p:nvPicPr>
              <p:cNvPr id="96" name="!!RightWing">
                <a:extLst>
                  <a:ext uri="{FF2B5EF4-FFF2-40B4-BE49-F238E27FC236}">
                    <a16:creationId xmlns:a16="http://schemas.microsoft.com/office/drawing/2014/main" id="{6A200252-FC9F-A9EC-D23E-D5E0B9BF74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4155582" y="1552828"/>
                <a:ext cx="1750569" cy="1842960"/>
              </a:xfrm>
              <a:prstGeom prst="rect">
                <a:avLst/>
              </a:prstGeom>
            </p:spPr>
          </p:pic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DD060DDD-BA7A-1F59-5A3F-F35864350D2D}"/>
                  </a:ext>
                </a:extLst>
              </p:cNvPr>
              <p:cNvSpPr/>
              <p:nvPr/>
            </p:nvSpPr>
            <p:spPr>
              <a:xfrm>
                <a:off x="2884525" y="2899489"/>
                <a:ext cx="1750569" cy="18429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0DE0FDE4-6195-E583-F5D3-F49BA6277521}"/>
              </a:ext>
            </a:extLst>
          </p:cNvPr>
          <p:cNvSpPr txBox="1"/>
          <p:nvPr/>
        </p:nvSpPr>
        <p:spPr>
          <a:xfrm>
            <a:off x="4983874" y="1938449"/>
            <a:ext cx="3362662" cy="1296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4800" dirty="0">
                <a:solidFill>
                  <a:srgbClr val="A50021"/>
                </a:solidFill>
                <a:latin typeface="Aptos ExtraBold" panose="020B0004020202020204" pitchFamily="34" charset="0"/>
              </a:rPr>
              <a:t>    Merry</a:t>
            </a:r>
            <a:br>
              <a:rPr lang="en-GB" sz="4800" dirty="0">
                <a:solidFill>
                  <a:srgbClr val="A50021"/>
                </a:solidFill>
                <a:latin typeface="Aptos ExtraBold" panose="020B0004020202020204" pitchFamily="34" charset="0"/>
              </a:rPr>
            </a:br>
            <a:r>
              <a:rPr lang="en-GB" sz="4800" dirty="0">
                <a:solidFill>
                  <a:srgbClr val="A50021"/>
                </a:solidFill>
                <a:latin typeface="Aptos ExtraBold" panose="020B0004020202020204" pitchFamily="34" charset="0"/>
              </a:rPr>
              <a:t>Christmas!</a:t>
            </a:r>
            <a:endParaRPr lang="en-US" sz="4800" dirty="0">
              <a:solidFill>
                <a:srgbClr val="A50021"/>
              </a:solidFill>
              <a:latin typeface="Aptos ExtraBold" panose="020B00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534C1A0-B3B2-CEC3-0914-AF99C2AF157E}"/>
              </a:ext>
            </a:extLst>
          </p:cNvPr>
          <p:cNvSpPr txBox="1"/>
          <p:nvPr/>
        </p:nvSpPr>
        <p:spPr>
          <a:xfrm>
            <a:off x="7184812" y="3728347"/>
            <a:ext cx="2917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ptos Serif" panose="02020604070405020304" pitchFamily="18" charset="0"/>
                <a:cs typeface="Aptos Serif" panose="02020604070405020304" pitchFamily="18" charset="0"/>
              </a:rPr>
              <a:t>   From</a:t>
            </a:r>
            <a:endParaRPr lang="en-US" sz="2400" dirty="0">
              <a:latin typeface="Aptos Serif" panose="02020604070405020304" pitchFamily="18" charset="0"/>
              <a:cs typeface="Aptos Serif" panose="02020604070405020304" pitchFamily="18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D91FC8C5-7A9F-16D9-D568-001D46AB8494}"/>
              </a:ext>
            </a:extLst>
          </p:cNvPr>
          <p:cNvSpPr txBox="1"/>
          <p:nvPr/>
        </p:nvSpPr>
        <p:spPr>
          <a:xfrm>
            <a:off x="7184812" y="4089700"/>
            <a:ext cx="2917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Aptos Serif" panose="02020604070405020304" pitchFamily="18" charset="0"/>
                <a:cs typeface="Aptos Serif" panose="02020604070405020304" pitchFamily="18" charset="0"/>
              </a:rPr>
              <a:t>BrightCarbon</a:t>
            </a:r>
            <a:endParaRPr lang="en-US" sz="3200" dirty="0">
              <a:latin typeface="Aptos Serif" panose="02020604070405020304" pitchFamily="18" charset="0"/>
              <a:cs typeface="Aptos Serif" panose="0202060407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0997F8-5737-C7D9-55FC-3FA961EEE9A2}"/>
              </a:ext>
            </a:extLst>
          </p:cNvPr>
          <p:cNvSpPr/>
          <p:nvPr/>
        </p:nvSpPr>
        <p:spPr>
          <a:xfrm>
            <a:off x="10256551" y="282165"/>
            <a:ext cx="1689530" cy="16895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6608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200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600000">
                                      <p:cBhvr>
                                        <p:cTn id="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accel="23000" decel="58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3600000">
                                      <p:cBhvr>
                                        <p:cTn id="1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26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15" dur="10" fill="hold"/>
                                        <p:tgtEl>
                                          <p:spTgt spid="78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-2400000">
                                      <p:cBhvr>
                                        <p:cTn id="17" dur="1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6" presetClass="emph" presetSubtype="0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19" dur="1500" fill="hold"/>
                                        <p:tgtEl>
                                          <p:spTgt spid="78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8" presetClass="emph" presetSubtype="0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400000">
                                      <p:cBhvr>
                                        <p:cTn id="21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accel="23000" decel="5800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animRot by="-3600000">
                                      <p:cBhvr>
                                        <p:cTn id="2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2340"/>
                                  </p:stCondLst>
                                  <p:childTnLst>
                                    <p:animScale>
                                      <p:cBhvr>
                                        <p:cTn id="28" dur="10" fill="hold"/>
                                        <p:tgtEl>
                                          <p:spTgt spid="90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2340"/>
                                  </p:stCondLst>
                                  <p:childTnLst>
                                    <p:animRot by="2400000">
                                      <p:cBhvr>
                                        <p:cTn id="30" dur="1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6" presetClass="emph" presetSubtype="0" decel="100000" fill="hold" nodeType="withEffect">
                                  <p:stCondLst>
                                    <p:cond delay="2340"/>
                                  </p:stCondLst>
                                  <p:childTnLst>
                                    <p:animScale>
                                      <p:cBhvr>
                                        <p:cTn id="32" dur="1500" fill="hold"/>
                                        <p:tgtEl>
                                          <p:spTgt spid="90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8" presetClass="emph" presetSubtype="0" decel="100000" fill="hold" nodeType="withEffect">
                                  <p:stCondLst>
                                    <p:cond delay="2340"/>
                                  </p:stCondLst>
                                  <p:childTnLst>
                                    <p:animRot by="-2400000">
                                      <p:cBhvr>
                                        <p:cTn id="34" dur="1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fill="hold" grpId="1" nodeType="withEffect">
                                  <p:stCondLst>
                                    <p:cond delay="3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Scale>
                                      <p:cBhvr>
                                        <p:cTn id="39" dur="10" fill="hold"/>
                                        <p:tgtEl>
                                          <p:spTgt spid="8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6" presetClass="emph" presetSubtype="0" decel="100000" fill="hold" grpId="2" nodeType="withEffect">
                                  <p:stCondLst>
                                    <p:cond delay="3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Scale>
                                      <p:cBhvr>
                                        <p:cTn id="41" dur="750" fill="hold"/>
                                        <p:tgtEl>
                                          <p:spTgt spid="8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82" grpId="1"/>
      <p:bldP spid="82" grpId="2"/>
      <p:bldP spid="83" grpId="0"/>
      <p:bldP spid="107" grpId="0"/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5bf85ab-5b89-45d5-812d-d881043611a5" xsi:nil="true"/>
    <lcf76f155ced4ddcb4097134ff3c332f xmlns="437f495b-969e-4997-b1a6-36466ed11cb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16" ma:contentTypeDescription="Create a new document." ma:contentTypeScope="" ma:versionID="27b45a3f02dfb1808ce48ad42fdb3d0b">
  <xsd:schema xmlns:xsd="http://www.w3.org/2001/XMLSchema" xmlns:xs="http://www.w3.org/2001/XMLSchema" xmlns:p="http://schemas.microsoft.com/office/2006/metadata/properties" xmlns:ns2="437f495b-969e-4997-b1a6-36466ed11cbf" xmlns:ns3="a5bf85ab-5b89-45d5-812d-d881043611a5" targetNamespace="http://schemas.microsoft.com/office/2006/metadata/properties" ma:root="true" ma:fieldsID="577a4d24edb734a2748b18b0d8a56f20" ns2:_="" ns3:_="">
    <xsd:import namespace="437f495b-969e-4997-b1a6-36466ed11cbf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08CE6D-2FB8-4DC7-B0B3-78FE04710152}">
  <ds:schemaRefs>
    <ds:schemaRef ds:uri="http://schemas.microsoft.com/office/2006/metadata/properties"/>
    <ds:schemaRef ds:uri="a5bf85ab-5b89-45d5-812d-d881043611a5"/>
    <ds:schemaRef ds:uri="http://schemas.openxmlformats.org/package/2006/metadata/core-properties"/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7653e145-d2a0-4935-9db9-20ca0bf2e60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E25782A-E649-42E1-9F5B-9A6BA220E430}"/>
</file>

<file path=customXml/itemProps3.xml><?xml version="1.0" encoding="utf-8"?>
<ds:datastoreItem xmlns:ds="http://schemas.openxmlformats.org/officeDocument/2006/customXml" ds:itemID="{E535F2E1-8399-4CB0-9CAC-472B66212B2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Widescreen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 ExtraBold</vt:lpstr>
      <vt:lpstr>Aptos Serif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Phoebe Clingan</dc:creator>
  <cp:lastModifiedBy>Phoebe Clingan</cp:lastModifiedBy>
  <cp:revision>3</cp:revision>
  <dcterms:created xsi:type="dcterms:W3CDTF">2023-12-06T18:32:29Z</dcterms:created>
  <dcterms:modified xsi:type="dcterms:W3CDTF">2023-12-07T20:13:21Z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0x010100D575AFD15229604BA402428C2F72B46E</vt:lpwstr>
  </property>
  <property fmtid="{D5CDD505-2E9C-101B-9397-08002B2CF9AE}" pid="3" name="MediaServiceImageTags">
    <vt:lpwstr/>
  </property>
</Properties>
</file>