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73963-7BE0-4210-91AE-E2336BFC9EEC}" v="113" dt="2022-12-08T10:59:11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34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uel Edwards" userId="2a9c4ad0927f2e71" providerId="LiveId" clId="{BF873963-7BE0-4210-91AE-E2336BFC9EEC}"/>
    <pc:docChg chg="undo custSel addSld modSld">
      <pc:chgData name="Samuel Edwards" userId="2a9c4ad0927f2e71" providerId="LiveId" clId="{BF873963-7BE0-4210-91AE-E2336BFC9EEC}" dt="2022-12-08T10:59:07.519" v="449"/>
      <pc:docMkLst>
        <pc:docMk/>
      </pc:docMkLst>
      <pc:sldChg chg="addSp modSp mod modAnim">
        <pc:chgData name="Samuel Edwards" userId="2a9c4ad0927f2e71" providerId="LiveId" clId="{BF873963-7BE0-4210-91AE-E2336BFC9EEC}" dt="2022-12-08T10:59:07.519" v="449"/>
        <pc:sldMkLst>
          <pc:docMk/>
          <pc:sldMk cId="4129555058" sldId="256"/>
        </pc:sldMkLst>
        <pc:spChg chg="mod">
          <ac:chgData name="Samuel Edwards" userId="2a9c4ad0927f2e71" providerId="LiveId" clId="{BF873963-7BE0-4210-91AE-E2336BFC9EEC}" dt="2022-12-08T09:09:52.271" v="376" actId="20577"/>
          <ac:spMkLst>
            <pc:docMk/>
            <pc:sldMk cId="4129555058" sldId="256"/>
            <ac:spMk id="4" creationId="{D2AB5777-25F8-92DF-E3B1-4E5C2D846F20}"/>
          </ac:spMkLst>
        </pc:spChg>
        <pc:picChg chg="add mod">
          <ac:chgData name="Samuel Edwards" userId="2a9c4ad0927f2e71" providerId="LiveId" clId="{BF873963-7BE0-4210-91AE-E2336BFC9EEC}" dt="2022-12-08T10:59:07.519" v="449"/>
          <ac:picMkLst>
            <pc:docMk/>
            <pc:sldMk cId="4129555058" sldId="256"/>
            <ac:picMk id="2" creationId="{21105297-A47D-3722-B3CD-847002B2DC39}"/>
          </ac:picMkLst>
        </pc:picChg>
      </pc:sldChg>
      <pc:sldChg chg="addSp delSp modSp mod delAnim modAnim">
        <pc:chgData name="Samuel Edwards" userId="2a9c4ad0927f2e71" providerId="LiveId" clId="{BF873963-7BE0-4210-91AE-E2336BFC9EEC}" dt="2022-12-08T10:59:07.519" v="449"/>
        <pc:sldMkLst>
          <pc:docMk/>
          <pc:sldMk cId="131197931" sldId="258"/>
        </pc:sldMkLst>
        <pc:spChg chg="mod">
          <ac:chgData name="Samuel Edwards" userId="2a9c4ad0927f2e71" providerId="LiveId" clId="{BF873963-7BE0-4210-91AE-E2336BFC9EEC}" dt="2022-12-08T08:55:50.938" v="176" actId="1076"/>
          <ac:spMkLst>
            <pc:docMk/>
            <pc:sldMk cId="131197931" sldId="258"/>
            <ac:spMk id="4" creationId="{04858536-84D2-39C9-4F95-8547C66A1A56}"/>
          </ac:spMkLst>
        </pc:spChg>
        <pc:spChg chg="mod">
          <ac:chgData name="Samuel Edwards" userId="2a9c4ad0927f2e71" providerId="LiveId" clId="{BF873963-7BE0-4210-91AE-E2336BFC9EEC}" dt="2022-12-08T08:55:33.061" v="159" actId="1076"/>
          <ac:spMkLst>
            <pc:docMk/>
            <pc:sldMk cId="131197931" sldId="258"/>
            <ac:spMk id="5" creationId="{BA5AB889-FA34-CC5D-27BC-222D5F34CA68}"/>
          </ac:spMkLst>
        </pc:spChg>
        <pc:picChg chg="add del mod">
          <ac:chgData name="Samuel Edwards" userId="2a9c4ad0927f2e71" providerId="LiveId" clId="{BF873963-7BE0-4210-91AE-E2336BFC9EEC}" dt="2022-12-08T10:33:00.389" v="428" actId="21"/>
          <ac:picMkLst>
            <pc:docMk/>
            <pc:sldMk cId="131197931" sldId="258"/>
            <ac:picMk id="2" creationId="{DA06D2B8-57D9-6A84-C9A3-FFD3581F2DA4}"/>
          </ac:picMkLst>
        </pc:picChg>
        <pc:picChg chg="add mod">
          <ac:chgData name="Samuel Edwards" userId="2a9c4ad0927f2e71" providerId="LiveId" clId="{BF873963-7BE0-4210-91AE-E2336BFC9EEC}" dt="2022-12-08T10:59:07.519" v="449"/>
          <ac:picMkLst>
            <pc:docMk/>
            <pc:sldMk cId="131197931" sldId="258"/>
            <ac:picMk id="3" creationId="{9D171F6D-02A0-A507-F850-A7550ECB5EFE}"/>
          </ac:picMkLst>
        </pc:picChg>
      </pc:sldChg>
      <pc:sldChg chg="modSp mod">
        <pc:chgData name="Samuel Edwards" userId="2a9c4ad0927f2e71" providerId="LiveId" clId="{BF873963-7BE0-4210-91AE-E2336BFC9EEC}" dt="2022-12-08T09:12:01.982" v="378" actId="1076"/>
        <pc:sldMkLst>
          <pc:docMk/>
          <pc:sldMk cId="1447535533" sldId="259"/>
        </pc:sldMkLst>
        <pc:spChg chg="mod">
          <ac:chgData name="Samuel Edwards" userId="2a9c4ad0927f2e71" providerId="LiveId" clId="{BF873963-7BE0-4210-91AE-E2336BFC9EEC}" dt="2022-12-08T09:12:01.982" v="378" actId="1076"/>
          <ac:spMkLst>
            <pc:docMk/>
            <pc:sldMk cId="1447535533" sldId="259"/>
            <ac:spMk id="5" creationId="{DCD066A7-7D1A-3577-77A5-1651BB44FEB1}"/>
          </ac:spMkLst>
        </pc:spChg>
      </pc:sldChg>
      <pc:sldChg chg="addSp delSp modSp mod modAnim">
        <pc:chgData name="Samuel Edwards" userId="2a9c4ad0927f2e71" providerId="LiveId" clId="{BF873963-7BE0-4210-91AE-E2336BFC9EEC}" dt="2022-12-08T10:59:07.519" v="449"/>
        <pc:sldMkLst>
          <pc:docMk/>
          <pc:sldMk cId="2825722607" sldId="260"/>
        </pc:sldMkLst>
        <pc:spChg chg="mod">
          <ac:chgData name="Samuel Edwards" userId="2a9c4ad0927f2e71" providerId="LiveId" clId="{BF873963-7BE0-4210-91AE-E2336BFC9EEC}" dt="2022-12-08T10:25:20.650" v="416" actId="552"/>
          <ac:spMkLst>
            <pc:docMk/>
            <pc:sldMk cId="2825722607" sldId="260"/>
            <ac:spMk id="5" creationId="{BA5AB889-FA34-CC5D-27BC-222D5F34CA68}"/>
          </ac:spMkLst>
        </pc:spChg>
        <pc:spChg chg="mod">
          <ac:chgData name="Samuel Edwards" userId="2a9c4ad0927f2e71" providerId="LiveId" clId="{BF873963-7BE0-4210-91AE-E2336BFC9EEC}" dt="2022-12-08T10:25:40.895" v="421" actId="1076"/>
          <ac:spMkLst>
            <pc:docMk/>
            <pc:sldMk cId="2825722607" sldId="260"/>
            <ac:spMk id="7" creationId="{132FB2AA-1619-6719-DFC5-7F4E4518666C}"/>
          </ac:spMkLst>
        </pc:spChg>
        <pc:picChg chg="add del mod">
          <ac:chgData name="Samuel Edwards" userId="2a9c4ad0927f2e71" providerId="LiveId" clId="{BF873963-7BE0-4210-91AE-E2336BFC9EEC}" dt="2022-12-08T10:24:30.855" v="408" actId="478"/>
          <ac:picMkLst>
            <pc:docMk/>
            <pc:sldMk cId="2825722607" sldId="260"/>
            <ac:picMk id="3" creationId="{82B762D6-739A-A1A7-3260-E45B98430BC7}"/>
          </ac:picMkLst>
        </pc:picChg>
        <pc:picChg chg="add mod">
          <ac:chgData name="Samuel Edwards" userId="2a9c4ad0927f2e71" providerId="LiveId" clId="{BF873963-7BE0-4210-91AE-E2336BFC9EEC}" dt="2022-12-08T10:59:07.519" v="449"/>
          <ac:picMkLst>
            <pc:docMk/>
            <pc:sldMk cId="2825722607" sldId="260"/>
            <ac:picMk id="4" creationId="{193E3732-02E5-34DB-61ED-09B7886C73DE}"/>
          </ac:picMkLst>
        </pc:picChg>
        <pc:picChg chg="add mod">
          <ac:chgData name="Samuel Edwards" userId="2a9c4ad0927f2e71" providerId="LiveId" clId="{BF873963-7BE0-4210-91AE-E2336BFC9EEC}" dt="2022-12-08T10:25:36.758" v="420" actId="167"/>
          <ac:picMkLst>
            <pc:docMk/>
            <pc:sldMk cId="2825722607" sldId="260"/>
            <ac:picMk id="1026" creationId="{2EA02E21-D1EC-A376-2286-9763BDF3E7F1}"/>
          </ac:picMkLst>
        </pc:picChg>
        <pc:picChg chg="add del mod">
          <ac:chgData name="Samuel Edwards" userId="2a9c4ad0927f2e71" providerId="LiveId" clId="{BF873963-7BE0-4210-91AE-E2336BFC9EEC}" dt="2022-12-08T10:09:29.767" v="387" actId="478"/>
          <ac:picMkLst>
            <pc:docMk/>
            <pc:sldMk cId="2825722607" sldId="260"/>
            <ac:picMk id="1026" creationId="{9ABCC4B5-A655-ED33-9CD4-63F96DC71EF9}"/>
          </ac:picMkLst>
        </pc:picChg>
        <pc:picChg chg="add del mod">
          <ac:chgData name="Samuel Edwards" userId="2a9c4ad0927f2e71" providerId="LiveId" clId="{BF873963-7BE0-4210-91AE-E2336BFC9EEC}" dt="2022-12-08T10:21:31.952" v="406" actId="478"/>
          <ac:picMkLst>
            <pc:docMk/>
            <pc:sldMk cId="2825722607" sldId="260"/>
            <ac:picMk id="1028" creationId="{93D631B0-9C35-FE73-279A-14DD0100B21D}"/>
          </ac:picMkLst>
        </pc:picChg>
        <pc:picChg chg="del mod">
          <ac:chgData name="Samuel Edwards" userId="2a9c4ad0927f2e71" providerId="LiveId" clId="{BF873963-7BE0-4210-91AE-E2336BFC9EEC}" dt="2022-12-08T10:09:17.703" v="383" actId="478"/>
          <ac:picMkLst>
            <pc:docMk/>
            <pc:sldMk cId="2825722607" sldId="260"/>
            <ac:picMk id="2052" creationId="{DD48AF1E-3943-3A0A-605C-734C3B80C748}"/>
          </ac:picMkLst>
        </pc:picChg>
      </pc:sldChg>
      <pc:sldChg chg="addSp modSp mod modAnim">
        <pc:chgData name="Samuel Edwards" userId="2a9c4ad0927f2e71" providerId="LiveId" clId="{BF873963-7BE0-4210-91AE-E2336BFC9EEC}" dt="2022-12-08T10:59:07.519" v="449"/>
        <pc:sldMkLst>
          <pc:docMk/>
          <pc:sldMk cId="2349181259" sldId="261"/>
        </pc:sldMkLst>
        <pc:spChg chg="mod">
          <ac:chgData name="Samuel Edwards" userId="2a9c4ad0927f2e71" providerId="LiveId" clId="{BF873963-7BE0-4210-91AE-E2336BFC9EEC}" dt="2022-12-08T08:55:03.319" v="156" actId="3062"/>
          <ac:spMkLst>
            <pc:docMk/>
            <pc:sldMk cId="2349181259" sldId="261"/>
            <ac:spMk id="2" creationId="{913FC867-034C-2DE1-4696-E2E73FAE1596}"/>
          </ac:spMkLst>
        </pc:spChg>
        <pc:spChg chg="mod">
          <ac:chgData name="Samuel Edwards" userId="2a9c4ad0927f2e71" providerId="LiveId" clId="{BF873963-7BE0-4210-91AE-E2336BFC9EEC}" dt="2022-12-08T10:13:20.891" v="404" actId="1076"/>
          <ac:spMkLst>
            <pc:docMk/>
            <pc:sldMk cId="2349181259" sldId="261"/>
            <ac:spMk id="5" creationId="{BA5AB889-FA34-CC5D-27BC-222D5F34CA68}"/>
          </ac:spMkLst>
        </pc:spChg>
        <pc:picChg chg="add mod">
          <ac:chgData name="Samuel Edwards" userId="2a9c4ad0927f2e71" providerId="LiveId" clId="{BF873963-7BE0-4210-91AE-E2336BFC9EEC}" dt="2022-12-08T10:59:07.519" v="449"/>
          <ac:picMkLst>
            <pc:docMk/>
            <pc:sldMk cId="2349181259" sldId="261"/>
            <ac:picMk id="3" creationId="{EE989C90-407F-B078-E29F-FA0A0F9F23EE}"/>
          </ac:picMkLst>
        </pc:picChg>
      </pc:sldChg>
      <pc:sldChg chg="modSp mod">
        <pc:chgData name="Samuel Edwards" userId="2a9c4ad0927f2e71" providerId="LiveId" clId="{BF873963-7BE0-4210-91AE-E2336BFC9EEC}" dt="2022-12-08T08:51:05.473" v="97" actId="207"/>
        <pc:sldMkLst>
          <pc:docMk/>
          <pc:sldMk cId="3610579319" sldId="262"/>
        </pc:sldMkLst>
        <pc:spChg chg="mod">
          <ac:chgData name="Samuel Edwards" userId="2a9c4ad0927f2e71" providerId="LiveId" clId="{BF873963-7BE0-4210-91AE-E2336BFC9EEC}" dt="2022-12-08T08:51:05.473" v="97" actId="207"/>
          <ac:spMkLst>
            <pc:docMk/>
            <pc:sldMk cId="3610579319" sldId="262"/>
            <ac:spMk id="5" creationId="{DCD066A7-7D1A-3577-77A5-1651BB44FEB1}"/>
          </ac:spMkLst>
        </pc:spChg>
      </pc:sldChg>
      <pc:sldChg chg="addSp delSp modSp new mod modTransition modAnim">
        <pc:chgData name="Samuel Edwards" userId="2a9c4ad0927f2e71" providerId="LiveId" clId="{BF873963-7BE0-4210-91AE-E2336BFC9EEC}" dt="2022-12-08T08:57:26.218" v="206"/>
        <pc:sldMkLst>
          <pc:docMk/>
          <pc:sldMk cId="1729523174" sldId="263"/>
        </pc:sldMkLst>
        <pc:spChg chg="del">
          <ac:chgData name="Samuel Edwards" userId="2a9c4ad0927f2e71" providerId="LiveId" clId="{BF873963-7BE0-4210-91AE-E2336BFC9EEC}" dt="2022-12-08T08:47:20.124" v="1" actId="478"/>
          <ac:spMkLst>
            <pc:docMk/>
            <pc:sldMk cId="1729523174" sldId="263"/>
            <ac:spMk id="2" creationId="{F7013FDC-BF74-97A0-3782-5F103909BDA0}"/>
          </ac:spMkLst>
        </pc:spChg>
        <pc:spChg chg="del">
          <ac:chgData name="Samuel Edwards" userId="2a9c4ad0927f2e71" providerId="LiveId" clId="{BF873963-7BE0-4210-91AE-E2336BFC9EEC}" dt="2022-12-08T08:47:20.124" v="1" actId="478"/>
          <ac:spMkLst>
            <pc:docMk/>
            <pc:sldMk cId="1729523174" sldId="263"/>
            <ac:spMk id="3" creationId="{42592DC6-49D8-19FC-A058-E81AE0E5301F}"/>
          </ac:spMkLst>
        </pc:spChg>
        <pc:spChg chg="add del mod">
          <ac:chgData name="Samuel Edwards" userId="2a9c4ad0927f2e71" providerId="LiveId" clId="{BF873963-7BE0-4210-91AE-E2336BFC9EEC}" dt="2022-12-08T08:51:30.336" v="102" actId="478"/>
          <ac:spMkLst>
            <pc:docMk/>
            <pc:sldMk cId="1729523174" sldId="263"/>
            <ac:spMk id="4" creationId="{109D32A6-8DA3-9A6D-7F69-246304B415C6}"/>
          </ac:spMkLst>
        </pc:spChg>
        <pc:spChg chg="add mod">
          <ac:chgData name="Samuel Edwards" userId="2a9c4ad0927f2e71" providerId="LiveId" clId="{BF873963-7BE0-4210-91AE-E2336BFC9EEC}" dt="2022-12-08T08:56:12.281" v="178" actId="465"/>
          <ac:spMkLst>
            <pc:docMk/>
            <pc:sldMk cId="1729523174" sldId="263"/>
            <ac:spMk id="5" creationId="{04F6BF2F-CBB2-4E96-A56B-733C55C79EBB}"/>
          </ac:spMkLst>
        </pc:spChg>
        <pc:spChg chg="add mod">
          <ac:chgData name="Samuel Edwards" userId="2a9c4ad0927f2e71" providerId="LiveId" clId="{BF873963-7BE0-4210-91AE-E2336BFC9EEC}" dt="2022-12-08T08:56:19.354" v="204" actId="1036"/>
          <ac:spMkLst>
            <pc:docMk/>
            <pc:sldMk cId="1729523174" sldId="263"/>
            <ac:spMk id="6" creationId="{37278C63-D3CA-DD4A-3A4D-4612A5F6A233}"/>
          </ac:spMkLst>
        </pc:spChg>
        <pc:spChg chg="add mod">
          <ac:chgData name="Samuel Edwards" userId="2a9c4ad0927f2e71" providerId="LiveId" clId="{BF873963-7BE0-4210-91AE-E2336BFC9EEC}" dt="2022-12-08T08:54:42.705" v="155" actId="3062"/>
          <ac:spMkLst>
            <pc:docMk/>
            <pc:sldMk cId="1729523174" sldId="263"/>
            <ac:spMk id="7" creationId="{E0320995-0176-810E-B8C8-6BAD49489D4C}"/>
          </ac:spMkLst>
        </pc:spChg>
        <pc:spChg chg="add mod">
          <ac:chgData name="Samuel Edwards" userId="2a9c4ad0927f2e71" providerId="LiveId" clId="{BF873963-7BE0-4210-91AE-E2336BFC9EEC}" dt="2022-12-08T08:56:09.549" v="177" actId="1076"/>
          <ac:spMkLst>
            <pc:docMk/>
            <pc:sldMk cId="1729523174" sldId="263"/>
            <ac:spMk id="8" creationId="{6F9B9E29-CF69-7B5F-FA4F-9CB5177F03EC}"/>
          </ac:spMkLst>
        </pc:spChg>
      </pc:sldChg>
      <pc:sldChg chg="addSp delSp modSp new mod modTransition modAnim">
        <pc:chgData name="Samuel Edwards" userId="2a9c4ad0927f2e71" providerId="LiveId" clId="{BF873963-7BE0-4210-91AE-E2336BFC9EEC}" dt="2022-12-08T10:59:07.519" v="449"/>
        <pc:sldMkLst>
          <pc:docMk/>
          <pc:sldMk cId="2253807228" sldId="264"/>
        </pc:sldMkLst>
        <pc:spChg chg="del">
          <ac:chgData name="Samuel Edwards" userId="2a9c4ad0927f2e71" providerId="LiveId" clId="{BF873963-7BE0-4210-91AE-E2336BFC9EEC}" dt="2022-12-08T08:57:39.720" v="208" actId="478"/>
          <ac:spMkLst>
            <pc:docMk/>
            <pc:sldMk cId="2253807228" sldId="264"/>
            <ac:spMk id="2" creationId="{51672543-0EF4-24A7-7BE5-471FB49AAF8C}"/>
          </ac:spMkLst>
        </pc:spChg>
        <pc:spChg chg="del">
          <ac:chgData name="Samuel Edwards" userId="2a9c4ad0927f2e71" providerId="LiveId" clId="{BF873963-7BE0-4210-91AE-E2336BFC9EEC}" dt="2022-12-08T08:57:39.720" v="208" actId="478"/>
          <ac:spMkLst>
            <pc:docMk/>
            <pc:sldMk cId="2253807228" sldId="264"/>
            <ac:spMk id="3" creationId="{DCE78197-BA7F-4B0C-E380-CAA8AFC04AEC}"/>
          </ac:spMkLst>
        </pc:spChg>
        <pc:spChg chg="add mod">
          <ac:chgData name="Samuel Edwards" userId="2a9c4ad0927f2e71" providerId="LiveId" clId="{BF873963-7BE0-4210-91AE-E2336BFC9EEC}" dt="2022-12-08T09:05:06.281" v="359" actId="207"/>
          <ac:spMkLst>
            <pc:docMk/>
            <pc:sldMk cId="2253807228" sldId="264"/>
            <ac:spMk id="5" creationId="{CD6DC674-32B4-8438-2A35-7ABA43D874FA}"/>
          </ac:spMkLst>
        </pc:spChg>
        <pc:spChg chg="add mod">
          <ac:chgData name="Samuel Edwards" userId="2a9c4ad0927f2e71" providerId="LiveId" clId="{BF873963-7BE0-4210-91AE-E2336BFC9EEC}" dt="2022-12-08T09:05:13.455" v="360" actId="207"/>
          <ac:spMkLst>
            <pc:docMk/>
            <pc:sldMk cId="2253807228" sldId="264"/>
            <ac:spMk id="6" creationId="{752BC658-6B34-0CD0-46CE-658E718A2102}"/>
          </ac:spMkLst>
        </pc:spChg>
        <pc:spChg chg="add mod ord">
          <ac:chgData name="Samuel Edwards" userId="2a9c4ad0927f2e71" providerId="LiveId" clId="{BF873963-7BE0-4210-91AE-E2336BFC9EEC}" dt="2022-12-08T09:04:57.969" v="357" actId="167"/>
          <ac:spMkLst>
            <pc:docMk/>
            <pc:sldMk cId="2253807228" sldId="264"/>
            <ac:spMk id="7" creationId="{B7813302-47FF-5A49-ABD3-5D1CAB02E230}"/>
          </ac:spMkLst>
        </pc:spChg>
        <pc:picChg chg="add mod">
          <ac:chgData name="Samuel Edwards" userId="2a9c4ad0927f2e71" providerId="LiveId" clId="{BF873963-7BE0-4210-91AE-E2336BFC9EEC}" dt="2022-12-08T10:59:07.519" v="449"/>
          <ac:picMkLst>
            <pc:docMk/>
            <pc:sldMk cId="2253807228" sldId="264"/>
            <ac:picMk id="2" creationId="{FA97BDC3-8AFD-764B-E303-238595888340}"/>
          </ac:picMkLst>
        </pc:picChg>
        <pc:picChg chg="add mod">
          <ac:chgData name="Samuel Edwards" userId="2a9c4ad0927f2e71" providerId="LiveId" clId="{BF873963-7BE0-4210-91AE-E2336BFC9EEC}" dt="2022-12-08T09:04:59.694" v="358" actId="167"/>
          <ac:picMkLst>
            <pc:docMk/>
            <pc:sldMk cId="2253807228" sldId="264"/>
            <ac:picMk id="1026" creationId="{566CBA64-0DB9-2B62-E9F6-D479F9A03F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2DE9E-915E-9BA0-FA2B-49D8C1098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77D79-353C-63FD-069D-F70820F1D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4E067-2E11-F59B-062D-AD48B839F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0F6E1-32E1-10E3-1C62-ED3EB2F3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81DBC-B702-25C3-2724-177F02B3D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1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BA94-17E2-70F2-95AD-662C9B91F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4F8D1-A67E-DFEE-D6F3-A3AFE2174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CEBB1-B83B-02F2-BDBF-C6E8FF93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7AB09-5E95-1B40-6510-7C52065C1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39DA3-C02F-8C11-E303-46B2C941C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84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380A-1B7A-FC8A-D121-32D5A7FD8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374A3-59B8-3D20-0ED0-5D44EF930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8D17D-C970-9AF6-0324-45F86BBF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CAE79-4D41-70E5-2B4E-C91B48093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90578-BB46-FD93-94B2-86C735F29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07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DA21-1D87-699B-78C4-39E47A60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D3DD1-DCBF-AED7-98E4-FE06810F4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6548D-D49D-A9E5-5BE5-8C9EFD022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55D17-CF07-E4A8-FAA7-9A3BBAE7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99BE1-AC48-CD30-3CE3-D6FDC16C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E53C1-DF97-D4BA-1472-6ADC238C8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7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D95C8-0B65-E870-83CE-E6B40672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6EDC5-805A-6F5D-EBF2-23B8A306A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56861-CB2C-EF59-B375-09ACCE626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A54223-E763-C27C-9018-4A500A79D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BD2DC-A881-D001-2ABC-3F33002FB3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A17D1A-7394-A589-639B-31E7A89DA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968C06-5AEB-7208-FA45-EFD082AF7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B9DFC-4DAA-7E75-871A-512BD0435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40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771BA-A626-B987-315D-B959475F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423440-3E7E-E13B-85F7-C1FBA61C6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51538-E16E-905A-DA40-B798BC0D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3BB6B-EB38-FBD2-7851-6C949ECF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06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4AA38E-B74E-A8E0-D388-A855CFB0C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CDDA55-BA09-7198-E263-72547BFC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F5894-3E1F-370D-17B7-5CCE7B1B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98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DE1D-53E0-9B8A-A72B-24A30EEAB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BA190-8C4E-C873-9527-3DA0BD1DB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46659-863C-D917-CFB3-1FB442656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33021-0012-EED6-A484-558EF9E95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0D9FD-C790-519D-69A1-ECDE46386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2F57A9-0B0C-3E42-8C48-5ACA17DA3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64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8A3B-9A10-C10D-50BD-52C118D3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DA4F3-50FA-F310-B97A-CB1E8CF64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7DB80-1EE1-534E-2B35-E002681A7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041F9-E4F4-C5BE-5C0B-952036554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1CC7C-1C2F-B8FF-144F-28FC68DFD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ABB52-56B8-5C6D-5F40-81913955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96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54C5-17BF-FAB0-3665-15ACD4A7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D8092-F6D4-CA00-7B74-E829D2BBE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762C6-E665-702D-1F23-DA376F0B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33C0-6AE5-1306-CFD0-60DAF96FB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77003-D324-BAA5-F6D1-473AD4B0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54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0C5B6F-5725-2734-DA2F-A01361E62A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5A5D8-BF6C-0D8D-E6EB-3FD31C3F3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A4FC2-E61A-F3DC-3E68-1B1562D31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80B3F-B929-C85E-C4F3-8E8C5947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D4BC4-098C-6F7F-534E-4D52FBBD5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5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58F345-8B2D-02BE-99B1-63A7C3513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A8D41-0A1A-6B5E-FF96-5E8867C3A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81C5A-BCFB-ED38-ACA4-EAF182915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3F2AA-AD50-408D-AD62-FF8F584C54D3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EB5F5-F549-928D-5293-4131E46E0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29911-DF16-CF41-901F-DB2DB5AEE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8DBC-7B5B-4C37-9437-D37E3BDEAD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23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ext, red, lighter, knife&#10;&#10;Description automatically generated">
            <a:extLst>
              <a:ext uri="{FF2B5EF4-FFF2-40B4-BE49-F238E27FC236}">
                <a16:creationId xmlns:a16="http://schemas.microsoft.com/office/drawing/2014/main" id="{CADBB8F0-59B9-8A74-940F-52B572CC64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25907" y="897851"/>
            <a:ext cx="2860663" cy="6365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AB5777-25F8-92DF-E3B1-4E5C2D846F20}"/>
              </a:ext>
            </a:extLst>
          </p:cNvPr>
          <p:cNvSpPr txBox="1"/>
          <p:nvPr/>
        </p:nvSpPr>
        <p:spPr>
          <a:xfrm>
            <a:off x="6096000" y="251696"/>
            <a:ext cx="67863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C00000"/>
                </a:solidFill>
                <a:latin typeface="Snap ITC" panose="020B0604020202020204" pitchFamily="82" charset="0"/>
              </a:rPr>
              <a:t>Punny</a:t>
            </a:r>
            <a:r>
              <a:rPr lang="en-US" sz="7200" dirty="0">
                <a:latin typeface="Comic Sans MS" panose="030F0702030302020204" pitchFamily="66" charset="0"/>
              </a:rPr>
              <a:t> </a:t>
            </a:r>
            <a:br>
              <a:rPr lang="en-US" sz="7200" dirty="0">
                <a:latin typeface="Comic Sans MS" panose="030F0702030302020204" pitchFamily="66" charset="0"/>
              </a:rPr>
            </a:br>
            <a:r>
              <a:rPr lang="en-US" sz="7200" dirty="0">
                <a:solidFill>
                  <a:srgbClr val="00B050"/>
                </a:solidFill>
                <a:latin typeface="Comic Sans MS" panose="030F0702030302020204" pitchFamily="66" charset="0"/>
              </a:rPr>
              <a:t>Christmas Crackers </a:t>
            </a:r>
            <a:br>
              <a:rPr lang="en-US" sz="7200" dirty="0">
                <a:latin typeface="Comic Sans MS" panose="030F0702030302020204" pitchFamily="66" charset="0"/>
              </a:rPr>
            </a:br>
            <a:r>
              <a:rPr lang="en-US" dirty="0"/>
              <a:t>A festive burst of great PowerPoint and </a:t>
            </a:r>
            <a:br>
              <a:rPr lang="en-US" dirty="0"/>
            </a:br>
            <a:r>
              <a:rPr lang="en-US" dirty="0"/>
              <a:t>even better cracker jokes</a:t>
            </a:r>
            <a:endParaRPr lang="en-GB" sz="7200" dirty="0">
              <a:solidFill>
                <a:srgbClr val="7030A0"/>
              </a:solidFill>
              <a:highlight>
                <a:srgbClr val="FF00FF"/>
              </a:highlight>
              <a:latin typeface="Comic Sans MS" panose="030F0702030302020204" pitchFamily="66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62C3AC-7759-8C30-7215-B772D76690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2204357"/>
            <a:ext cx="6477000" cy="4318000"/>
          </a:xfrm>
          <a:prstGeom prst="rect">
            <a:avLst/>
          </a:prstGeom>
        </p:spPr>
      </p:pic>
      <p:pic>
        <p:nvPicPr>
          <p:cNvPr id="2" name="What Child Is This - Audionautix">
            <a:hlinkClick r:id="" action="ppaction://media"/>
            <a:extLst>
              <a:ext uri="{FF2B5EF4-FFF2-40B4-BE49-F238E27FC236}">
                <a16:creationId xmlns:a16="http://schemas.microsoft.com/office/drawing/2014/main" id="{21105297-A47D-3722-B3CD-847002B2D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427037" y="-1477888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B4397A2-1391-111A-B519-BE26BCBFC8DD}"/>
              </a:ext>
            </a:extLst>
          </p:cNvPr>
          <p:cNvSpPr txBox="1"/>
          <p:nvPr/>
        </p:nvSpPr>
        <p:spPr>
          <a:xfrm>
            <a:off x="737167" y="1536174"/>
            <a:ext cx="88888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r>
              <a:rPr lang="en-US" sz="6000" b="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What do you call a </a:t>
            </a:r>
            <a:r>
              <a:rPr lang="en-US" sz="6000" b="0" i="0" u="none" strike="noStrike" dirty="0">
                <a:solidFill>
                  <a:srgbClr val="C00000"/>
                </a:solidFill>
                <a:effectLst/>
                <a:latin typeface="Ink Free" panose="03080402000500000000" pitchFamily="66" charset="0"/>
              </a:rPr>
              <a:t>bunch of chess players </a:t>
            </a:r>
            <a:r>
              <a:rPr lang="en-US" sz="6000" b="0" i="0" u="none" strike="noStrike" dirty="0">
                <a:solidFill>
                  <a:srgbClr val="00B050"/>
                </a:solidFill>
                <a:effectLst/>
                <a:latin typeface="Jokerman" panose="020B0604020202020204" pitchFamily="82" charset="0"/>
              </a:rPr>
              <a:t>bragging about their </a:t>
            </a:r>
            <a:r>
              <a:rPr lang="en-US" sz="6000" b="0" i="0" u="none" strike="noStrike" dirty="0">
                <a:solidFill>
                  <a:srgbClr val="00B050"/>
                </a:solidFill>
                <a:effectLst/>
                <a:latin typeface="Papyrus" panose="020B0604020202020204" pitchFamily="66" charset="0"/>
              </a:rPr>
              <a:t>games in a hotel lobby?</a:t>
            </a:r>
            <a:endParaRPr lang="en-GB" sz="6000" dirty="0">
              <a:solidFill>
                <a:srgbClr val="00B050"/>
              </a:solidFill>
              <a:latin typeface="Papyrus" panose="020B06040202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E19ED18-1CA9-9882-8781-F8D51757E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00" b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AB889-FA34-CC5D-27BC-222D5F34CA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858536-84D2-39C9-4F95-8547C66A1A56}"/>
              </a:ext>
            </a:extLst>
          </p:cNvPr>
          <p:cNvSpPr/>
          <p:nvPr/>
        </p:nvSpPr>
        <p:spPr>
          <a:xfrm>
            <a:off x="632584" y="3429000"/>
            <a:ext cx="10926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Chess nuts boasting in an open </a:t>
            </a:r>
            <a:r>
              <a:rPr lang="en-US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foyer!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491405__ienba__crowd-in-panic">
            <a:hlinkClick r:id="" action="ppaction://media"/>
            <a:extLst>
              <a:ext uri="{FF2B5EF4-FFF2-40B4-BE49-F238E27FC236}">
                <a16:creationId xmlns:a16="http://schemas.microsoft.com/office/drawing/2014/main" id="{9D171F6D-02A0-A507-F850-A7550ECB5EF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3727.229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9632" y="-1293591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D066A7-7D1A-3577-77A5-1651BB44FEB1}"/>
              </a:ext>
            </a:extLst>
          </p:cNvPr>
          <p:cNvSpPr txBox="1"/>
          <p:nvPr/>
        </p:nvSpPr>
        <p:spPr>
          <a:xfrm>
            <a:off x="768634" y="958548"/>
            <a:ext cx="10654733" cy="4940904"/>
          </a:xfrm>
          <a:prstGeom prst="rect">
            <a:avLst/>
          </a:prstGeom>
          <a:solidFill>
            <a:srgbClr val="7030A0"/>
          </a:solidFill>
          <a:ln>
            <a:noFill/>
          </a:ln>
          <a:scene3d>
            <a:camera prst="obliqueTopRight"/>
            <a:lightRig rig="threePt" dir="t"/>
          </a:scene3d>
          <a:sp3d>
            <a:bevelT prst="angle"/>
          </a:sp3d>
        </p:spPr>
        <p:txBody>
          <a:bodyPr wrap="square" lIns="252000" tIns="252000" rIns="252000" bIns="252000">
            <a:spAutoFit/>
          </a:bodyPr>
          <a:lstStyle/>
          <a:p>
            <a:pPr algn="r"/>
            <a:r>
              <a:rPr lang="en-US" sz="7200" b="0" i="0" u="none" strike="noStrike" dirty="0">
                <a:gradFill>
                  <a:gsLst>
                    <a:gs pos="20000">
                      <a:srgbClr val="C00000"/>
                    </a:gs>
                    <a:gs pos="68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latin typeface="Broadway" panose="020B0604020202020204" pitchFamily="82" charset="0"/>
              </a:rPr>
              <a:t>How does </a:t>
            </a:r>
            <a:br>
              <a:rPr lang="en-US" sz="7200" b="0" i="0" u="none" strike="noStrike" dirty="0">
                <a:gradFill>
                  <a:gsLst>
                    <a:gs pos="20000">
                      <a:srgbClr val="C00000"/>
                    </a:gs>
                    <a:gs pos="68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latin typeface="Broadway" panose="020B0604020202020204" pitchFamily="82" charset="0"/>
              </a:rPr>
            </a:br>
            <a:r>
              <a:rPr lang="en-US" sz="7200" b="0" i="0" u="none" strike="noStrike" dirty="0">
                <a:gradFill>
                  <a:gsLst>
                    <a:gs pos="20000">
                      <a:srgbClr val="C00000"/>
                    </a:gs>
                    <a:gs pos="68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effectLst/>
                <a:latin typeface="Jumble" panose="020B0604020202020204" pitchFamily="2" charset="0"/>
              </a:rPr>
              <a:t>Darth Vader </a:t>
            </a:r>
            <a:br>
              <a:rPr lang="en-US" sz="7200" b="0" i="0" u="none" strike="noStrike" dirty="0">
                <a:solidFill>
                  <a:srgbClr val="000000"/>
                </a:solidFill>
                <a:effectLst/>
                <a:latin typeface="Jumble" panose="020B0604020202020204" pitchFamily="2" charset="0"/>
              </a:rPr>
            </a:b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Felix Titling" panose="020B0604020202020204" pitchFamily="82" charset="0"/>
              </a:rPr>
              <a:t>enjoy his </a:t>
            </a:r>
            <a:br>
              <a:rPr lang="en-US" sz="7200" b="0" i="0" u="none" strike="noStrike" dirty="0">
                <a:solidFill>
                  <a:srgbClr val="000000"/>
                </a:solidFill>
                <a:effectLst/>
                <a:latin typeface="Felix Titling" panose="020B0604020202020204" pitchFamily="82" charset="0"/>
              </a:rPr>
            </a:br>
            <a:r>
              <a:rPr lang="en-US" sz="7200" b="0" i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>
                    <a:schemeClr val="accent1"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Christmas Turkey?</a:t>
            </a:r>
            <a:endParaRPr lang="en-GB" sz="344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>
                  <a:schemeClr val="accent1"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2EA02E21-D1EC-A376-2286-9763BDF3E7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3" b="13043"/>
          <a:stretch/>
        </p:blipFill>
        <p:spPr bwMode="auto">
          <a:xfrm>
            <a:off x="-1" y="-1"/>
            <a:ext cx="12192001" cy="68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AB889-FA34-CC5D-27BC-222D5F34CA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2FB2AA-1619-6719-DFC5-7F4E4518666C}"/>
              </a:ext>
            </a:extLst>
          </p:cNvPr>
          <p:cNvSpPr txBox="1"/>
          <p:nvPr/>
        </p:nvSpPr>
        <p:spPr>
          <a:xfrm>
            <a:off x="318407" y="-2294013"/>
            <a:ext cx="10752364" cy="10679847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GB" sz="34400" b="1" cap="none" spc="0" baseline="-25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On the </a:t>
            </a:r>
            <a:br>
              <a:rPr lang="en-GB" sz="34400" b="1" cap="none" spc="0" baseline="-25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lang="en-GB" sz="34400" b="1" cap="none" spc="0" baseline="-25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dark side!</a:t>
            </a:r>
          </a:p>
        </p:txBody>
      </p:sp>
      <p:pic>
        <p:nvPicPr>
          <p:cNvPr id="4" name="333397__jayfrosting__gasp-5-with-shock">
            <a:hlinkClick r:id="" action="ppaction://media"/>
            <a:extLst>
              <a:ext uri="{FF2B5EF4-FFF2-40B4-BE49-F238E27FC236}">
                <a16:creationId xmlns:a16="http://schemas.microsoft.com/office/drawing/2014/main" id="{193E3732-02E5-34DB-61ED-09B7886C7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609" y="-83993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8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D066A7-7D1A-3577-77A5-1651BB44FEB1}"/>
              </a:ext>
            </a:extLst>
          </p:cNvPr>
          <p:cNvSpPr txBox="1"/>
          <p:nvPr/>
        </p:nvSpPr>
        <p:spPr>
          <a:xfrm>
            <a:off x="1651567" y="1454531"/>
            <a:ext cx="8888866" cy="378565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  <a:softEdge rad="9652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Blackadder ITC" panose="020B0604020202020204" pitchFamily="82" charset="0"/>
              </a:rPr>
              <a:t>What does </a:t>
            </a:r>
            <a:br>
              <a:rPr lang="en-US" sz="9600" b="0" i="0" u="none" strike="noStrike" dirty="0">
                <a:solidFill>
                  <a:srgbClr val="000000"/>
                </a:solidFill>
                <a:effectLst/>
                <a:latin typeface="Blackadder ITC" panose="020B0604020202020204" pitchFamily="82" charset="0"/>
              </a:rPr>
            </a:br>
            <a:r>
              <a:rPr lang="en-US" sz="9600" b="0" i="0" u="none" strike="noStrike" dirty="0">
                <a:gradFill>
                  <a:gsLst>
                    <a:gs pos="0">
                      <a:srgbClr val="00B0F0"/>
                    </a:gs>
                    <a:gs pos="100000">
                      <a:schemeClr val="accent4"/>
                    </a:gs>
                  </a:gsLst>
                  <a:lin ang="5400000" scaled="1"/>
                </a:gradFill>
                <a:effectLst/>
                <a:latin typeface="Playbill" panose="020B0604020202020204" pitchFamily="82" charset="0"/>
              </a:rPr>
              <a:t>Miley Cyrus </a:t>
            </a:r>
            <a:br>
              <a:rPr lang="en-US" sz="9600" b="0" i="0" u="none" strike="noStrike" dirty="0">
                <a:solidFill>
                  <a:srgbClr val="000000"/>
                </a:solidFill>
                <a:effectLst/>
                <a:latin typeface="Blackadder ITC" panose="020B0604020202020204" pitchFamily="82" charset="0"/>
              </a:rPr>
            </a:br>
            <a:r>
              <a:rPr lang="en-US" sz="4800" b="0" i="0" u="none" strike="noStrike" dirty="0">
                <a:solidFill>
                  <a:schemeClr val="accent2"/>
                </a:solidFill>
                <a:effectLst/>
                <a:latin typeface="Ravie" panose="020B0604020202020204" pitchFamily="82" charset="0"/>
              </a:rPr>
              <a:t>have at </a:t>
            </a:r>
            <a:r>
              <a:rPr lang="en-US" sz="4800" dirty="0">
                <a:solidFill>
                  <a:schemeClr val="accent2"/>
                </a:solidFill>
                <a:latin typeface="Ravie" panose="020B0604020202020204" pitchFamily="82" charset="0"/>
              </a:rPr>
              <a:t>Christmas?</a:t>
            </a:r>
            <a:endParaRPr lang="en-GB" sz="4800" dirty="0">
              <a:solidFill>
                <a:schemeClr val="accent2"/>
              </a:solidFill>
              <a:latin typeface="Ravie" panose="020B06040202020202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79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reeping Oh Yeah GIF by Domino’s UK and ROI">
            <a:extLst>
              <a:ext uri="{FF2B5EF4-FFF2-40B4-BE49-F238E27FC236}">
                <a16:creationId xmlns:a16="http://schemas.microsoft.com/office/drawing/2014/main" id="{D80C3A74-4286-D644-8729-243E62CB2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72" r="513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AB889-FA34-CC5D-27BC-222D5F34CA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3FC867-034C-2DE1-4696-E2E73FAE1596}"/>
              </a:ext>
            </a:extLst>
          </p:cNvPr>
          <p:cNvSpPr/>
          <p:nvPr/>
        </p:nvSpPr>
        <p:spPr>
          <a:xfrm>
            <a:off x="696388" y="1350807"/>
            <a:ext cx="10652275" cy="37702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TWERKY</a:t>
            </a:r>
          </a:p>
        </p:txBody>
      </p:sp>
      <p:pic>
        <p:nvPicPr>
          <p:cNvPr id="3" name="264499__noah0189__crowd-ooohs-and-ahhhs-in-excitement">
            <a:hlinkClick r:id="" action="ppaction://media"/>
            <a:extLst>
              <a:ext uri="{FF2B5EF4-FFF2-40B4-BE49-F238E27FC236}">
                <a16:creationId xmlns:a16="http://schemas.microsoft.com/office/drawing/2014/main" id="{EE989C90-407F-B078-E29F-FA0A0F9F23E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1027.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1298" y="-386279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81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7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F6BF2F-CBB2-4E96-A56B-733C55C79EBB}"/>
              </a:ext>
            </a:extLst>
          </p:cNvPr>
          <p:cNvSpPr txBox="1"/>
          <p:nvPr/>
        </p:nvSpPr>
        <p:spPr>
          <a:xfrm>
            <a:off x="1651567" y="1833981"/>
            <a:ext cx="888886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500" b="0" i="0" u="none" strike="noStrike" dirty="0">
                <a:solidFill>
                  <a:srgbClr val="FFC000"/>
                </a:solidFill>
                <a:effectLst/>
                <a:latin typeface="Gigi" panose="020B0604020202020204" pitchFamily="82" charset="0"/>
              </a:rPr>
              <a:t>Who's there?</a:t>
            </a:r>
            <a:endParaRPr lang="en-GB" sz="49600" dirty="0">
              <a:solidFill>
                <a:srgbClr val="FFC000"/>
              </a:solidFill>
              <a:latin typeface="Gigi" panose="020B0604020202020204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8C63-D3CA-DD4A-3A4D-4612A5F6A233}"/>
              </a:ext>
            </a:extLst>
          </p:cNvPr>
          <p:cNvSpPr txBox="1"/>
          <p:nvPr/>
        </p:nvSpPr>
        <p:spPr>
          <a:xfrm>
            <a:off x="1651567" y="3399127"/>
            <a:ext cx="88888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b="0" i="0" u="none" strike="noStrike" dirty="0">
                <a:solidFill>
                  <a:srgbClr val="000000"/>
                </a:solidFill>
                <a:effectLst/>
                <a:latin typeface="Walbaum Display Heavy" panose="020B0604020202020204" pitchFamily="18" charset="0"/>
              </a:rPr>
              <a:t>Murray.</a:t>
            </a:r>
            <a:endParaRPr lang="en-GB" sz="28700" dirty="0">
              <a:solidFill>
                <a:srgbClr val="000000"/>
              </a:solidFill>
              <a:latin typeface="Walbaum Display Heavy" panose="020B0604020202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20995-0176-810E-B8C8-6BAD49489D4C}"/>
              </a:ext>
            </a:extLst>
          </p:cNvPr>
          <p:cNvSpPr txBox="1"/>
          <p:nvPr/>
        </p:nvSpPr>
        <p:spPr>
          <a:xfrm>
            <a:off x="1651567" y="5028570"/>
            <a:ext cx="8888866" cy="101566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prstTxWarp prst="textDoubleWave1">
              <a:avLst/>
            </a:prstTxWarp>
            <a:spAutoFit/>
          </a:bodyPr>
          <a:lstStyle/>
          <a:p>
            <a:pPr algn="ctr"/>
            <a:r>
              <a:rPr lang="en-GB" sz="6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Murray Who?</a:t>
            </a:r>
            <a:endParaRPr lang="en-GB" sz="16600" dirty="0">
              <a:solidFill>
                <a:srgbClr val="000000"/>
              </a:solidFill>
              <a:latin typeface="Ravie" panose="020B0604020202020204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B9E29-CF69-7B5F-FA4F-9CB5177F03EC}"/>
              </a:ext>
            </a:extLst>
          </p:cNvPr>
          <p:cNvSpPr/>
          <p:nvPr/>
        </p:nvSpPr>
        <p:spPr>
          <a:xfrm>
            <a:off x="1025089" y="382880"/>
            <a:ext cx="1014182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800" b="1" i="0" u="none" strike="noStrike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oper Black" panose="020B0604020202020204" pitchFamily="18" charset="0"/>
              </a:rPr>
              <a:t>Knock </a:t>
            </a:r>
            <a:r>
              <a:rPr lang="en-GB" sz="8800" b="1" i="0" u="none" strike="noStrike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oper Black" panose="020B0604020202020204" pitchFamily="18" charset="0"/>
              </a:rPr>
              <a:t>knock</a:t>
            </a:r>
            <a:r>
              <a:rPr lang="en-GB" sz="8800" b="1" i="0" u="none" strike="noStrike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oper Black" panose="020B0604020202020204" pitchFamily="18" charset="0"/>
              </a:rPr>
              <a:t>.</a:t>
            </a:r>
            <a:endParaRPr lang="en-GB" sz="8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52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Holiday Spirit GIF">
            <a:extLst>
              <a:ext uri="{FF2B5EF4-FFF2-40B4-BE49-F238E27FC236}">
                <a16:creationId xmlns:a16="http://schemas.microsoft.com/office/drawing/2014/main" id="{566CBA64-0DB9-2B62-E9F6-D479F9A0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813302-47FF-5A49-ABD3-5D1CAB02E2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6DC674-32B4-8438-2A35-7ABA43D874FA}"/>
              </a:ext>
            </a:extLst>
          </p:cNvPr>
          <p:cNvSpPr txBox="1"/>
          <p:nvPr/>
        </p:nvSpPr>
        <p:spPr>
          <a:xfrm>
            <a:off x="555171" y="1031300"/>
            <a:ext cx="855868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M</a:t>
            </a:r>
            <a:r>
              <a:rPr lang="en-US" sz="7200" b="0" i="0" u="none" strike="noStrike" dirty="0">
                <a:solidFill>
                  <a:schemeClr val="accent6"/>
                </a:solidFill>
                <a:effectLst/>
                <a:latin typeface="Jokerman" panose="04090605060006020702" pitchFamily="82" charset="0"/>
              </a:rPr>
              <a:t>u</a:t>
            </a:r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r</a:t>
            </a:r>
            <a:r>
              <a:rPr lang="en-US" sz="7200" dirty="0">
                <a:solidFill>
                  <a:schemeClr val="accent6"/>
                </a:solidFill>
                <a:latin typeface="Jokerman" panose="04090605060006020702" pitchFamily="82" charset="0"/>
              </a:rPr>
              <a:t>r</a:t>
            </a:r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a</a:t>
            </a:r>
            <a:r>
              <a:rPr lang="en-US" sz="7200" dirty="0">
                <a:solidFill>
                  <a:schemeClr val="accent6"/>
                </a:solidFill>
                <a:latin typeface="Jokerman" panose="04090605060006020702" pitchFamily="82" charset="0"/>
              </a:rPr>
              <a:t>y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Jokerman" panose="04090605060006020702" pitchFamily="82" charset="0"/>
              </a:rPr>
              <a:t> </a:t>
            </a:r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C</a:t>
            </a:r>
            <a:r>
              <a:rPr lang="en-US" sz="7200" dirty="0">
                <a:solidFill>
                  <a:schemeClr val="accent6"/>
                </a:solidFill>
                <a:latin typeface="Jokerman" panose="04090605060006020702" pitchFamily="82" charset="0"/>
              </a:rPr>
              <a:t>h</a:t>
            </a:r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r</a:t>
            </a:r>
            <a:r>
              <a:rPr lang="en-US" sz="7200" dirty="0">
                <a:solidFill>
                  <a:schemeClr val="accent6"/>
                </a:solidFill>
                <a:latin typeface="Jokerman" panose="04090605060006020702" pitchFamily="82" charset="0"/>
              </a:rPr>
              <a:t>i</a:t>
            </a:r>
            <a:r>
              <a:rPr lang="en-US" sz="7200" dirty="0">
                <a:solidFill>
                  <a:srgbClr val="C00000"/>
                </a:solidFill>
                <a:latin typeface="Jokerman" panose="04090605060006020702" pitchFamily="82" charset="0"/>
              </a:rPr>
              <a:t>stm</a:t>
            </a:r>
            <a:r>
              <a:rPr lang="en-US" sz="7200" dirty="0">
                <a:solidFill>
                  <a:schemeClr val="accent6"/>
                </a:solidFill>
                <a:latin typeface="Jokerman" panose="04090605060006020702" pitchFamily="82" charset="0"/>
              </a:rPr>
              <a:t>a</a:t>
            </a:r>
            <a:r>
              <a:rPr lang="en-US" sz="7200" b="0" i="0" u="none" strike="noStrike" dirty="0">
                <a:solidFill>
                  <a:srgbClr val="C00000"/>
                </a:solidFill>
                <a:effectLst/>
                <a:latin typeface="Jokerman" panose="04090605060006020702" pitchFamily="82" charset="0"/>
              </a:rPr>
              <a:t>s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Jokerman" panose="04090605060006020702" pitchFamily="82" charset="0"/>
              </a:rPr>
              <a:t> </a:t>
            </a:r>
            <a:br>
              <a:rPr lang="en-US" sz="6000" b="0" i="0" u="none" strike="noStrike" dirty="0">
                <a:solidFill>
                  <a:srgbClr val="000000"/>
                </a:solidFill>
                <a:effectLst/>
                <a:latin typeface="Jokerman" panose="04090605060006020702" pitchFamily="82" charset="0"/>
              </a:rPr>
            </a:br>
            <a:r>
              <a:rPr lang="en-US" sz="6000" b="0" i="0" u="none" strike="noStrike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to all and to all a good night.</a:t>
            </a:r>
            <a:endParaRPr lang="en-GB" sz="6000" dirty="0">
              <a:solidFill>
                <a:schemeClr val="accent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BC658-6B34-0CD0-46CE-658E718A2102}"/>
              </a:ext>
            </a:extLst>
          </p:cNvPr>
          <p:cNvSpPr txBox="1"/>
          <p:nvPr/>
        </p:nvSpPr>
        <p:spPr>
          <a:xfrm>
            <a:off x="6096000" y="5164980"/>
            <a:ext cx="85586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Happy XMAS from </a:t>
            </a:r>
            <a:br>
              <a:rPr lang="en-US" sz="4000" dirty="0">
                <a:solidFill>
                  <a:schemeClr val="bg1"/>
                </a:solidFill>
                <a:latin typeface="+mj-lt"/>
              </a:rPr>
            </a:br>
            <a:r>
              <a:rPr lang="en-US" sz="4000" dirty="0">
                <a:solidFill>
                  <a:schemeClr val="bg1"/>
                </a:solidFill>
                <a:latin typeface="+mj-lt"/>
              </a:rPr>
              <a:t>everyone at </a:t>
            </a:r>
            <a:r>
              <a:rPr lang="en-US" sz="4000" dirty="0" err="1">
                <a:solidFill>
                  <a:schemeClr val="bg1"/>
                </a:solidFill>
                <a:latin typeface="+mj-lt"/>
              </a:rPr>
              <a:t>BrightCarbon</a:t>
            </a:r>
            <a:endParaRPr lang="en-GB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437660__dersuperanton__wow-voice">
            <a:hlinkClick r:id="" action="ppaction://media"/>
            <a:extLst>
              <a:ext uri="{FF2B5EF4-FFF2-40B4-BE49-F238E27FC236}">
                <a16:creationId xmlns:a16="http://schemas.microsoft.com/office/drawing/2014/main" id="{FA97BDC3-8AFD-764B-E303-2385958883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916" y="-903730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07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Widescreen</PresentationFormat>
  <Paragraphs>13</Paragraphs>
  <Slides>9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8" baseType="lpstr">
      <vt:lpstr>Arial</vt:lpstr>
      <vt:lpstr>Blackadder ITC</vt:lpstr>
      <vt:lpstr>Broadway</vt:lpstr>
      <vt:lpstr>Calibri</vt:lpstr>
      <vt:lpstr>Calibri Light</vt:lpstr>
      <vt:lpstr>Comic Sans MS</vt:lpstr>
      <vt:lpstr>Cooper Black</vt:lpstr>
      <vt:lpstr>Felix Titling</vt:lpstr>
      <vt:lpstr>Gigi</vt:lpstr>
      <vt:lpstr>Impact</vt:lpstr>
      <vt:lpstr>Ink Free</vt:lpstr>
      <vt:lpstr>Jokerman</vt:lpstr>
      <vt:lpstr>Jumble</vt:lpstr>
      <vt:lpstr>Papyrus</vt:lpstr>
      <vt:lpstr>Playbill</vt:lpstr>
      <vt:lpstr>Ravie</vt:lpstr>
      <vt:lpstr>Snap ITC</vt:lpstr>
      <vt:lpstr>Walbaum Display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Samuel Edwards</dc:creator>
  <cp:lastModifiedBy>Samuel Edwards</cp:lastModifiedBy>
  <cp:revision>1</cp:revision>
  <dcterms:created xsi:type="dcterms:W3CDTF">2022-12-07T16:45:40Z</dcterms:created>
  <dcterms:modified xsi:type="dcterms:W3CDTF">2022-12-08T10:59:16Z</dcterms:modified>
</cp:coreProperties>
</file>