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"/>
  </p:notesMasterIdLst>
  <p:sldIdLst>
    <p:sldId id="1639" r:id="rId5"/>
    <p:sldId id="164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E02964-61DC-40DC-9979-513E4EC31BD2}" v="25" dt="2022-04-26T19:22:27.2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1" d="100"/>
          <a:sy n="91" d="100"/>
        </p:scale>
        <p:origin x="120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ie Garroch" userId="fcfac9fa-a23a-4795-9211-b10ca6c501ac" providerId="ADAL" clId="{65E02964-61DC-40DC-9979-513E4EC31BD2}"/>
    <pc:docChg chg="custSel addSld delSld modSld">
      <pc:chgData name="Jamie Garroch" userId="fcfac9fa-a23a-4795-9211-b10ca6c501ac" providerId="ADAL" clId="{65E02964-61DC-40DC-9979-513E4EC31BD2}" dt="2022-04-26T19:23:37.119" v="79" actId="478"/>
      <pc:docMkLst>
        <pc:docMk/>
      </pc:docMkLst>
      <pc:sldChg chg="delSp modSp mod delAnim modShow">
        <pc:chgData name="Jamie Garroch" userId="fcfac9fa-a23a-4795-9211-b10ca6c501ac" providerId="ADAL" clId="{65E02964-61DC-40DC-9979-513E4EC31BD2}" dt="2022-04-26T19:06:48.066" v="54" actId="20577"/>
        <pc:sldMkLst>
          <pc:docMk/>
          <pc:sldMk cId="226494072" sldId="1639"/>
        </pc:sldMkLst>
        <pc:spChg chg="mod">
          <ac:chgData name="Jamie Garroch" userId="fcfac9fa-a23a-4795-9211-b10ca6c501ac" providerId="ADAL" clId="{65E02964-61DC-40DC-9979-513E4EC31BD2}" dt="2022-04-26T19:06:48.066" v="54" actId="20577"/>
          <ac:spMkLst>
            <pc:docMk/>
            <pc:sldMk cId="226494072" sldId="1639"/>
            <ac:spMk id="20" creationId="{404234A9-45C3-4349-A6FE-3380A4EF53F3}"/>
          </ac:spMkLst>
        </pc:spChg>
        <pc:picChg chg="del">
          <ac:chgData name="Jamie Garroch" userId="fcfac9fa-a23a-4795-9211-b10ca6c501ac" providerId="ADAL" clId="{65E02964-61DC-40DC-9979-513E4EC31BD2}" dt="2022-04-26T17:51:04.086" v="1" actId="478"/>
          <ac:picMkLst>
            <pc:docMk/>
            <pc:sldMk cId="226494072" sldId="1639"/>
            <ac:picMk id="24" creationId="{0289E3D7-7465-77AE-9E3C-44721D37BA95}"/>
          </ac:picMkLst>
        </pc:picChg>
      </pc:sldChg>
      <pc:sldChg chg="addSp delSp modSp add mod modTransition delAnim modAnim">
        <pc:chgData name="Jamie Garroch" userId="fcfac9fa-a23a-4795-9211-b10ca6c501ac" providerId="ADAL" clId="{65E02964-61DC-40DC-9979-513E4EC31BD2}" dt="2022-04-26T19:23:37.119" v="79" actId="478"/>
        <pc:sldMkLst>
          <pc:docMk/>
          <pc:sldMk cId="2578334886" sldId="1640"/>
        </pc:sldMkLst>
        <pc:spChg chg="add del mod">
          <ac:chgData name="Jamie Garroch" userId="fcfac9fa-a23a-4795-9211-b10ca6c501ac" providerId="ADAL" clId="{65E02964-61DC-40DC-9979-513E4EC31BD2}" dt="2022-04-26T19:23:37.119" v="79" actId="478"/>
          <ac:spMkLst>
            <pc:docMk/>
            <pc:sldMk cId="2578334886" sldId="1640"/>
            <ac:spMk id="16" creationId="{34BB6432-4BF8-D2D5-7B7E-FEC25BC46140}"/>
          </ac:spMkLst>
        </pc:spChg>
        <pc:spChg chg="mod">
          <ac:chgData name="Jamie Garroch" userId="fcfac9fa-a23a-4795-9211-b10ca6c501ac" providerId="ADAL" clId="{65E02964-61DC-40DC-9979-513E4EC31BD2}" dt="2022-04-26T19:06:58.011" v="62" actId="20577"/>
          <ac:spMkLst>
            <pc:docMk/>
            <pc:sldMk cId="2578334886" sldId="1640"/>
            <ac:spMk id="20" creationId="{404234A9-45C3-4349-A6FE-3380A4EF53F3}"/>
          </ac:spMkLst>
        </pc:spChg>
        <pc:picChg chg="del mod">
          <ac:chgData name="Jamie Garroch" userId="fcfac9fa-a23a-4795-9211-b10ca6c501ac" providerId="ADAL" clId="{65E02964-61DC-40DC-9979-513E4EC31BD2}" dt="2022-04-26T19:20:59.065" v="64" actId="478"/>
          <ac:picMkLst>
            <pc:docMk/>
            <pc:sldMk cId="2578334886" sldId="1640"/>
            <ac:picMk id="2" creationId="{51561CF9-9ADE-14A4-1225-2D1ABD7EB260}"/>
          </ac:picMkLst>
        </pc:picChg>
        <pc:picChg chg="add mod">
          <ac:chgData name="Jamie Garroch" userId="fcfac9fa-a23a-4795-9211-b10ca6c501ac" providerId="ADAL" clId="{65E02964-61DC-40DC-9979-513E4EC31BD2}" dt="2022-04-26T19:22:31.706" v="75" actId="1076"/>
          <ac:picMkLst>
            <pc:docMk/>
            <pc:sldMk cId="2578334886" sldId="1640"/>
            <ac:picMk id="3" creationId="{474A093A-9FD6-72F5-54DB-11277FDD570B}"/>
          </ac:picMkLst>
        </pc:picChg>
        <pc:picChg chg="del">
          <ac:chgData name="Jamie Garroch" userId="fcfac9fa-a23a-4795-9211-b10ca6c501ac" providerId="ADAL" clId="{65E02964-61DC-40DC-9979-513E4EC31BD2}" dt="2022-04-26T19:22:23.799" v="72" actId="478"/>
          <ac:picMkLst>
            <pc:docMk/>
            <pc:sldMk cId="2578334886" sldId="1640"/>
            <ac:picMk id="24" creationId="{0289E3D7-7465-77AE-9E3C-44721D37BA95}"/>
          </ac:picMkLst>
        </pc:picChg>
      </pc:sldChg>
      <pc:sldChg chg="addSp delSp modSp new del mod modClrScheme modAnim chgLayout">
        <pc:chgData name="Jamie Garroch" userId="fcfac9fa-a23a-4795-9211-b10ca6c501ac" providerId="ADAL" clId="{65E02964-61DC-40DC-9979-513E4EC31BD2}" dt="2022-04-26T18:16:47.842" v="8" actId="47"/>
        <pc:sldMkLst>
          <pc:docMk/>
          <pc:sldMk cId="2903186004" sldId="1641"/>
        </pc:sldMkLst>
        <pc:spChg chg="del">
          <ac:chgData name="Jamie Garroch" userId="fcfac9fa-a23a-4795-9211-b10ca6c501ac" providerId="ADAL" clId="{65E02964-61DC-40DC-9979-513E4EC31BD2}" dt="2022-04-26T17:59:48.165" v="3" actId="700"/>
          <ac:spMkLst>
            <pc:docMk/>
            <pc:sldMk cId="2903186004" sldId="1641"/>
            <ac:spMk id="2" creationId="{31F86369-D89E-D7E4-5BB6-B069B71FA911}"/>
          </ac:spMkLst>
        </pc:spChg>
        <pc:picChg chg="add mod">
          <ac:chgData name="Jamie Garroch" userId="fcfac9fa-a23a-4795-9211-b10ca6c501ac" providerId="ADAL" clId="{65E02964-61DC-40DC-9979-513E4EC31BD2}" dt="2022-04-26T18:08:22.242" v="7" actId="1076"/>
          <ac:picMkLst>
            <pc:docMk/>
            <pc:sldMk cId="2903186004" sldId="1641"/>
            <ac:picMk id="3" creationId="{1F8099BB-B138-722B-712A-FDDB6EA16962}"/>
          </ac:picMkLst>
        </pc:picChg>
      </pc:sldChg>
      <pc:sldMasterChg chg="delSldLayout">
        <pc:chgData name="Jamie Garroch" userId="fcfac9fa-a23a-4795-9211-b10ca6c501ac" providerId="ADAL" clId="{65E02964-61DC-40DC-9979-513E4EC31BD2}" dt="2022-04-26T19:06:14.860" v="26" actId="2696"/>
        <pc:sldMasterMkLst>
          <pc:docMk/>
          <pc:sldMasterMk cId="3628642458" sldId="2147483660"/>
        </pc:sldMasterMkLst>
        <pc:sldLayoutChg chg="del">
          <pc:chgData name="Jamie Garroch" userId="fcfac9fa-a23a-4795-9211-b10ca6c501ac" providerId="ADAL" clId="{65E02964-61DC-40DC-9979-513E4EC31BD2}" dt="2022-04-26T19:06:11.885" v="17" actId="2696"/>
          <pc:sldLayoutMkLst>
            <pc:docMk/>
            <pc:sldMasterMk cId="3628642458" sldId="2147483660"/>
            <pc:sldLayoutMk cId="602886589" sldId="2147483661"/>
          </pc:sldLayoutMkLst>
        </pc:sldLayoutChg>
        <pc:sldLayoutChg chg="del">
          <pc:chgData name="Jamie Garroch" userId="fcfac9fa-a23a-4795-9211-b10ca6c501ac" providerId="ADAL" clId="{65E02964-61DC-40DC-9979-513E4EC31BD2}" dt="2022-04-26T19:06:11.900" v="18" actId="2696"/>
          <pc:sldLayoutMkLst>
            <pc:docMk/>
            <pc:sldMasterMk cId="3628642458" sldId="2147483660"/>
            <pc:sldLayoutMk cId="2591274903" sldId="2147483662"/>
          </pc:sldLayoutMkLst>
        </pc:sldLayoutChg>
        <pc:sldLayoutChg chg="del">
          <pc:chgData name="Jamie Garroch" userId="fcfac9fa-a23a-4795-9211-b10ca6c501ac" providerId="ADAL" clId="{65E02964-61DC-40DC-9979-513E4EC31BD2}" dt="2022-04-26T19:06:11.909" v="19" actId="2696"/>
          <pc:sldLayoutMkLst>
            <pc:docMk/>
            <pc:sldMasterMk cId="3628642458" sldId="2147483660"/>
            <pc:sldLayoutMk cId="414435182" sldId="2147483663"/>
          </pc:sldLayoutMkLst>
        </pc:sldLayoutChg>
        <pc:sldLayoutChg chg="del">
          <pc:chgData name="Jamie Garroch" userId="fcfac9fa-a23a-4795-9211-b10ca6c501ac" providerId="ADAL" clId="{65E02964-61DC-40DC-9979-513E4EC31BD2}" dt="2022-04-26T19:06:11.926" v="20" actId="2696"/>
          <pc:sldLayoutMkLst>
            <pc:docMk/>
            <pc:sldMasterMk cId="3628642458" sldId="2147483660"/>
            <pc:sldLayoutMk cId="2083594652" sldId="2147483664"/>
          </pc:sldLayoutMkLst>
        </pc:sldLayoutChg>
        <pc:sldLayoutChg chg="del">
          <pc:chgData name="Jamie Garroch" userId="fcfac9fa-a23a-4795-9211-b10ca6c501ac" providerId="ADAL" clId="{65E02964-61DC-40DC-9979-513E4EC31BD2}" dt="2022-04-26T19:06:11.945" v="21" actId="2696"/>
          <pc:sldLayoutMkLst>
            <pc:docMk/>
            <pc:sldMasterMk cId="3628642458" sldId="2147483660"/>
            <pc:sldLayoutMk cId="4128034990" sldId="2147483665"/>
          </pc:sldLayoutMkLst>
        </pc:sldLayoutChg>
        <pc:sldLayoutChg chg="del">
          <pc:chgData name="Jamie Garroch" userId="fcfac9fa-a23a-4795-9211-b10ca6c501ac" providerId="ADAL" clId="{65E02964-61DC-40DC-9979-513E4EC31BD2}" dt="2022-04-26T19:06:01.319" v="14" actId="2696"/>
          <pc:sldLayoutMkLst>
            <pc:docMk/>
            <pc:sldMasterMk cId="3628642458" sldId="2147483660"/>
            <pc:sldLayoutMk cId="3266908699" sldId="2147483667"/>
          </pc:sldLayoutMkLst>
        </pc:sldLayoutChg>
        <pc:sldLayoutChg chg="del">
          <pc:chgData name="Jamie Garroch" userId="fcfac9fa-a23a-4795-9211-b10ca6c501ac" providerId="ADAL" clId="{65E02964-61DC-40DC-9979-513E4EC31BD2}" dt="2022-04-26T19:06:01.367" v="15" actId="2696"/>
          <pc:sldLayoutMkLst>
            <pc:docMk/>
            <pc:sldMasterMk cId="3628642458" sldId="2147483660"/>
            <pc:sldLayoutMk cId="3278906526" sldId="2147483668"/>
          </pc:sldLayoutMkLst>
        </pc:sldLayoutChg>
        <pc:sldLayoutChg chg="del">
          <pc:chgData name="Jamie Garroch" userId="fcfac9fa-a23a-4795-9211-b10ca6c501ac" providerId="ADAL" clId="{65E02964-61DC-40DC-9979-513E4EC31BD2}" dt="2022-04-26T19:06:01.425" v="16" actId="2696"/>
          <pc:sldLayoutMkLst>
            <pc:docMk/>
            <pc:sldMasterMk cId="3628642458" sldId="2147483660"/>
            <pc:sldLayoutMk cId="2967426448" sldId="2147483669"/>
          </pc:sldLayoutMkLst>
        </pc:sldLayoutChg>
        <pc:sldLayoutChg chg="del">
          <pc:chgData name="Jamie Garroch" userId="fcfac9fa-a23a-4795-9211-b10ca6c501ac" providerId="ADAL" clId="{65E02964-61DC-40DC-9979-513E4EC31BD2}" dt="2022-04-26T19:06:14.797" v="22" actId="2696"/>
          <pc:sldLayoutMkLst>
            <pc:docMk/>
            <pc:sldMasterMk cId="3628642458" sldId="2147483660"/>
            <pc:sldLayoutMk cId="1225660062" sldId="2147483670"/>
          </pc:sldLayoutMkLst>
        </pc:sldLayoutChg>
        <pc:sldLayoutChg chg="del">
          <pc:chgData name="Jamie Garroch" userId="fcfac9fa-a23a-4795-9211-b10ca6c501ac" providerId="ADAL" clId="{65E02964-61DC-40DC-9979-513E4EC31BD2}" dt="2022-04-26T19:06:14.823" v="23" actId="2696"/>
          <pc:sldLayoutMkLst>
            <pc:docMk/>
            <pc:sldMasterMk cId="3628642458" sldId="2147483660"/>
            <pc:sldLayoutMk cId="1310137727" sldId="2147483671"/>
          </pc:sldLayoutMkLst>
        </pc:sldLayoutChg>
        <pc:sldLayoutChg chg="del">
          <pc:chgData name="Jamie Garroch" userId="fcfac9fa-a23a-4795-9211-b10ca6c501ac" providerId="ADAL" clId="{65E02964-61DC-40DC-9979-513E4EC31BD2}" dt="2022-04-26T19:06:14.835" v="24" actId="2696"/>
          <pc:sldLayoutMkLst>
            <pc:docMk/>
            <pc:sldMasterMk cId="3628642458" sldId="2147483660"/>
            <pc:sldLayoutMk cId="2391944888" sldId="2147483672"/>
          </pc:sldLayoutMkLst>
        </pc:sldLayoutChg>
        <pc:sldLayoutChg chg="del">
          <pc:chgData name="Jamie Garroch" userId="fcfac9fa-a23a-4795-9211-b10ca6c501ac" providerId="ADAL" clId="{65E02964-61DC-40DC-9979-513E4EC31BD2}" dt="2022-04-26T19:06:14.848" v="25" actId="2696"/>
          <pc:sldLayoutMkLst>
            <pc:docMk/>
            <pc:sldMasterMk cId="3628642458" sldId="2147483660"/>
            <pc:sldLayoutMk cId="2398695517" sldId="2147483673"/>
          </pc:sldLayoutMkLst>
        </pc:sldLayoutChg>
        <pc:sldLayoutChg chg="del">
          <pc:chgData name="Jamie Garroch" userId="fcfac9fa-a23a-4795-9211-b10ca6c501ac" providerId="ADAL" clId="{65E02964-61DC-40DC-9979-513E4EC31BD2}" dt="2022-04-26T19:06:14.860" v="26" actId="2696"/>
          <pc:sldLayoutMkLst>
            <pc:docMk/>
            <pc:sldMasterMk cId="3628642458" sldId="2147483660"/>
            <pc:sldLayoutMk cId="3030700238" sldId="214748367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93906-72CB-4C22-A539-8C9554232D8E}" type="datetimeFigureOut">
              <a:rPr lang="en-GB" smtClean="0"/>
              <a:t>26/04/2022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912CE-9BAC-4A4B-9311-9B346BBA5C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612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/>
              <a:t>0 - </a:t>
            </a:r>
            <a:r>
              <a:rPr lang="en-US" sz="1200" dirty="0"/>
              <a:t>Taking exactly the same bullet points and putting them into speaker notes, you get this slide.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dirty="0"/>
              <a:t>We’re reviewing our processes and have identified a saving.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/>
              <a:t>1 - </a:t>
            </a:r>
            <a:r>
              <a:rPr lang="en-US" sz="1200" dirty="0"/>
              <a:t>The current four step process will be modified, with the second step changed using new tooling.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/>
              <a:t>2 - </a:t>
            </a:r>
            <a:r>
              <a:rPr lang="en-US" sz="1200" dirty="0"/>
              <a:t>This will allow the third step to be eliminated.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/>
              <a:t>3 - </a:t>
            </a:r>
            <a:r>
              <a:rPr lang="en-US" sz="1200" dirty="0"/>
              <a:t>Due to the re-engineering of the second step, we can move the first step later in the process.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/>
              <a:t>4 - </a:t>
            </a:r>
            <a:r>
              <a:rPr lang="en-US" sz="1200" dirty="0"/>
              <a:t>And as a result of this, the final step will be much quicker and more efficient.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dirty="0"/>
              <a:t>Overall, we will achieve increased efficiency from the new ‘2.5’ step process.</a:t>
            </a:r>
          </a:p>
          <a:p>
            <a:pPr>
              <a:lnSpc>
                <a:spcPct val="107000"/>
              </a:lnSpc>
              <a:spcBef>
                <a:spcPts val="900"/>
              </a:spcBef>
              <a:spcAft>
                <a:spcPts val="0"/>
              </a:spcAft>
            </a:pPr>
            <a:endParaRPr lang="en-GB" sz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900"/>
              </a:spcBef>
              <a:spcAft>
                <a:spcPts val="0"/>
              </a:spcAft>
            </a:pP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What do you think? Works well? Great. Now, the only small question is, how do you do it?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B091AE-BB28-4CCD-A069-17276CAC5E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761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/>
              <a:t>0 - </a:t>
            </a:r>
            <a:r>
              <a:rPr lang="en-US" sz="1200" dirty="0"/>
              <a:t>Taking exactly the same bullet points and putting them into speaker notes, you get this slide.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dirty="0"/>
              <a:t>We’re reviewing our processes and have identified a saving.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/>
              <a:t>1 - </a:t>
            </a:r>
            <a:r>
              <a:rPr lang="en-US" sz="1200" dirty="0"/>
              <a:t>The current four step process will be modified, with the second step changed using new tooling.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/>
              <a:t>2 - </a:t>
            </a:r>
            <a:r>
              <a:rPr lang="en-US" sz="1200" dirty="0"/>
              <a:t>This will allow the third step to be eliminated.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/>
              <a:t>3 - </a:t>
            </a:r>
            <a:r>
              <a:rPr lang="en-US" sz="1200" dirty="0"/>
              <a:t>Due to the re-engineering of the second step, we can move the first step later in the process.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/>
              <a:t>4 - </a:t>
            </a:r>
            <a:r>
              <a:rPr lang="en-US" sz="1200" dirty="0"/>
              <a:t>And as a result of this, the final step will be much quicker and more efficient.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dirty="0"/>
              <a:t>Overall, we will achieve increased efficiency from the new ‘2.5’ step process.</a:t>
            </a:r>
          </a:p>
          <a:p>
            <a:pPr>
              <a:lnSpc>
                <a:spcPct val="107000"/>
              </a:lnSpc>
              <a:spcBef>
                <a:spcPts val="900"/>
              </a:spcBef>
              <a:spcAft>
                <a:spcPts val="0"/>
              </a:spcAft>
            </a:pPr>
            <a:endParaRPr lang="en-GB" sz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900"/>
              </a:spcBef>
              <a:spcAft>
                <a:spcPts val="0"/>
              </a:spcAft>
            </a:pP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What do you think? Works well? Great. Now, the only small question is, how do you do it?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B091AE-BB28-4CCD-A069-17276CAC5E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4928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65036-3D15-4D08-9281-87CBB86A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E0E79-5CDD-4194-B178-C8D9C7611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DABF8B-B692-4B6E-91C1-867C8487E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77957-3333-4362-9BDE-CB077A70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A64147F-CCAF-C4BD-7795-24EA0FEAB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8937"/>
            <a:ext cx="12192000" cy="5869063"/>
          </a:xfrm>
          <a:prstGeom prst="rect">
            <a:avLst/>
          </a:prstGeom>
          <a:solidFill>
            <a:srgbClr val="DCEA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560A61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1290CC14-6038-C08A-6E4A-6E1CA7A9D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29237"/>
            <a:ext cx="12192000" cy="928763"/>
          </a:xfrm>
          <a:prstGeom prst="rect">
            <a:avLst/>
          </a:prstGeom>
          <a:solidFill>
            <a:srgbClr val="C0D4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560A61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774436DF-35D6-488F-8CFF-FEBAD2677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067348"/>
            <a:ext cx="12192000" cy="790652"/>
          </a:xfrm>
          <a:prstGeom prst="rect">
            <a:avLst/>
          </a:prstGeom>
          <a:solidFill>
            <a:srgbClr val="8785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560A61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AAE3287-4587-1573-FE12-906E3DD2102E}"/>
              </a:ext>
            </a:extLst>
          </p:cNvPr>
          <p:cNvGrpSpPr/>
          <p:nvPr userDrawn="1"/>
        </p:nvGrpSpPr>
        <p:grpSpPr>
          <a:xfrm>
            <a:off x="9650413" y="6584906"/>
            <a:ext cx="2273300" cy="212725"/>
            <a:chOff x="9655074" y="5598191"/>
            <a:chExt cx="2273300" cy="212725"/>
          </a:xfrm>
        </p:grpSpPr>
        <p:sp>
          <p:nvSpPr>
            <p:cNvPr id="12" name="Rectangle 130">
              <a:extLst>
                <a:ext uri="{FF2B5EF4-FFF2-40B4-BE49-F238E27FC236}">
                  <a16:creationId xmlns:a16="http://schemas.microsoft.com/office/drawing/2014/main" id="{A72C23AA-5978-EE08-D382-570BBD88D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39224" y="5598191"/>
              <a:ext cx="274638" cy="212725"/>
            </a:xfrm>
            <a:prstGeom prst="rect">
              <a:avLst/>
            </a:prstGeom>
            <a:solidFill>
              <a:srgbClr val="C3AA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3" name="Rectangle 131">
              <a:extLst>
                <a:ext uri="{FF2B5EF4-FFF2-40B4-BE49-F238E27FC236}">
                  <a16:creationId xmlns:a16="http://schemas.microsoft.com/office/drawing/2014/main" id="{F481036F-A275-B5DD-DFCC-E73A7F0FF8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39224" y="5598191"/>
              <a:ext cx="274638" cy="109537"/>
            </a:xfrm>
            <a:prstGeom prst="rect">
              <a:avLst/>
            </a:prstGeom>
            <a:solidFill>
              <a:srgbClr val="B09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4" name="Rectangle 132">
              <a:extLst>
                <a:ext uri="{FF2B5EF4-FFF2-40B4-BE49-F238E27FC236}">
                  <a16:creationId xmlns:a16="http://schemas.microsoft.com/office/drawing/2014/main" id="{FF3C42C4-0083-C65A-D0B1-F91936C823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69586" y="5598191"/>
              <a:ext cx="280988" cy="212725"/>
            </a:xfrm>
            <a:prstGeom prst="rect">
              <a:avLst/>
            </a:prstGeom>
            <a:solidFill>
              <a:srgbClr val="C3AA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5" name="Rectangle 133">
              <a:extLst>
                <a:ext uri="{FF2B5EF4-FFF2-40B4-BE49-F238E27FC236}">
                  <a16:creationId xmlns:a16="http://schemas.microsoft.com/office/drawing/2014/main" id="{BE88ADB3-00D1-1949-12DD-B7D1A2CBB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69586" y="5598191"/>
              <a:ext cx="280988" cy="109537"/>
            </a:xfrm>
            <a:prstGeom prst="rect">
              <a:avLst/>
            </a:prstGeom>
            <a:solidFill>
              <a:srgbClr val="B09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6" name="Rectangle 134">
              <a:extLst>
                <a:ext uri="{FF2B5EF4-FFF2-40B4-BE49-F238E27FC236}">
                  <a16:creationId xmlns:a16="http://schemas.microsoft.com/office/drawing/2014/main" id="{EB6E1910-2669-6363-720F-8A7C3D6D5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55074" y="5598191"/>
              <a:ext cx="2273300" cy="74612"/>
            </a:xfrm>
            <a:prstGeom prst="rect">
              <a:avLst/>
            </a:prstGeom>
            <a:solidFill>
              <a:srgbClr val="E8CB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B83A289-6254-7958-C8B9-A25D17115778}"/>
              </a:ext>
            </a:extLst>
          </p:cNvPr>
          <p:cNvGrpSpPr/>
          <p:nvPr userDrawn="1"/>
        </p:nvGrpSpPr>
        <p:grpSpPr>
          <a:xfrm>
            <a:off x="9650413" y="6080604"/>
            <a:ext cx="2277546" cy="504295"/>
            <a:chOff x="-2307113" y="3138391"/>
            <a:chExt cx="2086450" cy="461983"/>
          </a:xfrm>
        </p:grpSpPr>
        <p:sp>
          <p:nvSpPr>
            <p:cNvPr id="18" name="Rectangle 263">
              <a:extLst>
                <a:ext uri="{FF2B5EF4-FFF2-40B4-BE49-F238E27FC236}">
                  <a16:creationId xmlns:a16="http://schemas.microsoft.com/office/drawing/2014/main" id="{83F312BF-C023-0790-B1BA-532813200D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07113" y="3138391"/>
              <a:ext cx="2086450" cy="461983"/>
            </a:xfrm>
            <a:prstGeom prst="rect">
              <a:avLst/>
            </a:prstGeom>
            <a:solidFill>
              <a:srgbClr val="C59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9" name="Rectangle 264">
              <a:extLst>
                <a:ext uri="{FF2B5EF4-FFF2-40B4-BE49-F238E27FC236}">
                  <a16:creationId xmlns:a16="http://schemas.microsoft.com/office/drawing/2014/main" id="{56B66B74-3E95-A80F-70A4-4F82CDE772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07113" y="3519412"/>
              <a:ext cx="2086450" cy="80962"/>
            </a:xfrm>
            <a:prstGeom prst="rect">
              <a:avLst/>
            </a:prstGeom>
            <a:solidFill>
              <a:srgbClr val="B283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0" name="Freeform 267">
              <a:extLst>
                <a:ext uri="{FF2B5EF4-FFF2-40B4-BE49-F238E27FC236}">
                  <a16:creationId xmlns:a16="http://schemas.microsoft.com/office/drawing/2014/main" id="{D0EEE130-1073-4272-16F9-62E61BA6EC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11163" y="3232074"/>
              <a:ext cx="149225" cy="144462"/>
            </a:xfrm>
            <a:custGeom>
              <a:avLst/>
              <a:gdLst>
                <a:gd name="T0" fmla="*/ 0 w 94"/>
                <a:gd name="T1" fmla="*/ 0 h 91"/>
                <a:gd name="T2" fmla="*/ 94 w 94"/>
                <a:gd name="T3" fmla="*/ 0 h 91"/>
                <a:gd name="T4" fmla="*/ 94 w 94"/>
                <a:gd name="T5" fmla="*/ 91 h 91"/>
                <a:gd name="T6" fmla="*/ 0 w 94"/>
                <a:gd name="T7" fmla="*/ 91 h 91"/>
                <a:gd name="T8" fmla="*/ 0 w 94"/>
                <a:gd name="T9" fmla="*/ 0 h 91"/>
                <a:gd name="T10" fmla="*/ 0 w 94"/>
                <a:gd name="T11" fmla="*/ 0 h 91"/>
                <a:gd name="T12" fmla="*/ 4 w 94"/>
                <a:gd name="T13" fmla="*/ 87 h 91"/>
                <a:gd name="T14" fmla="*/ 87 w 94"/>
                <a:gd name="T15" fmla="*/ 87 h 91"/>
                <a:gd name="T16" fmla="*/ 87 w 94"/>
                <a:gd name="T17" fmla="*/ 3 h 91"/>
                <a:gd name="T18" fmla="*/ 4 w 94"/>
                <a:gd name="T19" fmla="*/ 3 h 91"/>
                <a:gd name="T20" fmla="*/ 4 w 94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91">
                  <a:moveTo>
                    <a:pt x="0" y="0"/>
                  </a:moveTo>
                  <a:lnTo>
                    <a:pt x="94" y="0"/>
                  </a:lnTo>
                  <a:lnTo>
                    <a:pt x="94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3"/>
                  </a:lnTo>
                  <a:lnTo>
                    <a:pt x="4" y="3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1" name="Freeform 268">
              <a:extLst>
                <a:ext uri="{FF2B5EF4-FFF2-40B4-BE49-F238E27FC236}">
                  <a16:creationId xmlns:a16="http://schemas.microsoft.com/office/drawing/2014/main" id="{373069BA-A2A5-824B-5BD5-3C397BB760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98463" y="3243187"/>
              <a:ext cx="120650" cy="120650"/>
            </a:xfrm>
            <a:custGeom>
              <a:avLst/>
              <a:gdLst>
                <a:gd name="T0" fmla="*/ 0 w 76"/>
                <a:gd name="T1" fmla="*/ 29 h 76"/>
                <a:gd name="T2" fmla="*/ 18 w 76"/>
                <a:gd name="T3" fmla="*/ 0 h 76"/>
                <a:gd name="T4" fmla="*/ 36 w 76"/>
                <a:gd name="T5" fmla="*/ 29 h 76"/>
                <a:gd name="T6" fmla="*/ 25 w 76"/>
                <a:gd name="T7" fmla="*/ 29 h 76"/>
                <a:gd name="T8" fmla="*/ 25 w 76"/>
                <a:gd name="T9" fmla="*/ 69 h 76"/>
                <a:gd name="T10" fmla="*/ 10 w 76"/>
                <a:gd name="T11" fmla="*/ 69 h 76"/>
                <a:gd name="T12" fmla="*/ 10 w 76"/>
                <a:gd name="T13" fmla="*/ 29 h 76"/>
                <a:gd name="T14" fmla="*/ 0 w 76"/>
                <a:gd name="T15" fmla="*/ 29 h 76"/>
                <a:gd name="T16" fmla="*/ 0 w 76"/>
                <a:gd name="T17" fmla="*/ 29 h 76"/>
                <a:gd name="T18" fmla="*/ 3 w 76"/>
                <a:gd name="T19" fmla="*/ 73 h 76"/>
                <a:gd name="T20" fmla="*/ 76 w 76"/>
                <a:gd name="T21" fmla="*/ 73 h 76"/>
                <a:gd name="T22" fmla="*/ 76 w 76"/>
                <a:gd name="T23" fmla="*/ 76 h 76"/>
                <a:gd name="T24" fmla="*/ 3 w 76"/>
                <a:gd name="T25" fmla="*/ 76 h 76"/>
                <a:gd name="T26" fmla="*/ 3 w 76"/>
                <a:gd name="T27" fmla="*/ 73 h 76"/>
                <a:gd name="T28" fmla="*/ 3 w 76"/>
                <a:gd name="T29" fmla="*/ 73 h 76"/>
                <a:gd name="T30" fmla="*/ 39 w 76"/>
                <a:gd name="T31" fmla="*/ 29 h 76"/>
                <a:gd name="T32" fmla="*/ 57 w 76"/>
                <a:gd name="T33" fmla="*/ 0 h 76"/>
                <a:gd name="T34" fmla="*/ 76 w 76"/>
                <a:gd name="T35" fmla="*/ 29 h 76"/>
                <a:gd name="T36" fmla="*/ 65 w 76"/>
                <a:gd name="T37" fmla="*/ 29 h 76"/>
                <a:gd name="T38" fmla="*/ 65 w 76"/>
                <a:gd name="T39" fmla="*/ 69 h 76"/>
                <a:gd name="T40" fmla="*/ 50 w 76"/>
                <a:gd name="T41" fmla="*/ 69 h 76"/>
                <a:gd name="T42" fmla="*/ 50 w 76"/>
                <a:gd name="T43" fmla="*/ 29 h 76"/>
                <a:gd name="T44" fmla="*/ 39 w 76"/>
                <a:gd name="T45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" h="76">
                  <a:moveTo>
                    <a:pt x="0" y="29"/>
                  </a:moveTo>
                  <a:lnTo>
                    <a:pt x="18" y="0"/>
                  </a:lnTo>
                  <a:lnTo>
                    <a:pt x="36" y="29"/>
                  </a:lnTo>
                  <a:lnTo>
                    <a:pt x="25" y="29"/>
                  </a:lnTo>
                  <a:lnTo>
                    <a:pt x="25" y="69"/>
                  </a:lnTo>
                  <a:lnTo>
                    <a:pt x="10" y="69"/>
                  </a:lnTo>
                  <a:lnTo>
                    <a:pt x="10" y="29"/>
                  </a:lnTo>
                  <a:lnTo>
                    <a:pt x="0" y="29"/>
                  </a:lnTo>
                  <a:lnTo>
                    <a:pt x="0" y="29"/>
                  </a:lnTo>
                  <a:close/>
                  <a:moveTo>
                    <a:pt x="3" y="73"/>
                  </a:moveTo>
                  <a:lnTo>
                    <a:pt x="76" y="73"/>
                  </a:lnTo>
                  <a:lnTo>
                    <a:pt x="76" y="76"/>
                  </a:lnTo>
                  <a:lnTo>
                    <a:pt x="3" y="76"/>
                  </a:lnTo>
                  <a:lnTo>
                    <a:pt x="3" y="73"/>
                  </a:lnTo>
                  <a:lnTo>
                    <a:pt x="3" y="73"/>
                  </a:lnTo>
                  <a:close/>
                  <a:moveTo>
                    <a:pt x="39" y="29"/>
                  </a:moveTo>
                  <a:lnTo>
                    <a:pt x="57" y="0"/>
                  </a:lnTo>
                  <a:lnTo>
                    <a:pt x="76" y="29"/>
                  </a:lnTo>
                  <a:lnTo>
                    <a:pt x="65" y="29"/>
                  </a:lnTo>
                  <a:lnTo>
                    <a:pt x="65" y="69"/>
                  </a:lnTo>
                  <a:lnTo>
                    <a:pt x="50" y="69"/>
                  </a:lnTo>
                  <a:lnTo>
                    <a:pt x="50" y="29"/>
                  </a:lnTo>
                  <a:lnTo>
                    <a:pt x="39" y="29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2" name="Freeform 269">
              <a:extLst>
                <a:ext uri="{FF2B5EF4-FFF2-40B4-BE49-F238E27FC236}">
                  <a16:creationId xmlns:a16="http://schemas.microsoft.com/office/drawing/2014/main" id="{7D6BFFD3-FC1B-0000-5BEF-A7A061FF0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7850" y="3422574"/>
              <a:ext cx="127000" cy="120650"/>
            </a:xfrm>
            <a:custGeom>
              <a:avLst/>
              <a:gdLst>
                <a:gd name="T0" fmla="*/ 11 w 22"/>
                <a:gd name="T1" fmla="*/ 1 h 21"/>
                <a:gd name="T2" fmla="*/ 22 w 22"/>
                <a:gd name="T3" fmla="*/ 11 h 21"/>
                <a:gd name="T4" fmla="*/ 21 w 22"/>
                <a:gd name="T5" fmla="*/ 11 h 21"/>
                <a:gd name="T6" fmla="*/ 18 w 22"/>
                <a:gd name="T7" fmla="*/ 8 h 21"/>
                <a:gd name="T8" fmla="*/ 15 w 22"/>
                <a:gd name="T9" fmla="*/ 11 h 21"/>
                <a:gd name="T10" fmla="*/ 14 w 22"/>
                <a:gd name="T11" fmla="*/ 11 h 21"/>
                <a:gd name="T12" fmla="*/ 11 w 22"/>
                <a:gd name="T13" fmla="*/ 9 h 21"/>
                <a:gd name="T14" fmla="*/ 11 w 22"/>
                <a:gd name="T15" fmla="*/ 19 h 21"/>
                <a:gd name="T16" fmla="*/ 9 w 22"/>
                <a:gd name="T17" fmla="*/ 21 h 21"/>
                <a:gd name="T18" fmla="*/ 6 w 22"/>
                <a:gd name="T19" fmla="*/ 19 h 21"/>
                <a:gd name="T20" fmla="*/ 6 w 22"/>
                <a:gd name="T21" fmla="*/ 18 h 21"/>
                <a:gd name="T22" fmla="*/ 7 w 22"/>
                <a:gd name="T23" fmla="*/ 18 h 21"/>
                <a:gd name="T24" fmla="*/ 7 w 22"/>
                <a:gd name="T25" fmla="*/ 18 h 21"/>
                <a:gd name="T26" fmla="*/ 7 w 22"/>
                <a:gd name="T27" fmla="*/ 19 h 21"/>
                <a:gd name="T28" fmla="*/ 9 w 22"/>
                <a:gd name="T29" fmla="*/ 20 h 21"/>
                <a:gd name="T30" fmla="*/ 10 w 22"/>
                <a:gd name="T31" fmla="*/ 19 h 21"/>
                <a:gd name="T32" fmla="*/ 10 w 22"/>
                <a:gd name="T33" fmla="*/ 8 h 21"/>
                <a:gd name="T34" fmla="*/ 7 w 22"/>
                <a:gd name="T35" fmla="*/ 11 h 21"/>
                <a:gd name="T36" fmla="*/ 7 w 22"/>
                <a:gd name="T37" fmla="*/ 11 h 21"/>
                <a:gd name="T38" fmla="*/ 4 w 22"/>
                <a:gd name="T39" fmla="*/ 8 h 21"/>
                <a:gd name="T40" fmla="*/ 0 w 22"/>
                <a:gd name="T41" fmla="*/ 11 h 21"/>
                <a:gd name="T42" fmla="*/ 0 w 22"/>
                <a:gd name="T43" fmla="*/ 11 h 21"/>
                <a:gd name="T44" fmla="*/ 10 w 22"/>
                <a:gd name="T45" fmla="*/ 1 h 21"/>
                <a:gd name="T46" fmla="*/ 10 w 22"/>
                <a:gd name="T47" fmla="*/ 0 h 21"/>
                <a:gd name="T48" fmla="*/ 11 w 22"/>
                <a:gd name="T49" fmla="*/ 0 h 21"/>
                <a:gd name="T50" fmla="*/ 11 w 22"/>
                <a:gd name="T51" fmla="*/ 0 h 21"/>
                <a:gd name="T52" fmla="*/ 11 w 22"/>
                <a:gd name="T5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21">
                  <a:moveTo>
                    <a:pt x="11" y="1"/>
                  </a:moveTo>
                  <a:cubicBezTo>
                    <a:pt x="17" y="1"/>
                    <a:pt x="21" y="5"/>
                    <a:pt x="22" y="11"/>
                  </a:cubicBezTo>
                  <a:cubicBezTo>
                    <a:pt x="22" y="11"/>
                    <a:pt x="21" y="11"/>
                    <a:pt x="21" y="11"/>
                  </a:cubicBezTo>
                  <a:cubicBezTo>
                    <a:pt x="21" y="9"/>
                    <a:pt x="19" y="8"/>
                    <a:pt x="18" y="8"/>
                  </a:cubicBezTo>
                  <a:cubicBezTo>
                    <a:pt x="16" y="8"/>
                    <a:pt x="15" y="9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3" y="9"/>
                    <a:pt x="11" y="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0" y="21"/>
                    <a:pt x="9" y="21"/>
                  </a:cubicBezTo>
                  <a:cubicBezTo>
                    <a:pt x="7" y="21"/>
                    <a:pt x="6" y="20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8" y="20"/>
                    <a:pt x="9" y="20"/>
                  </a:cubicBezTo>
                  <a:cubicBezTo>
                    <a:pt x="9" y="20"/>
                    <a:pt x="10" y="20"/>
                    <a:pt x="10" y="1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10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9"/>
                    <a:pt x="5" y="8"/>
                    <a:pt x="4" y="8"/>
                  </a:cubicBezTo>
                  <a:cubicBezTo>
                    <a:pt x="2" y="8"/>
                    <a:pt x="1" y="9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1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3" name="Freeform 270">
              <a:extLst>
                <a:ext uri="{FF2B5EF4-FFF2-40B4-BE49-F238E27FC236}">
                  <a16:creationId xmlns:a16="http://schemas.microsoft.com/office/drawing/2014/main" id="{AC9C901B-920B-C430-6FDF-5B3CE95FC5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88963" y="3409874"/>
              <a:ext cx="144463" cy="144462"/>
            </a:xfrm>
            <a:custGeom>
              <a:avLst/>
              <a:gdLst>
                <a:gd name="T0" fmla="*/ 0 w 91"/>
                <a:gd name="T1" fmla="*/ 0 h 91"/>
                <a:gd name="T2" fmla="*/ 91 w 91"/>
                <a:gd name="T3" fmla="*/ 0 h 91"/>
                <a:gd name="T4" fmla="*/ 91 w 91"/>
                <a:gd name="T5" fmla="*/ 91 h 91"/>
                <a:gd name="T6" fmla="*/ 0 w 91"/>
                <a:gd name="T7" fmla="*/ 91 h 91"/>
                <a:gd name="T8" fmla="*/ 0 w 91"/>
                <a:gd name="T9" fmla="*/ 0 h 91"/>
                <a:gd name="T10" fmla="*/ 0 w 91"/>
                <a:gd name="T11" fmla="*/ 0 h 91"/>
                <a:gd name="T12" fmla="*/ 4 w 91"/>
                <a:gd name="T13" fmla="*/ 87 h 91"/>
                <a:gd name="T14" fmla="*/ 87 w 91"/>
                <a:gd name="T15" fmla="*/ 87 h 91"/>
                <a:gd name="T16" fmla="*/ 87 w 91"/>
                <a:gd name="T17" fmla="*/ 4 h 91"/>
                <a:gd name="T18" fmla="*/ 4 w 91"/>
                <a:gd name="T19" fmla="*/ 4 h 91"/>
                <a:gd name="T20" fmla="*/ 4 w 91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91">
                  <a:moveTo>
                    <a:pt x="0" y="0"/>
                  </a:moveTo>
                  <a:lnTo>
                    <a:pt x="91" y="0"/>
                  </a:lnTo>
                  <a:lnTo>
                    <a:pt x="91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4"/>
                  </a:lnTo>
                  <a:lnTo>
                    <a:pt x="4" y="4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4" name="Freeform 271">
              <a:extLst>
                <a:ext uri="{FF2B5EF4-FFF2-40B4-BE49-F238E27FC236}">
                  <a16:creationId xmlns:a16="http://schemas.microsoft.com/office/drawing/2014/main" id="{8456BAFA-282F-85BA-5061-D73826D984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11163" y="3409874"/>
              <a:ext cx="149225" cy="144462"/>
            </a:xfrm>
            <a:custGeom>
              <a:avLst/>
              <a:gdLst>
                <a:gd name="T0" fmla="*/ 0 w 94"/>
                <a:gd name="T1" fmla="*/ 0 h 91"/>
                <a:gd name="T2" fmla="*/ 94 w 94"/>
                <a:gd name="T3" fmla="*/ 0 h 91"/>
                <a:gd name="T4" fmla="*/ 94 w 94"/>
                <a:gd name="T5" fmla="*/ 91 h 91"/>
                <a:gd name="T6" fmla="*/ 0 w 94"/>
                <a:gd name="T7" fmla="*/ 91 h 91"/>
                <a:gd name="T8" fmla="*/ 0 w 94"/>
                <a:gd name="T9" fmla="*/ 0 h 91"/>
                <a:gd name="T10" fmla="*/ 0 w 94"/>
                <a:gd name="T11" fmla="*/ 0 h 91"/>
                <a:gd name="T12" fmla="*/ 4 w 94"/>
                <a:gd name="T13" fmla="*/ 87 h 91"/>
                <a:gd name="T14" fmla="*/ 87 w 94"/>
                <a:gd name="T15" fmla="*/ 87 h 91"/>
                <a:gd name="T16" fmla="*/ 87 w 94"/>
                <a:gd name="T17" fmla="*/ 4 h 91"/>
                <a:gd name="T18" fmla="*/ 4 w 94"/>
                <a:gd name="T19" fmla="*/ 4 h 91"/>
                <a:gd name="T20" fmla="*/ 4 w 94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91">
                  <a:moveTo>
                    <a:pt x="0" y="0"/>
                  </a:moveTo>
                  <a:lnTo>
                    <a:pt x="94" y="0"/>
                  </a:lnTo>
                  <a:lnTo>
                    <a:pt x="94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4"/>
                  </a:lnTo>
                  <a:lnTo>
                    <a:pt x="4" y="4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5" name="Freeform 272">
              <a:extLst>
                <a:ext uri="{FF2B5EF4-FFF2-40B4-BE49-F238E27FC236}">
                  <a16:creationId xmlns:a16="http://schemas.microsoft.com/office/drawing/2014/main" id="{818AC871-9219-8F75-1C08-E21BAB65E9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98463" y="3427337"/>
              <a:ext cx="120650" cy="109537"/>
            </a:xfrm>
            <a:custGeom>
              <a:avLst/>
              <a:gdLst>
                <a:gd name="T0" fmla="*/ 36 w 76"/>
                <a:gd name="T1" fmla="*/ 11 h 69"/>
                <a:gd name="T2" fmla="*/ 29 w 76"/>
                <a:gd name="T3" fmla="*/ 0 h 69"/>
                <a:gd name="T4" fmla="*/ 25 w 76"/>
                <a:gd name="T5" fmla="*/ 0 h 69"/>
                <a:gd name="T6" fmla="*/ 14 w 76"/>
                <a:gd name="T7" fmla="*/ 15 h 69"/>
                <a:gd name="T8" fmla="*/ 29 w 76"/>
                <a:gd name="T9" fmla="*/ 22 h 69"/>
                <a:gd name="T10" fmla="*/ 36 w 76"/>
                <a:gd name="T11" fmla="*/ 11 h 69"/>
                <a:gd name="T12" fmla="*/ 36 w 76"/>
                <a:gd name="T13" fmla="*/ 11 h 69"/>
                <a:gd name="T14" fmla="*/ 61 w 76"/>
                <a:gd name="T15" fmla="*/ 44 h 69"/>
                <a:gd name="T16" fmla="*/ 72 w 76"/>
                <a:gd name="T17" fmla="*/ 44 h 69"/>
                <a:gd name="T18" fmla="*/ 76 w 76"/>
                <a:gd name="T19" fmla="*/ 40 h 69"/>
                <a:gd name="T20" fmla="*/ 68 w 76"/>
                <a:gd name="T21" fmla="*/ 26 h 69"/>
                <a:gd name="T22" fmla="*/ 54 w 76"/>
                <a:gd name="T23" fmla="*/ 33 h 69"/>
                <a:gd name="T24" fmla="*/ 61 w 76"/>
                <a:gd name="T25" fmla="*/ 44 h 69"/>
                <a:gd name="T26" fmla="*/ 61 w 76"/>
                <a:gd name="T27" fmla="*/ 44 h 69"/>
                <a:gd name="T28" fmla="*/ 50 w 76"/>
                <a:gd name="T29" fmla="*/ 69 h 69"/>
                <a:gd name="T30" fmla="*/ 39 w 76"/>
                <a:gd name="T31" fmla="*/ 55 h 69"/>
                <a:gd name="T32" fmla="*/ 50 w 76"/>
                <a:gd name="T33" fmla="*/ 40 h 69"/>
                <a:gd name="T34" fmla="*/ 50 w 76"/>
                <a:gd name="T35" fmla="*/ 47 h 69"/>
                <a:gd name="T36" fmla="*/ 72 w 76"/>
                <a:gd name="T37" fmla="*/ 47 h 69"/>
                <a:gd name="T38" fmla="*/ 61 w 76"/>
                <a:gd name="T39" fmla="*/ 66 h 69"/>
                <a:gd name="T40" fmla="*/ 50 w 76"/>
                <a:gd name="T41" fmla="*/ 66 h 69"/>
                <a:gd name="T42" fmla="*/ 50 w 76"/>
                <a:gd name="T43" fmla="*/ 69 h 69"/>
                <a:gd name="T44" fmla="*/ 50 w 76"/>
                <a:gd name="T45" fmla="*/ 69 h 69"/>
                <a:gd name="T46" fmla="*/ 18 w 76"/>
                <a:gd name="T47" fmla="*/ 51 h 69"/>
                <a:gd name="T48" fmla="*/ 10 w 76"/>
                <a:gd name="T49" fmla="*/ 62 h 69"/>
                <a:gd name="T50" fmla="*/ 14 w 76"/>
                <a:gd name="T51" fmla="*/ 66 h 69"/>
                <a:gd name="T52" fmla="*/ 32 w 76"/>
                <a:gd name="T53" fmla="*/ 66 h 69"/>
                <a:gd name="T54" fmla="*/ 32 w 76"/>
                <a:gd name="T55" fmla="*/ 51 h 69"/>
                <a:gd name="T56" fmla="*/ 18 w 76"/>
                <a:gd name="T57" fmla="*/ 51 h 69"/>
                <a:gd name="T58" fmla="*/ 18 w 76"/>
                <a:gd name="T59" fmla="*/ 51 h 69"/>
                <a:gd name="T60" fmla="*/ 3 w 76"/>
                <a:gd name="T61" fmla="*/ 29 h 69"/>
                <a:gd name="T62" fmla="*/ 21 w 76"/>
                <a:gd name="T63" fmla="*/ 26 h 69"/>
                <a:gd name="T64" fmla="*/ 25 w 76"/>
                <a:gd name="T65" fmla="*/ 44 h 69"/>
                <a:gd name="T66" fmla="*/ 21 w 76"/>
                <a:gd name="T67" fmla="*/ 40 h 69"/>
                <a:gd name="T68" fmla="*/ 10 w 76"/>
                <a:gd name="T69" fmla="*/ 58 h 69"/>
                <a:gd name="T70" fmla="*/ 0 w 76"/>
                <a:gd name="T71" fmla="*/ 40 h 69"/>
                <a:gd name="T72" fmla="*/ 7 w 76"/>
                <a:gd name="T73" fmla="*/ 33 h 69"/>
                <a:gd name="T74" fmla="*/ 3 w 76"/>
                <a:gd name="T75" fmla="*/ 29 h 69"/>
                <a:gd name="T76" fmla="*/ 3 w 76"/>
                <a:gd name="T77" fmla="*/ 29 h 69"/>
                <a:gd name="T78" fmla="*/ 61 w 76"/>
                <a:gd name="T79" fmla="*/ 7 h 69"/>
                <a:gd name="T80" fmla="*/ 54 w 76"/>
                <a:gd name="T81" fmla="*/ 26 h 69"/>
                <a:gd name="T82" fmla="*/ 36 w 76"/>
                <a:gd name="T83" fmla="*/ 22 h 69"/>
                <a:gd name="T84" fmla="*/ 43 w 76"/>
                <a:gd name="T85" fmla="*/ 18 h 69"/>
                <a:gd name="T86" fmla="*/ 32 w 76"/>
                <a:gd name="T87" fmla="*/ 0 h 69"/>
                <a:gd name="T88" fmla="*/ 50 w 76"/>
                <a:gd name="T89" fmla="*/ 0 h 69"/>
                <a:gd name="T90" fmla="*/ 57 w 76"/>
                <a:gd name="T91" fmla="*/ 11 h 69"/>
                <a:gd name="T92" fmla="*/ 61 w 76"/>
                <a:gd name="T93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6" h="69">
                  <a:moveTo>
                    <a:pt x="36" y="11"/>
                  </a:moveTo>
                  <a:lnTo>
                    <a:pt x="29" y="0"/>
                  </a:lnTo>
                  <a:lnTo>
                    <a:pt x="25" y="0"/>
                  </a:lnTo>
                  <a:lnTo>
                    <a:pt x="14" y="15"/>
                  </a:lnTo>
                  <a:lnTo>
                    <a:pt x="29" y="22"/>
                  </a:lnTo>
                  <a:lnTo>
                    <a:pt x="36" y="11"/>
                  </a:lnTo>
                  <a:lnTo>
                    <a:pt x="36" y="11"/>
                  </a:lnTo>
                  <a:close/>
                  <a:moveTo>
                    <a:pt x="61" y="44"/>
                  </a:moveTo>
                  <a:lnTo>
                    <a:pt x="72" y="44"/>
                  </a:lnTo>
                  <a:lnTo>
                    <a:pt x="76" y="40"/>
                  </a:lnTo>
                  <a:lnTo>
                    <a:pt x="68" y="26"/>
                  </a:lnTo>
                  <a:lnTo>
                    <a:pt x="54" y="33"/>
                  </a:lnTo>
                  <a:lnTo>
                    <a:pt x="61" y="44"/>
                  </a:lnTo>
                  <a:lnTo>
                    <a:pt x="61" y="44"/>
                  </a:lnTo>
                  <a:close/>
                  <a:moveTo>
                    <a:pt x="50" y="69"/>
                  </a:moveTo>
                  <a:lnTo>
                    <a:pt x="39" y="55"/>
                  </a:lnTo>
                  <a:lnTo>
                    <a:pt x="50" y="40"/>
                  </a:lnTo>
                  <a:lnTo>
                    <a:pt x="50" y="47"/>
                  </a:lnTo>
                  <a:lnTo>
                    <a:pt x="72" y="47"/>
                  </a:lnTo>
                  <a:lnTo>
                    <a:pt x="61" y="66"/>
                  </a:lnTo>
                  <a:lnTo>
                    <a:pt x="50" y="66"/>
                  </a:lnTo>
                  <a:lnTo>
                    <a:pt x="50" y="69"/>
                  </a:lnTo>
                  <a:lnTo>
                    <a:pt x="50" y="69"/>
                  </a:lnTo>
                  <a:close/>
                  <a:moveTo>
                    <a:pt x="18" y="51"/>
                  </a:moveTo>
                  <a:lnTo>
                    <a:pt x="10" y="62"/>
                  </a:lnTo>
                  <a:lnTo>
                    <a:pt x="14" y="66"/>
                  </a:lnTo>
                  <a:lnTo>
                    <a:pt x="32" y="66"/>
                  </a:lnTo>
                  <a:lnTo>
                    <a:pt x="32" y="51"/>
                  </a:lnTo>
                  <a:lnTo>
                    <a:pt x="18" y="51"/>
                  </a:lnTo>
                  <a:lnTo>
                    <a:pt x="18" y="51"/>
                  </a:lnTo>
                  <a:close/>
                  <a:moveTo>
                    <a:pt x="3" y="29"/>
                  </a:moveTo>
                  <a:lnTo>
                    <a:pt x="21" y="26"/>
                  </a:lnTo>
                  <a:lnTo>
                    <a:pt x="25" y="44"/>
                  </a:lnTo>
                  <a:lnTo>
                    <a:pt x="21" y="40"/>
                  </a:lnTo>
                  <a:lnTo>
                    <a:pt x="10" y="58"/>
                  </a:lnTo>
                  <a:lnTo>
                    <a:pt x="0" y="40"/>
                  </a:lnTo>
                  <a:lnTo>
                    <a:pt x="7" y="33"/>
                  </a:lnTo>
                  <a:lnTo>
                    <a:pt x="3" y="29"/>
                  </a:lnTo>
                  <a:lnTo>
                    <a:pt x="3" y="29"/>
                  </a:lnTo>
                  <a:close/>
                  <a:moveTo>
                    <a:pt x="61" y="7"/>
                  </a:moveTo>
                  <a:lnTo>
                    <a:pt x="54" y="26"/>
                  </a:lnTo>
                  <a:lnTo>
                    <a:pt x="36" y="22"/>
                  </a:lnTo>
                  <a:lnTo>
                    <a:pt x="43" y="18"/>
                  </a:lnTo>
                  <a:lnTo>
                    <a:pt x="32" y="0"/>
                  </a:lnTo>
                  <a:lnTo>
                    <a:pt x="50" y="0"/>
                  </a:lnTo>
                  <a:lnTo>
                    <a:pt x="57" y="11"/>
                  </a:lnTo>
                  <a:lnTo>
                    <a:pt x="61" y="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6" name="Freeform 273">
              <a:extLst>
                <a:ext uri="{FF2B5EF4-FFF2-40B4-BE49-F238E27FC236}">
                  <a16:creationId xmlns:a16="http://schemas.microsoft.com/office/drawing/2014/main" id="{F3472399-29FF-5E20-8905-C8E11B85D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7850" y="3243187"/>
              <a:ext cx="120650" cy="120650"/>
            </a:xfrm>
            <a:custGeom>
              <a:avLst/>
              <a:gdLst>
                <a:gd name="T0" fmla="*/ 21 w 21"/>
                <a:gd name="T1" fmla="*/ 0 h 21"/>
                <a:gd name="T2" fmla="*/ 21 w 21"/>
                <a:gd name="T3" fmla="*/ 0 h 21"/>
                <a:gd name="T4" fmla="*/ 11 w 21"/>
                <a:gd name="T5" fmla="*/ 10 h 21"/>
                <a:gd name="T6" fmla="*/ 11 w 21"/>
                <a:gd name="T7" fmla="*/ 20 h 21"/>
                <a:gd name="T8" fmla="*/ 18 w 21"/>
                <a:gd name="T9" fmla="*/ 20 h 21"/>
                <a:gd name="T10" fmla="*/ 18 w 21"/>
                <a:gd name="T11" fmla="*/ 21 h 21"/>
                <a:gd name="T12" fmla="*/ 3 w 21"/>
                <a:gd name="T13" fmla="*/ 21 h 21"/>
                <a:gd name="T14" fmla="*/ 3 w 21"/>
                <a:gd name="T15" fmla="*/ 20 h 21"/>
                <a:gd name="T16" fmla="*/ 10 w 21"/>
                <a:gd name="T17" fmla="*/ 20 h 21"/>
                <a:gd name="T18" fmla="*/ 10 w 21"/>
                <a:gd name="T19" fmla="*/ 10 h 21"/>
                <a:gd name="T20" fmla="*/ 0 w 21"/>
                <a:gd name="T21" fmla="*/ 0 h 21"/>
                <a:gd name="T22" fmla="*/ 0 w 21"/>
                <a:gd name="T23" fmla="*/ 0 h 21"/>
                <a:gd name="T24" fmla="*/ 7 w 21"/>
                <a:gd name="T25" fmla="*/ 0 h 21"/>
                <a:gd name="T26" fmla="*/ 5 w 21"/>
                <a:gd name="T27" fmla="*/ 7 h 21"/>
                <a:gd name="T28" fmla="*/ 13 w 21"/>
                <a:gd name="T29" fmla="*/ 0 h 21"/>
                <a:gd name="T30" fmla="*/ 21 w 21"/>
                <a:gd name="T3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21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5"/>
                    <a:pt x="17" y="10"/>
                    <a:pt x="11" y="1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5" y="10"/>
                    <a:pt x="0" y="5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7" name="Freeform 274">
              <a:extLst>
                <a:ext uri="{FF2B5EF4-FFF2-40B4-BE49-F238E27FC236}">
                  <a16:creationId xmlns:a16="http://schemas.microsoft.com/office/drawing/2014/main" id="{CBA272F1-B603-FCC8-0AAE-A68898A419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88963" y="3232074"/>
              <a:ext cx="144463" cy="144462"/>
            </a:xfrm>
            <a:custGeom>
              <a:avLst/>
              <a:gdLst>
                <a:gd name="T0" fmla="*/ 0 w 91"/>
                <a:gd name="T1" fmla="*/ 0 h 91"/>
                <a:gd name="T2" fmla="*/ 91 w 91"/>
                <a:gd name="T3" fmla="*/ 0 h 91"/>
                <a:gd name="T4" fmla="*/ 91 w 91"/>
                <a:gd name="T5" fmla="*/ 91 h 91"/>
                <a:gd name="T6" fmla="*/ 0 w 91"/>
                <a:gd name="T7" fmla="*/ 91 h 91"/>
                <a:gd name="T8" fmla="*/ 0 w 91"/>
                <a:gd name="T9" fmla="*/ 0 h 91"/>
                <a:gd name="T10" fmla="*/ 0 w 91"/>
                <a:gd name="T11" fmla="*/ 0 h 91"/>
                <a:gd name="T12" fmla="*/ 4 w 91"/>
                <a:gd name="T13" fmla="*/ 87 h 91"/>
                <a:gd name="T14" fmla="*/ 87 w 91"/>
                <a:gd name="T15" fmla="*/ 87 h 91"/>
                <a:gd name="T16" fmla="*/ 87 w 91"/>
                <a:gd name="T17" fmla="*/ 3 h 91"/>
                <a:gd name="T18" fmla="*/ 4 w 91"/>
                <a:gd name="T19" fmla="*/ 3 h 91"/>
                <a:gd name="T20" fmla="*/ 4 w 91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91">
                  <a:moveTo>
                    <a:pt x="0" y="0"/>
                  </a:moveTo>
                  <a:lnTo>
                    <a:pt x="91" y="0"/>
                  </a:lnTo>
                  <a:lnTo>
                    <a:pt x="91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3"/>
                  </a:lnTo>
                  <a:lnTo>
                    <a:pt x="4" y="3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8" name="Rectangle 275">
              <a:extLst>
                <a:ext uri="{FF2B5EF4-FFF2-40B4-BE49-F238E27FC236}">
                  <a16:creationId xmlns:a16="http://schemas.microsoft.com/office/drawing/2014/main" id="{8FDBFFC3-FFD7-D8F7-3342-C52683D559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57288" y="3232074"/>
              <a:ext cx="344488" cy="2016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9" name="Freeform 276">
              <a:extLst>
                <a:ext uri="{FF2B5EF4-FFF2-40B4-BE49-F238E27FC236}">
                  <a16:creationId xmlns:a16="http://schemas.microsoft.com/office/drawing/2014/main" id="{9183FCD8-745F-CBC0-45EB-B0AE92F8A1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122363" y="3271762"/>
              <a:ext cx="276225" cy="120650"/>
            </a:xfrm>
            <a:custGeom>
              <a:avLst/>
              <a:gdLst>
                <a:gd name="T0" fmla="*/ 0 w 48"/>
                <a:gd name="T1" fmla="*/ 6 h 21"/>
                <a:gd name="T2" fmla="*/ 48 w 48"/>
                <a:gd name="T3" fmla="*/ 6 h 21"/>
                <a:gd name="T4" fmla="*/ 48 w 48"/>
                <a:gd name="T5" fmla="*/ 8 h 21"/>
                <a:gd name="T6" fmla="*/ 0 w 48"/>
                <a:gd name="T7" fmla="*/ 8 h 21"/>
                <a:gd name="T8" fmla="*/ 0 w 48"/>
                <a:gd name="T9" fmla="*/ 6 h 21"/>
                <a:gd name="T10" fmla="*/ 0 w 48"/>
                <a:gd name="T11" fmla="*/ 0 h 21"/>
                <a:gd name="T12" fmla="*/ 48 w 48"/>
                <a:gd name="T13" fmla="*/ 0 h 21"/>
                <a:gd name="T14" fmla="*/ 48 w 48"/>
                <a:gd name="T15" fmla="*/ 2 h 21"/>
                <a:gd name="T16" fmla="*/ 0 w 48"/>
                <a:gd name="T17" fmla="*/ 2 h 21"/>
                <a:gd name="T18" fmla="*/ 0 w 48"/>
                <a:gd name="T19" fmla="*/ 0 h 21"/>
                <a:gd name="T20" fmla="*/ 0 w 48"/>
                <a:gd name="T21" fmla="*/ 13 h 21"/>
                <a:gd name="T22" fmla="*/ 48 w 48"/>
                <a:gd name="T23" fmla="*/ 13 h 21"/>
                <a:gd name="T24" fmla="*/ 48 w 48"/>
                <a:gd name="T25" fmla="*/ 14 h 21"/>
                <a:gd name="T26" fmla="*/ 0 w 48"/>
                <a:gd name="T27" fmla="*/ 14 h 21"/>
                <a:gd name="T28" fmla="*/ 0 w 48"/>
                <a:gd name="T29" fmla="*/ 13 h 21"/>
                <a:gd name="T30" fmla="*/ 0 w 48"/>
                <a:gd name="T31" fmla="*/ 19 h 21"/>
                <a:gd name="T32" fmla="*/ 48 w 48"/>
                <a:gd name="T33" fmla="*/ 19 h 21"/>
                <a:gd name="T34" fmla="*/ 48 w 48"/>
                <a:gd name="T35" fmla="*/ 21 h 21"/>
                <a:gd name="T36" fmla="*/ 0 w 48"/>
                <a:gd name="T37" fmla="*/ 21 h 21"/>
                <a:gd name="T38" fmla="*/ 0 w 48"/>
                <a:gd name="T39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21">
                  <a:moveTo>
                    <a:pt x="0" y="6"/>
                  </a:moveTo>
                  <a:cubicBezTo>
                    <a:pt x="16" y="6"/>
                    <a:pt x="32" y="6"/>
                    <a:pt x="48" y="6"/>
                  </a:cubicBezTo>
                  <a:cubicBezTo>
                    <a:pt x="48" y="7"/>
                    <a:pt x="48" y="8"/>
                    <a:pt x="48" y="8"/>
                  </a:cubicBezTo>
                  <a:cubicBezTo>
                    <a:pt x="32" y="8"/>
                    <a:pt x="16" y="8"/>
                    <a:pt x="0" y="8"/>
                  </a:cubicBezTo>
                  <a:cubicBezTo>
                    <a:pt x="0" y="8"/>
                    <a:pt x="0" y="7"/>
                    <a:pt x="0" y="6"/>
                  </a:cubicBezTo>
                  <a:close/>
                  <a:moveTo>
                    <a:pt x="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13"/>
                  </a:moveTo>
                  <a:cubicBezTo>
                    <a:pt x="16" y="13"/>
                    <a:pt x="32" y="13"/>
                    <a:pt x="48" y="13"/>
                  </a:cubicBezTo>
                  <a:cubicBezTo>
                    <a:pt x="48" y="13"/>
                    <a:pt x="48" y="14"/>
                    <a:pt x="48" y="14"/>
                  </a:cubicBezTo>
                  <a:cubicBezTo>
                    <a:pt x="32" y="14"/>
                    <a:pt x="16" y="14"/>
                    <a:pt x="0" y="14"/>
                  </a:cubicBezTo>
                  <a:cubicBezTo>
                    <a:pt x="0" y="14"/>
                    <a:pt x="0" y="13"/>
                    <a:pt x="0" y="13"/>
                  </a:cubicBezTo>
                  <a:close/>
                  <a:moveTo>
                    <a:pt x="0" y="19"/>
                  </a:moveTo>
                  <a:cubicBezTo>
                    <a:pt x="48" y="19"/>
                    <a:pt x="48" y="19"/>
                    <a:pt x="48" y="19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0" y="21"/>
                    <a:pt x="0" y="21"/>
                    <a:pt x="0" y="21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38591F0-84D5-2D4F-548C-61579B4D061A}"/>
              </a:ext>
            </a:extLst>
          </p:cNvPr>
          <p:cNvGrpSpPr/>
          <p:nvPr userDrawn="1"/>
        </p:nvGrpSpPr>
        <p:grpSpPr>
          <a:xfrm>
            <a:off x="9649113" y="4961157"/>
            <a:ext cx="1115986" cy="1119452"/>
            <a:chOff x="-1243013" y="2574849"/>
            <a:chExt cx="1022350" cy="1025525"/>
          </a:xfrm>
        </p:grpSpPr>
        <p:sp>
          <p:nvSpPr>
            <p:cNvPr id="31" name="Rectangle 263">
              <a:extLst>
                <a:ext uri="{FF2B5EF4-FFF2-40B4-BE49-F238E27FC236}">
                  <a16:creationId xmlns:a16="http://schemas.microsoft.com/office/drawing/2014/main" id="{1BB74D58-D32B-5B61-7198-3DF6F1CF8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43013" y="2574849"/>
              <a:ext cx="1022350" cy="1025525"/>
            </a:xfrm>
            <a:prstGeom prst="rect">
              <a:avLst/>
            </a:prstGeom>
            <a:solidFill>
              <a:srgbClr val="C59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2" name="Rectangle 264">
              <a:extLst>
                <a:ext uri="{FF2B5EF4-FFF2-40B4-BE49-F238E27FC236}">
                  <a16:creationId xmlns:a16="http://schemas.microsoft.com/office/drawing/2014/main" id="{9F04088E-A3E6-E011-7EF9-E1EBBC0387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43013" y="3519412"/>
              <a:ext cx="1022350" cy="80962"/>
            </a:xfrm>
            <a:prstGeom prst="rect">
              <a:avLst/>
            </a:prstGeom>
            <a:solidFill>
              <a:srgbClr val="B283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3" name="Freeform 267">
              <a:extLst>
                <a:ext uri="{FF2B5EF4-FFF2-40B4-BE49-F238E27FC236}">
                  <a16:creationId xmlns:a16="http://schemas.microsoft.com/office/drawing/2014/main" id="{12A5B3DF-3C7E-7076-DB3D-7E172848CD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11163" y="3232074"/>
              <a:ext cx="149225" cy="144462"/>
            </a:xfrm>
            <a:custGeom>
              <a:avLst/>
              <a:gdLst>
                <a:gd name="T0" fmla="*/ 0 w 94"/>
                <a:gd name="T1" fmla="*/ 0 h 91"/>
                <a:gd name="T2" fmla="*/ 94 w 94"/>
                <a:gd name="T3" fmla="*/ 0 h 91"/>
                <a:gd name="T4" fmla="*/ 94 w 94"/>
                <a:gd name="T5" fmla="*/ 91 h 91"/>
                <a:gd name="T6" fmla="*/ 0 w 94"/>
                <a:gd name="T7" fmla="*/ 91 h 91"/>
                <a:gd name="T8" fmla="*/ 0 w 94"/>
                <a:gd name="T9" fmla="*/ 0 h 91"/>
                <a:gd name="T10" fmla="*/ 0 w 94"/>
                <a:gd name="T11" fmla="*/ 0 h 91"/>
                <a:gd name="T12" fmla="*/ 4 w 94"/>
                <a:gd name="T13" fmla="*/ 87 h 91"/>
                <a:gd name="T14" fmla="*/ 87 w 94"/>
                <a:gd name="T15" fmla="*/ 87 h 91"/>
                <a:gd name="T16" fmla="*/ 87 w 94"/>
                <a:gd name="T17" fmla="*/ 3 h 91"/>
                <a:gd name="T18" fmla="*/ 4 w 94"/>
                <a:gd name="T19" fmla="*/ 3 h 91"/>
                <a:gd name="T20" fmla="*/ 4 w 94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91">
                  <a:moveTo>
                    <a:pt x="0" y="0"/>
                  </a:moveTo>
                  <a:lnTo>
                    <a:pt x="94" y="0"/>
                  </a:lnTo>
                  <a:lnTo>
                    <a:pt x="94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3"/>
                  </a:lnTo>
                  <a:lnTo>
                    <a:pt x="4" y="3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4" name="Freeform 268">
              <a:extLst>
                <a:ext uri="{FF2B5EF4-FFF2-40B4-BE49-F238E27FC236}">
                  <a16:creationId xmlns:a16="http://schemas.microsoft.com/office/drawing/2014/main" id="{4D1CDA02-C1E6-049E-5406-2AEB3BE262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98463" y="3243187"/>
              <a:ext cx="120650" cy="120650"/>
            </a:xfrm>
            <a:custGeom>
              <a:avLst/>
              <a:gdLst>
                <a:gd name="T0" fmla="*/ 0 w 76"/>
                <a:gd name="T1" fmla="*/ 29 h 76"/>
                <a:gd name="T2" fmla="*/ 18 w 76"/>
                <a:gd name="T3" fmla="*/ 0 h 76"/>
                <a:gd name="T4" fmla="*/ 36 w 76"/>
                <a:gd name="T5" fmla="*/ 29 h 76"/>
                <a:gd name="T6" fmla="*/ 25 w 76"/>
                <a:gd name="T7" fmla="*/ 29 h 76"/>
                <a:gd name="T8" fmla="*/ 25 w 76"/>
                <a:gd name="T9" fmla="*/ 69 h 76"/>
                <a:gd name="T10" fmla="*/ 10 w 76"/>
                <a:gd name="T11" fmla="*/ 69 h 76"/>
                <a:gd name="T12" fmla="*/ 10 w 76"/>
                <a:gd name="T13" fmla="*/ 29 h 76"/>
                <a:gd name="T14" fmla="*/ 0 w 76"/>
                <a:gd name="T15" fmla="*/ 29 h 76"/>
                <a:gd name="T16" fmla="*/ 0 w 76"/>
                <a:gd name="T17" fmla="*/ 29 h 76"/>
                <a:gd name="T18" fmla="*/ 3 w 76"/>
                <a:gd name="T19" fmla="*/ 73 h 76"/>
                <a:gd name="T20" fmla="*/ 76 w 76"/>
                <a:gd name="T21" fmla="*/ 73 h 76"/>
                <a:gd name="T22" fmla="*/ 76 w 76"/>
                <a:gd name="T23" fmla="*/ 76 h 76"/>
                <a:gd name="T24" fmla="*/ 3 w 76"/>
                <a:gd name="T25" fmla="*/ 76 h 76"/>
                <a:gd name="T26" fmla="*/ 3 w 76"/>
                <a:gd name="T27" fmla="*/ 73 h 76"/>
                <a:gd name="T28" fmla="*/ 3 w 76"/>
                <a:gd name="T29" fmla="*/ 73 h 76"/>
                <a:gd name="T30" fmla="*/ 39 w 76"/>
                <a:gd name="T31" fmla="*/ 29 h 76"/>
                <a:gd name="T32" fmla="*/ 57 w 76"/>
                <a:gd name="T33" fmla="*/ 0 h 76"/>
                <a:gd name="T34" fmla="*/ 76 w 76"/>
                <a:gd name="T35" fmla="*/ 29 h 76"/>
                <a:gd name="T36" fmla="*/ 65 w 76"/>
                <a:gd name="T37" fmla="*/ 29 h 76"/>
                <a:gd name="T38" fmla="*/ 65 w 76"/>
                <a:gd name="T39" fmla="*/ 69 h 76"/>
                <a:gd name="T40" fmla="*/ 50 w 76"/>
                <a:gd name="T41" fmla="*/ 69 h 76"/>
                <a:gd name="T42" fmla="*/ 50 w 76"/>
                <a:gd name="T43" fmla="*/ 29 h 76"/>
                <a:gd name="T44" fmla="*/ 39 w 76"/>
                <a:gd name="T45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" h="76">
                  <a:moveTo>
                    <a:pt x="0" y="29"/>
                  </a:moveTo>
                  <a:lnTo>
                    <a:pt x="18" y="0"/>
                  </a:lnTo>
                  <a:lnTo>
                    <a:pt x="36" y="29"/>
                  </a:lnTo>
                  <a:lnTo>
                    <a:pt x="25" y="29"/>
                  </a:lnTo>
                  <a:lnTo>
                    <a:pt x="25" y="69"/>
                  </a:lnTo>
                  <a:lnTo>
                    <a:pt x="10" y="69"/>
                  </a:lnTo>
                  <a:lnTo>
                    <a:pt x="10" y="29"/>
                  </a:lnTo>
                  <a:lnTo>
                    <a:pt x="0" y="29"/>
                  </a:lnTo>
                  <a:lnTo>
                    <a:pt x="0" y="29"/>
                  </a:lnTo>
                  <a:close/>
                  <a:moveTo>
                    <a:pt x="3" y="73"/>
                  </a:moveTo>
                  <a:lnTo>
                    <a:pt x="76" y="73"/>
                  </a:lnTo>
                  <a:lnTo>
                    <a:pt x="76" y="76"/>
                  </a:lnTo>
                  <a:lnTo>
                    <a:pt x="3" y="76"/>
                  </a:lnTo>
                  <a:lnTo>
                    <a:pt x="3" y="73"/>
                  </a:lnTo>
                  <a:lnTo>
                    <a:pt x="3" y="73"/>
                  </a:lnTo>
                  <a:close/>
                  <a:moveTo>
                    <a:pt x="39" y="29"/>
                  </a:moveTo>
                  <a:lnTo>
                    <a:pt x="57" y="0"/>
                  </a:lnTo>
                  <a:lnTo>
                    <a:pt x="76" y="29"/>
                  </a:lnTo>
                  <a:lnTo>
                    <a:pt x="65" y="29"/>
                  </a:lnTo>
                  <a:lnTo>
                    <a:pt x="65" y="69"/>
                  </a:lnTo>
                  <a:lnTo>
                    <a:pt x="50" y="69"/>
                  </a:lnTo>
                  <a:lnTo>
                    <a:pt x="50" y="29"/>
                  </a:lnTo>
                  <a:lnTo>
                    <a:pt x="39" y="29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5" name="Freeform 269">
              <a:extLst>
                <a:ext uri="{FF2B5EF4-FFF2-40B4-BE49-F238E27FC236}">
                  <a16:creationId xmlns:a16="http://schemas.microsoft.com/office/drawing/2014/main" id="{48765E80-C258-14F0-0340-2D35F6117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7850" y="3422574"/>
              <a:ext cx="127000" cy="120650"/>
            </a:xfrm>
            <a:custGeom>
              <a:avLst/>
              <a:gdLst>
                <a:gd name="T0" fmla="*/ 11 w 22"/>
                <a:gd name="T1" fmla="*/ 1 h 21"/>
                <a:gd name="T2" fmla="*/ 22 w 22"/>
                <a:gd name="T3" fmla="*/ 11 h 21"/>
                <a:gd name="T4" fmla="*/ 21 w 22"/>
                <a:gd name="T5" fmla="*/ 11 h 21"/>
                <a:gd name="T6" fmla="*/ 18 w 22"/>
                <a:gd name="T7" fmla="*/ 8 h 21"/>
                <a:gd name="T8" fmla="*/ 15 w 22"/>
                <a:gd name="T9" fmla="*/ 11 h 21"/>
                <a:gd name="T10" fmla="*/ 14 w 22"/>
                <a:gd name="T11" fmla="*/ 11 h 21"/>
                <a:gd name="T12" fmla="*/ 11 w 22"/>
                <a:gd name="T13" fmla="*/ 9 h 21"/>
                <a:gd name="T14" fmla="*/ 11 w 22"/>
                <a:gd name="T15" fmla="*/ 19 h 21"/>
                <a:gd name="T16" fmla="*/ 9 w 22"/>
                <a:gd name="T17" fmla="*/ 21 h 21"/>
                <a:gd name="T18" fmla="*/ 6 w 22"/>
                <a:gd name="T19" fmla="*/ 19 h 21"/>
                <a:gd name="T20" fmla="*/ 6 w 22"/>
                <a:gd name="T21" fmla="*/ 18 h 21"/>
                <a:gd name="T22" fmla="*/ 7 w 22"/>
                <a:gd name="T23" fmla="*/ 18 h 21"/>
                <a:gd name="T24" fmla="*/ 7 w 22"/>
                <a:gd name="T25" fmla="*/ 18 h 21"/>
                <a:gd name="T26" fmla="*/ 7 w 22"/>
                <a:gd name="T27" fmla="*/ 19 h 21"/>
                <a:gd name="T28" fmla="*/ 9 w 22"/>
                <a:gd name="T29" fmla="*/ 20 h 21"/>
                <a:gd name="T30" fmla="*/ 10 w 22"/>
                <a:gd name="T31" fmla="*/ 19 h 21"/>
                <a:gd name="T32" fmla="*/ 10 w 22"/>
                <a:gd name="T33" fmla="*/ 8 h 21"/>
                <a:gd name="T34" fmla="*/ 7 w 22"/>
                <a:gd name="T35" fmla="*/ 11 h 21"/>
                <a:gd name="T36" fmla="*/ 7 w 22"/>
                <a:gd name="T37" fmla="*/ 11 h 21"/>
                <a:gd name="T38" fmla="*/ 4 w 22"/>
                <a:gd name="T39" fmla="*/ 8 h 21"/>
                <a:gd name="T40" fmla="*/ 0 w 22"/>
                <a:gd name="T41" fmla="*/ 11 h 21"/>
                <a:gd name="T42" fmla="*/ 0 w 22"/>
                <a:gd name="T43" fmla="*/ 11 h 21"/>
                <a:gd name="T44" fmla="*/ 10 w 22"/>
                <a:gd name="T45" fmla="*/ 1 h 21"/>
                <a:gd name="T46" fmla="*/ 10 w 22"/>
                <a:gd name="T47" fmla="*/ 0 h 21"/>
                <a:gd name="T48" fmla="*/ 11 w 22"/>
                <a:gd name="T49" fmla="*/ 0 h 21"/>
                <a:gd name="T50" fmla="*/ 11 w 22"/>
                <a:gd name="T51" fmla="*/ 0 h 21"/>
                <a:gd name="T52" fmla="*/ 11 w 22"/>
                <a:gd name="T5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21">
                  <a:moveTo>
                    <a:pt x="11" y="1"/>
                  </a:moveTo>
                  <a:cubicBezTo>
                    <a:pt x="17" y="1"/>
                    <a:pt x="21" y="5"/>
                    <a:pt x="22" y="11"/>
                  </a:cubicBezTo>
                  <a:cubicBezTo>
                    <a:pt x="22" y="11"/>
                    <a:pt x="21" y="11"/>
                    <a:pt x="21" y="11"/>
                  </a:cubicBezTo>
                  <a:cubicBezTo>
                    <a:pt x="21" y="9"/>
                    <a:pt x="19" y="8"/>
                    <a:pt x="18" y="8"/>
                  </a:cubicBezTo>
                  <a:cubicBezTo>
                    <a:pt x="16" y="8"/>
                    <a:pt x="15" y="9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3" y="9"/>
                    <a:pt x="11" y="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0" y="21"/>
                    <a:pt x="9" y="21"/>
                  </a:cubicBezTo>
                  <a:cubicBezTo>
                    <a:pt x="7" y="21"/>
                    <a:pt x="6" y="20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8" y="20"/>
                    <a:pt x="9" y="20"/>
                  </a:cubicBezTo>
                  <a:cubicBezTo>
                    <a:pt x="9" y="20"/>
                    <a:pt x="10" y="20"/>
                    <a:pt x="10" y="1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10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9"/>
                    <a:pt x="5" y="8"/>
                    <a:pt x="4" y="8"/>
                  </a:cubicBezTo>
                  <a:cubicBezTo>
                    <a:pt x="2" y="8"/>
                    <a:pt x="1" y="9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1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6" name="Freeform 270">
              <a:extLst>
                <a:ext uri="{FF2B5EF4-FFF2-40B4-BE49-F238E27FC236}">
                  <a16:creationId xmlns:a16="http://schemas.microsoft.com/office/drawing/2014/main" id="{4E6B142E-CD85-2E9B-F3B4-760398565D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88963" y="3409874"/>
              <a:ext cx="144463" cy="144462"/>
            </a:xfrm>
            <a:custGeom>
              <a:avLst/>
              <a:gdLst>
                <a:gd name="T0" fmla="*/ 0 w 91"/>
                <a:gd name="T1" fmla="*/ 0 h 91"/>
                <a:gd name="T2" fmla="*/ 91 w 91"/>
                <a:gd name="T3" fmla="*/ 0 h 91"/>
                <a:gd name="T4" fmla="*/ 91 w 91"/>
                <a:gd name="T5" fmla="*/ 91 h 91"/>
                <a:gd name="T6" fmla="*/ 0 w 91"/>
                <a:gd name="T7" fmla="*/ 91 h 91"/>
                <a:gd name="T8" fmla="*/ 0 w 91"/>
                <a:gd name="T9" fmla="*/ 0 h 91"/>
                <a:gd name="T10" fmla="*/ 0 w 91"/>
                <a:gd name="T11" fmla="*/ 0 h 91"/>
                <a:gd name="T12" fmla="*/ 4 w 91"/>
                <a:gd name="T13" fmla="*/ 87 h 91"/>
                <a:gd name="T14" fmla="*/ 87 w 91"/>
                <a:gd name="T15" fmla="*/ 87 h 91"/>
                <a:gd name="T16" fmla="*/ 87 w 91"/>
                <a:gd name="T17" fmla="*/ 4 h 91"/>
                <a:gd name="T18" fmla="*/ 4 w 91"/>
                <a:gd name="T19" fmla="*/ 4 h 91"/>
                <a:gd name="T20" fmla="*/ 4 w 91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91">
                  <a:moveTo>
                    <a:pt x="0" y="0"/>
                  </a:moveTo>
                  <a:lnTo>
                    <a:pt x="91" y="0"/>
                  </a:lnTo>
                  <a:lnTo>
                    <a:pt x="91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4"/>
                  </a:lnTo>
                  <a:lnTo>
                    <a:pt x="4" y="4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7" name="Freeform 271">
              <a:extLst>
                <a:ext uri="{FF2B5EF4-FFF2-40B4-BE49-F238E27FC236}">
                  <a16:creationId xmlns:a16="http://schemas.microsoft.com/office/drawing/2014/main" id="{D8A830C4-C1F3-B025-54BE-EFFE61D648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11163" y="3409874"/>
              <a:ext cx="149225" cy="144462"/>
            </a:xfrm>
            <a:custGeom>
              <a:avLst/>
              <a:gdLst>
                <a:gd name="T0" fmla="*/ 0 w 94"/>
                <a:gd name="T1" fmla="*/ 0 h 91"/>
                <a:gd name="T2" fmla="*/ 94 w 94"/>
                <a:gd name="T3" fmla="*/ 0 h 91"/>
                <a:gd name="T4" fmla="*/ 94 w 94"/>
                <a:gd name="T5" fmla="*/ 91 h 91"/>
                <a:gd name="T6" fmla="*/ 0 w 94"/>
                <a:gd name="T7" fmla="*/ 91 h 91"/>
                <a:gd name="T8" fmla="*/ 0 w 94"/>
                <a:gd name="T9" fmla="*/ 0 h 91"/>
                <a:gd name="T10" fmla="*/ 0 w 94"/>
                <a:gd name="T11" fmla="*/ 0 h 91"/>
                <a:gd name="T12" fmla="*/ 4 w 94"/>
                <a:gd name="T13" fmla="*/ 87 h 91"/>
                <a:gd name="T14" fmla="*/ 87 w 94"/>
                <a:gd name="T15" fmla="*/ 87 h 91"/>
                <a:gd name="T16" fmla="*/ 87 w 94"/>
                <a:gd name="T17" fmla="*/ 4 h 91"/>
                <a:gd name="T18" fmla="*/ 4 w 94"/>
                <a:gd name="T19" fmla="*/ 4 h 91"/>
                <a:gd name="T20" fmla="*/ 4 w 94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91">
                  <a:moveTo>
                    <a:pt x="0" y="0"/>
                  </a:moveTo>
                  <a:lnTo>
                    <a:pt x="94" y="0"/>
                  </a:lnTo>
                  <a:lnTo>
                    <a:pt x="94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4"/>
                  </a:lnTo>
                  <a:lnTo>
                    <a:pt x="4" y="4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8" name="Freeform 272">
              <a:extLst>
                <a:ext uri="{FF2B5EF4-FFF2-40B4-BE49-F238E27FC236}">
                  <a16:creationId xmlns:a16="http://schemas.microsoft.com/office/drawing/2014/main" id="{6C1FDF40-6433-1541-7AA7-47AF75F3CC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98463" y="3427337"/>
              <a:ext cx="120650" cy="109537"/>
            </a:xfrm>
            <a:custGeom>
              <a:avLst/>
              <a:gdLst>
                <a:gd name="T0" fmla="*/ 36 w 76"/>
                <a:gd name="T1" fmla="*/ 11 h 69"/>
                <a:gd name="T2" fmla="*/ 29 w 76"/>
                <a:gd name="T3" fmla="*/ 0 h 69"/>
                <a:gd name="T4" fmla="*/ 25 w 76"/>
                <a:gd name="T5" fmla="*/ 0 h 69"/>
                <a:gd name="T6" fmla="*/ 14 w 76"/>
                <a:gd name="T7" fmla="*/ 15 h 69"/>
                <a:gd name="T8" fmla="*/ 29 w 76"/>
                <a:gd name="T9" fmla="*/ 22 h 69"/>
                <a:gd name="T10" fmla="*/ 36 w 76"/>
                <a:gd name="T11" fmla="*/ 11 h 69"/>
                <a:gd name="T12" fmla="*/ 36 w 76"/>
                <a:gd name="T13" fmla="*/ 11 h 69"/>
                <a:gd name="T14" fmla="*/ 61 w 76"/>
                <a:gd name="T15" fmla="*/ 44 h 69"/>
                <a:gd name="T16" fmla="*/ 72 w 76"/>
                <a:gd name="T17" fmla="*/ 44 h 69"/>
                <a:gd name="T18" fmla="*/ 76 w 76"/>
                <a:gd name="T19" fmla="*/ 40 h 69"/>
                <a:gd name="T20" fmla="*/ 68 w 76"/>
                <a:gd name="T21" fmla="*/ 26 h 69"/>
                <a:gd name="T22" fmla="*/ 54 w 76"/>
                <a:gd name="T23" fmla="*/ 33 h 69"/>
                <a:gd name="T24" fmla="*/ 61 w 76"/>
                <a:gd name="T25" fmla="*/ 44 h 69"/>
                <a:gd name="T26" fmla="*/ 61 w 76"/>
                <a:gd name="T27" fmla="*/ 44 h 69"/>
                <a:gd name="T28" fmla="*/ 50 w 76"/>
                <a:gd name="T29" fmla="*/ 69 h 69"/>
                <a:gd name="T30" fmla="*/ 39 w 76"/>
                <a:gd name="T31" fmla="*/ 55 h 69"/>
                <a:gd name="T32" fmla="*/ 50 w 76"/>
                <a:gd name="T33" fmla="*/ 40 h 69"/>
                <a:gd name="T34" fmla="*/ 50 w 76"/>
                <a:gd name="T35" fmla="*/ 47 h 69"/>
                <a:gd name="T36" fmla="*/ 72 w 76"/>
                <a:gd name="T37" fmla="*/ 47 h 69"/>
                <a:gd name="T38" fmla="*/ 61 w 76"/>
                <a:gd name="T39" fmla="*/ 66 h 69"/>
                <a:gd name="T40" fmla="*/ 50 w 76"/>
                <a:gd name="T41" fmla="*/ 66 h 69"/>
                <a:gd name="T42" fmla="*/ 50 w 76"/>
                <a:gd name="T43" fmla="*/ 69 h 69"/>
                <a:gd name="T44" fmla="*/ 50 w 76"/>
                <a:gd name="T45" fmla="*/ 69 h 69"/>
                <a:gd name="T46" fmla="*/ 18 w 76"/>
                <a:gd name="T47" fmla="*/ 51 h 69"/>
                <a:gd name="T48" fmla="*/ 10 w 76"/>
                <a:gd name="T49" fmla="*/ 62 h 69"/>
                <a:gd name="T50" fmla="*/ 14 w 76"/>
                <a:gd name="T51" fmla="*/ 66 h 69"/>
                <a:gd name="T52" fmla="*/ 32 w 76"/>
                <a:gd name="T53" fmla="*/ 66 h 69"/>
                <a:gd name="T54" fmla="*/ 32 w 76"/>
                <a:gd name="T55" fmla="*/ 51 h 69"/>
                <a:gd name="T56" fmla="*/ 18 w 76"/>
                <a:gd name="T57" fmla="*/ 51 h 69"/>
                <a:gd name="T58" fmla="*/ 18 w 76"/>
                <a:gd name="T59" fmla="*/ 51 h 69"/>
                <a:gd name="T60" fmla="*/ 3 w 76"/>
                <a:gd name="T61" fmla="*/ 29 h 69"/>
                <a:gd name="T62" fmla="*/ 21 w 76"/>
                <a:gd name="T63" fmla="*/ 26 h 69"/>
                <a:gd name="T64" fmla="*/ 25 w 76"/>
                <a:gd name="T65" fmla="*/ 44 h 69"/>
                <a:gd name="T66" fmla="*/ 21 w 76"/>
                <a:gd name="T67" fmla="*/ 40 h 69"/>
                <a:gd name="T68" fmla="*/ 10 w 76"/>
                <a:gd name="T69" fmla="*/ 58 h 69"/>
                <a:gd name="T70" fmla="*/ 0 w 76"/>
                <a:gd name="T71" fmla="*/ 40 h 69"/>
                <a:gd name="T72" fmla="*/ 7 w 76"/>
                <a:gd name="T73" fmla="*/ 33 h 69"/>
                <a:gd name="T74" fmla="*/ 3 w 76"/>
                <a:gd name="T75" fmla="*/ 29 h 69"/>
                <a:gd name="T76" fmla="*/ 3 w 76"/>
                <a:gd name="T77" fmla="*/ 29 h 69"/>
                <a:gd name="T78" fmla="*/ 61 w 76"/>
                <a:gd name="T79" fmla="*/ 7 h 69"/>
                <a:gd name="T80" fmla="*/ 54 w 76"/>
                <a:gd name="T81" fmla="*/ 26 h 69"/>
                <a:gd name="T82" fmla="*/ 36 w 76"/>
                <a:gd name="T83" fmla="*/ 22 h 69"/>
                <a:gd name="T84" fmla="*/ 43 w 76"/>
                <a:gd name="T85" fmla="*/ 18 h 69"/>
                <a:gd name="T86" fmla="*/ 32 w 76"/>
                <a:gd name="T87" fmla="*/ 0 h 69"/>
                <a:gd name="T88" fmla="*/ 50 w 76"/>
                <a:gd name="T89" fmla="*/ 0 h 69"/>
                <a:gd name="T90" fmla="*/ 57 w 76"/>
                <a:gd name="T91" fmla="*/ 11 h 69"/>
                <a:gd name="T92" fmla="*/ 61 w 76"/>
                <a:gd name="T93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6" h="69">
                  <a:moveTo>
                    <a:pt x="36" y="11"/>
                  </a:moveTo>
                  <a:lnTo>
                    <a:pt x="29" y="0"/>
                  </a:lnTo>
                  <a:lnTo>
                    <a:pt x="25" y="0"/>
                  </a:lnTo>
                  <a:lnTo>
                    <a:pt x="14" y="15"/>
                  </a:lnTo>
                  <a:lnTo>
                    <a:pt x="29" y="22"/>
                  </a:lnTo>
                  <a:lnTo>
                    <a:pt x="36" y="11"/>
                  </a:lnTo>
                  <a:lnTo>
                    <a:pt x="36" y="11"/>
                  </a:lnTo>
                  <a:close/>
                  <a:moveTo>
                    <a:pt x="61" y="44"/>
                  </a:moveTo>
                  <a:lnTo>
                    <a:pt x="72" y="44"/>
                  </a:lnTo>
                  <a:lnTo>
                    <a:pt x="76" y="40"/>
                  </a:lnTo>
                  <a:lnTo>
                    <a:pt x="68" y="26"/>
                  </a:lnTo>
                  <a:lnTo>
                    <a:pt x="54" y="33"/>
                  </a:lnTo>
                  <a:lnTo>
                    <a:pt x="61" y="44"/>
                  </a:lnTo>
                  <a:lnTo>
                    <a:pt x="61" y="44"/>
                  </a:lnTo>
                  <a:close/>
                  <a:moveTo>
                    <a:pt x="50" y="69"/>
                  </a:moveTo>
                  <a:lnTo>
                    <a:pt x="39" y="55"/>
                  </a:lnTo>
                  <a:lnTo>
                    <a:pt x="50" y="40"/>
                  </a:lnTo>
                  <a:lnTo>
                    <a:pt x="50" y="47"/>
                  </a:lnTo>
                  <a:lnTo>
                    <a:pt x="72" y="47"/>
                  </a:lnTo>
                  <a:lnTo>
                    <a:pt x="61" y="66"/>
                  </a:lnTo>
                  <a:lnTo>
                    <a:pt x="50" y="66"/>
                  </a:lnTo>
                  <a:lnTo>
                    <a:pt x="50" y="69"/>
                  </a:lnTo>
                  <a:lnTo>
                    <a:pt x="50" y="69"/>
                  </a:lnTo>
                  <a:close/>
                  <a:moveTo>
                    <a:pt x="18" y="51"/>
                  </a:moveTo>
                  <a:lnTo>
                    <a:pt x="10" y="62"/>
                  </a:lnTo>
                  <a:lnTo>
                    <a:pt x="14" y="66"/>
                  </a:lnTo>
                  <a:lnTo>
                    <a:pt x="32" y="66"/>
                  </a:lnTo>
                  <a:lnTo>
                    <a:pt x="32" y="51"/>
                  </a:lnTo>
                  <a:lnTo>
                    <a:pt x="18" y="51"/>
                  </a:lnTo>
                  <a:lnTo>
                    <a:pt x="18" y="51"/>
                  </a:lnTo>
                  <a:close/>
                  <a:moveTo>
                    <a:pt x="3" y="29"/>
                  </a:moveTo>
                  <a:lnTo>
                    <a:pt x="21" y="26"/>
                  </a:lnTo>
                  <a:lnTo>
                    <a:pt x="25" y="44"/>
                  </a:lnTo>
                  <a:lnTo>
                    <a:pt x="21" y="40"/>
                  </a:lnTo>
                  <a:lnTo>
                    <a:pt x="10" y="58"/>
                  </a:lnTo>
                  <a:lnTo>
                    <a:pt x="0" y="40"/>
                  </a:lnTo>
                  <a:lnTo>
                    <a:pt x="7" y="33"/>
                  </a:lnTo>
                  <a:lnTo>
                    <a:pt x="3" y="29"/>
                  </a:lnTo>
                  <a:lnTo>
                    <a:pt x="3" y="29"/>
                  </a:lnTo>
                  <a:close/>
                  <a:moveTo>
                    <a:pt x="61" y="7"/>
                  </a:moveTo>
                  <a:lnTo>
                    <a:pt x="54" y="26"/>
                  </a:lnTo>
                  <a:lnTo>
                    <a:pt x="36" y="22"/>
                  </a:lnTo>
                  <a:lnTo>
                    <a:pt x="43" y="18"/>
                  </a:lnTo>
                  <a:lnTo>
                    <a:pt x="32" y="0"/>
                  </a:lnTo>
                  <a:lnTo>
                    <a:pt x="50" y="0"/>
                  </a:lnTo>
                  <a:lnTo>
                    <a:pt x="57" y="11"/>
                  </a:lnTo>
                  <a:lnTo>
                    <a:pt x="61" y="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9" name="Freeform 273">
              <a:extLst>
                <a:ext uri="{FF2B5EF4-FFF2-40B4-BE49-F238E27FC236}">
                  <a16:creationId xmlns:a16="http://schemas.microsoft.com/office/drawing/2014/main" id="{6D97579F-F6AA-0933-5F83-0F3936BE6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7850" y="3243187"/>
              <a:ext cx="120650" cy="120650"/>
            </a:xfrm>
            <a:custGeom>
              <a:avLst/>
              <a:gdLst>
                <a:gd name="T0" fmla="*/ 21 w 21"/>
                <a:gd name="T1" fmla="*/ 0 h 21"/>
                <a:gd name="T2" fmla="*/ 21 w 21"/>
                <a:gd name="T3" fmla="*/ 0 h 21"/>
                <a:gd name="T4" fmla="*/ 11 w 21"/>
                <a:gd name="T5" fmla="*/ 10 h 21"/>
                <a:gd name="T6" fmla="*/ 11 w 21"/>
                <a:gd name="T7" fmla="*/ 20 h 21"/>
                <a:gd name="T8" fmla="*/ 18 w 21"/>
                <a:gd name="T9" fmla="*/ 20 h 21"/>
                <a:gd name="T10" fmla="*/ 18 w 21"/>
                <a:gd name="T11" fmla="*/ 21 h 21"/>
                <a:gd name="T12" fmla="*/ 3 w 21"/>
                <a:gd name="T13" fmla="*/ 21 h 21"/>
                <a:gd name="T14" fmla="*/ 3 w 21"/>
                <a:gd name="T15" fmla="*/ 20 h 21"/>
                <a:gd name="T16" fmla="*/ 10 w 21"/>
                <a:gd name="T17" fmla="*/ 20 h 21"/>
                <a:gd name="T18" fmla="*/ 10 w 21"/>
                <a:gd name="T19" fmla="*/ 10 h 21"/>
                <a:gd name="T20" fmla="*/ 0 w 21"/>
                <a:gd name="T21" fmla="*/ 0 h 21"/>
                <a:gd name="T22" fmla="*/ 0 w 21"/>
                <a:gd name="T23" fmla="*/ 0 h 21"/>
                <a:gd name="T24" fmla="*/ 7 w 21"/>
                <a:gd name="T25" fmla="*/ 0 h 21"/>
                <a:gd name="T26" fmla="*/ 5 w 21"/>
                <a:gd name="T27" fmla="*/ 7 h 21"/>
                <a:gd name="T28" fmla="*/ 13 w 21"/>
                <a:gd name="T29" fmla="*/ 0 h 21"/>
                <a:gd name="T30" fmla="*/ 21 w 21"/>
                <a:gd name="T3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21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5"/>
                    <a:pt x="17" y="10"/>
                    <a:pt x="11" y="1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5" y="10"/>
                    <a:pt x="0" y="5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0" name="Freeform 274">
              <a:extLst>
                <a:ext uri="{FF2B5EF4-FFF2-40B4-BE49-F238E27FC236}">
                  <a16:creationId xmlns:a16="http://schemas.microsoft.com/office/drawing/2014/main" id="{C3D6D1E0-B073-73A1-999B-326842B228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88963" y="3232074"/>
              <a:ext cx="144463" cy="144462"/>
            </a:xfrm>
            <a:custGeom>
              <a:avLst/>
              <a:gdLst>
                <a:gd name="T0" fmla="*/ 0 w 91"/>
                <a:gd name="T1" fmla="*/ 0 h 91"/>
                <a:gd name="T2" fmla="*/ 91 w 91"/>
                <a:gd name="T3" fmla="*/ 0 h 91"/>
                <a:gd name="T4" fmla="*/ 91 w 91"/>
                <a:gd name="T5" fmla="*/ 91 h 91"/>
                <a:gd name="T6" fmla="*/ 0 w 91"/>
                <a:gd name="T7" fmla="*/ 91 h 91"/>
                <a:gd name="T8" fmla="*/ 0 w 91"/>
                <a:gd name="T9" fmla="*/ 0 h 91"/>
                <a:gd name="T10" fmla="*/ 0 w 91"/>
                <a:gd name="T11" fmla="*/ 0 h 91"/>
                <a:gd name="T12" fmla="*/ 4 w 91"/>
                <a:gd name="T13" fmla="*/ 87 h 91"/>
                <a:gd name="T14" fmla="*/ 87 w 91"/>
                <a:gd name="T15" fmla="*/ 87 h 91"/>
                <a:gd name="T16" fmla="*/ 87 w 91"/>
                <a:gd name="T17" fmla="*/ 3 h 91"/>
                <a:gd name="T18" fmla="*/ 4 w 91"/>
                <a:gd name="T19" fmla="*/ 3 h 91"/>
                <a:gd name="T20" fmla="*/ 4 w 91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91">
                  <a:moveTo>
                    <a:pt x="0" y="0"/>
                  </a:moveTo>
                  <a:lnTo>
                    <a:pt x="91" y="0"/>
                  </a:lnTo>
                  <a:lnTo>
                    <a:pt x="91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3"/>
                  </a:lnTo>
                  <a:lnTo>
                    <a:pt x="4" y="3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1" name="Rectangle 275">
              <a:extLst>
                <a:ext uri="{FF2B5EF4-FFF2-40B4-BE49-F238E27FC236}">
                  <a16:creationId xmlns:a16="http://schemas.microsoft.com/office/drawing/2014/main" id="{83BE9A24-95B9-DB1D-4825-D221143BA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57288" y="3232074"/>
              <a:ext cx="344488" cy="2016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2" name="Freeform 276">
              <a:extLst>
                <a:ext uri="{FF2B5EF4-FFF2-40B4-BE49-F238E27FC236}">
                  <a16:creationId xmlns:a16="http://schemas.microsoft.com/office/drawing/2014/main" id="{44346D79-D08F-A2DD-3F8F-2A823F93CB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122363" y="3271762"/>
              <a:ext cx="276225" cy="120650"/>
            </a:xfrm>
            <a:custGeom>
              <a:avLst/>
              <a:gdLst>
                <a:gd name="T0" fmla="*/ 0 w 48"/>
                <a:gd name="T1" fmla="*/ 6 h 21"/>
                <a:gd name="T2" fmla="*/ 48 w 48"/>
                <a:gd name="T3" fmla="*/ 6 h 21"/>
                <a:gd name="T4" fmla="*/ 48 w 48"/>
                <a:gd name="T5" fmla="*/ 8 h 21"/>
                <a:gd name="T6" fmla="*/ 0 w 48"/>
                <a:gd name="T7" fmla="*/ 8 h 21"/>
                <a:gd name="T8" fmla="*/ 0 w 48"/>
                <a:gd name="T9" fmla="*/ 6 h 21"/>
                <a:gd name="T10" fmla="*/ 0 w 48"/>
                <a:gd name="T11" fmla="*/ 0 h 21"/>
                <a:gd name="T12" fmla="*/ 48 w 48"/>
                <a:gd name="T13" fmla="*/ 0 h 21"/>
                <a:gd name="T14" fmla="*/ 48 w 48"/>
                <a:gd name="T15" fmla="*/ 2 h 21"/>
                <a:gd name="T16" fmla="*/ 0 w 48"/>
                <a:gd name="T17" fmla="*/ 2 h 21"/>
                <a:gd name="T18" fmla="*/ 0 w 48"/>
                <a:gd name="T19" fmla="*/ 0 h 21"/>
                <a:gd name="T20" fmla="*/ 0 w 48"/>
                <a:gd name="T21" fmla="*/ 13 h 21"/>
                <a:gd name="T22" fmla="*/ 48 w 48"/>
                <a:gd name="T23" fmla="*/ 13 h 21"/>
                <a:gd name="T24" fmla="*/ 48 w 48"/>
                <a:gd name="T25" fmla="*/ 14 h 21"/>
                <a:gd name="T26" fmla="*/ 0 w 48"/>
                <a:gd name="T27" fmla="*/ 14 h 21"/>
                <a:gd name="T28" fmla="*/ 0 w 48"/>
                <a:gd name="T29" fmla="*/ 13 h 21"/>
                <a:gd name="T30" fmla="*/ 0 w 48"/>
                <a:gd name="T31" fmla="*/ 19 h 21"/>
                <a:gd name="T32" fmla="*/ 48 w 48"/>
                <a:gd name="T33" fmla="*/ 19 h 21"/>
                <a:gd name="T34" fmla="*/ 48 w 48"/>
                <a:gd name="T35" fmla="*/ 21 h 21"/>
                <a:gd name="T36" fmla="*/ 0 w 48"/>
                <a:gd name="T37" fmla="*/ 21 h 21"/>
                <a:gd name="T38" fmla="*/ 0 w 48"/>
                <a:gd name="T39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21">
                  <a:moveTo>
                    <a:pt x="0" y="6"/>
                  </a:moveTo>
                  <a:cubicBezTo>
                    <a:pt x="16" y="6"/>
                    <a:pt x="32" y="6"/>
                    <a:pt x="48" y="6"/>
                  </a:cubicBezTo>
                  <a:cubicBezTo>
                    <a:pt x="48" y="7"/>
                    <a:pt x="48" y="8"/>
                    <a:pt x="48" y="8"/>
                  </a:cubicBezTo>
                  <a:cubicBezTo>
                    <a:pt x="32" y="8"/>
                    <a:pt x="16" y="8"/>
                    <a:pt x="0" y="8"/>
                  </a:cubicBezTo>
                  <a:cubicBezTo>
                    <a:pt x="0" y="8"/>
                    <a:pt x="0" y="7"/>
                    <a:pt x="0" y="6"/>
                  </a:cubicBezTo>
                  <a:close/>
                  <a:moveTo>
                    <a:pt x="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13"/>
                  </a:moveTo>
                  <a:cubicBezTo>
                    <a:pt x="16" y="13"/>
                    <a:pt x="32" y="13"/>
                    <a:pt x="48" y="13"/>
                  </a:cubicBezTo>
                  <a:cubicBezTo>
                    <a:pt x="48" y="13"/>
                    <a:pt x="48" y="14"/>
                    <a:pt x="48" y="14"/>
                  </a:cubicBezTo>
                  <a:cubicBezTo>
                    <a:pt x="32" y="14"/>
                    <a:pt x="16" y="14"/>
                    <a:pt x="0" y="14"/>
                  </a:cubicBezTo>
                  <a:cubicBezTo>
                    <a:pt x="0" y="14"/>
                    <a:pt x="0" y="13"/>
                    <a:pt x="0" y="13"/>
                  </a:cubicBezTo>
                  <a:close/>
                  <a:moveTo>
                    <a:pt x="0" y="19"/>
                  </a:moveTo>
                  <a:cubicBezTo>
                    <a:pt x="48" y="19"/>
                    <a:pt x="48" y="19"/>
                    <a:pt x="48" y="19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0" y="21"/>
                    <a:pt x="0" y="21"/>
                    <a:pt x="0" y="21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07400F4-BE51-B112-2433-063E2F0A9C87}"/>
              </a:ext>
            </a:extLst>
          </p:cNvPr>
          <p:cNvGrpSpPr/>
          <p:nvPr userDrawn="1"/>
        </p:nvGrpSpPr>
        <p:grpSpPr>
          <a:xfrm>
            <a:off x="10807727" y="4961157"/>
            <a:ext cx="1115986" cy="1119452"/>
            <a:chOff x="-1243013" y="2574849"/>
            <a:chExt cx="1022350" cy="1025525"/>
          </a:xfrm>
        </p:grpSpPr>
        <p:sp>
          <p:nvSpPr>
            <p:cNvPr id="44" name="Rectangle 263">
              <a:extLst>
                <a:ext uri="{FF2B5EF4-FFF2-40B4-BE49-F238E27FC236}">
                  <a16:creationId xmlns:a16="http://schemas.microsoft.com/office/drawing/2014/main" id="{ED85AB1E-A054-77E5-DD86-4B48FF6DA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43013" y="2574849"/>
              <a:ext cx="1022350" cy="1025525"/>
            </a:xfrm>
            <a:prstGeom prst="rect">
              <a:avLst/>
            </a:prstGeom>
            <a:solidFill>
              <a:srgbClr val="C59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5" name="Rectangle 264">
              <a:extLst>
                <a:ext uri="{FF2B5EF4-FFF2-40B4-BE49-F238E27FC236}">
                  <a16:creationId xmlns:a16="http://schemas.microsoft.com/office/drawing/2014/main" id="{5B51E860-FB43-1647-89FB-5AD3C830EB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43013" y="3519412"/>
              <a:ext cx="1022350" cy="80962"/>
            </a:xfrm>
            <a:prstGeom prst="rect">
              <a:avLst/>
            </a:prstGeom>
            <a:solidFill>
              <a:srgbClr val="B283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6" name="Freeform 267">
              <a:extLst>
                <a:ext uri="{FF2B5EF4-FFF2-40B4-BE49-F238E27FC236}">
                  <a16:creationId xmlns:a16="http://schemas.microsoft.com/office/drawing/2014/main" id="{294F801A-887D-52ED-A0E2-AB8FBA53A6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11163" y="3232074"/>
              <a:ext cx="149225" cy="144462"/>
            </a:xfrm>
            <a:custGeom>
              <a:avLst/>
              <a:gdLst>
                <a:gd name="T0" fmla="*/ 0 w 94"/>
                <a:gd name="T1" fmla="*/ 0 h 91"/>
                <a:gd name="T2" fmla="*/ 94 w 94"/>
                <a:gd name="T3" fmla="*/ 0 h 91"/>
                <a:gd name="T4" fmla="*/ 94 w 94"/>
                <a:gd name="T5" fmla="*/ 91 h 91"/>
                <a:gd name="T6" fmla="*/ 0 w 94"/>
                <a:gd name="T7" fmla="*/ 91 h 91"/>
                <a:gd name="T8" fmla="*/ 0 w 94"/>
                <a:gd name="T9" fmla="*/ 0 h 91"/>
                <a:gd name="T10" fmla="*/ 0 w 94"/>
                <a:gd name="T11" fmla="*/ 0 h 91"/>
                <a:gd name="T12" fmla="*/ 4 w 94"/>
                <a:gd name="T13" fmla="*/ 87 h 91"/>
                <a:gd name="T14" fmla="*/ 87 w 94"/>
                <a:gd name="T15" fmla="*/ 87 h 91"/>
                <a:gd name="T16" fmla="*/ 87 w 94"/>
                <a:gd name="T17" fmla="*/ 3 h 91"/>
                <a:gd name="T18" fmla="*/ 4 w 94"/>
                <a:gd name="T19" fmla="*/ 3 h 91"/>
                <a:gd name="T20" fmla="*/ 4 w 94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91">
                  <a:moveTo>
                    <a:pt x="0" y="0"/>
                  </a:moveTo>
                  <a:lnTo>
                    <a:pt x="94" y="0"/>
                  </a:lnTo>
                  <a:lnTo>
                    <a:pt x="94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3"/>
                  </a:lnTo>
                  <a:lnTo>
                    <a:pt x="4" y="3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7" name="Freeform 268">
              <a:extLst>
                <a:ext uri="{FF2B5EF4-FFF2-40B4-BE49-F238E27FC236}">
                  <a16:creationId xmlns:a16="http://schemas.microsoft.com/office/drawing/2014/main" id="{8ED34086-C248-A271-6CAF-8E15689770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98463" y="3243187"/>
              <a:ext cx="120650" cy="120650"/>
            </a:xfrm>
            <a:custGeom>
              <a:avLst/>
              <a:gdLst>
                <a:gd name="T0" fmla="*/ 0 w 76"/>
                <a:gd name="T1" fmla="*/ 29 h 76"/>
                <a:gd name="T2" fmla="*/ 18 w 76"/>
                <a:gd name="T3" fmla="*/ 0 h 76"/>
                <a:gd name="T4" fmla="*/ 36 w 76"/>
                <a:gd name="T5" fmla="*/ 29 h 76"/>
                <a:gd name="T6" fmla="*/ 25 w 76"/>
                <a:gd name="T7" fmla="*/ 29 h 76"/>
                <a:gd name="T8" fmla="*/ 25 w 76"/>
                <a:gd name="T9" fmla="*/ 69 h 76"/>
                <a:gd name="T10" fmla="*/ 10 w 76"/>
                <a:gd name="T11" fmla="*/ 69 h 76"/>
                <a:gd name="T12" fmla="*/ 10 w 76"/>
                <a:gd name="T13" fmla="*/ 29 h 76"/>
                <a:gd name="T14" fmla="*/ 0 w 76"/>
                <a:gd name="T15" fmla="*/ 29 h 76"/>
                <a:gd name="T16" fmla="*/ 0 w 76"/>
                <a:gd name="T17" fmla="*/ 29 h 76"/>
                <a:gd name="T18" fmla="*/ 3 w 76"/>
                <a:gd name="T19" fmla="*/ 73 h 76"/>
                <a:gd name="T20" fmla="*/ 76 w 76"/>
                <a:gd name="T21" fmla="*/ 73 h 76"/>
                <a:gd name="T22" fmla="*/ 76 w 76"/>
                <a:gd name="T23" fmla="*/ 76 h 76"/>
                <a:gd name="T24" fmla="*/ 3 w 76"/>
                <a:gd name="T25" fmla="*/ 76 h 76"/>
                <a:gd name="T26" fmla="*/ 3 w 76"/>
                <a:gd name="T27" fmla="*/ 73 h 76"/>
                <a:gd name="T28" fmla="*/ 3 w 76"/>
                <a:gd name="T29" fmla="*/ 73 h 76"/>
                <a:gd name="T30" fmla="*/ 39 w 76"/>
                <a:gd name="T31" fmla="*/ 29 h 76"/>
                <a:gd name="T32" fmla="*/ 57 w 76"/>
                <a:gd name="T33" fmla="*/ 0 h 76"/>
                <a:gd name="T34" fmla="*/ 76 w 76"/>
                <a:gd name="T35" fmla="*/ 29 h 76"/>
                <a:gd name="T36" fmla="*/ 65 w 76"/>
                <a:gd name="T37" fmla="*/ 29 h 76"/>
                <a:gd name="T38" fmla="*/ 65 w 76"/>
                <a:gd name="T39" fmla="*/ 69 h 76"/>
                <a:gd name="T40" fmla="*/ 50 w 76"/>
                <a:gd name="T41" fmla="*/ 69 h 76"/>
                <a:gd name="T42" fmla="*/ 50 w 76"/>
                <a:gd name="T43" fmla="*/ 29 h 76"/>
                <a:gd name="T44" fmla="*/ 39 w 76"/>
                <a:gd name="T45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" h="76">
                  <a:moveTo>
                    <a:pt x="0" y="29"/>
                  </a:moveTo>
                  <a:lnTo>
                    <a:pt x="18" y="0"/>
                  </a:lnTo>
                  <a:lnTo>
                    <a:pt x="36" y="29"/>
                  </a:lnTo>
                  <a:lnTo>
                    <a:pt x="25" y="29"/>
                  </a:lnTo>
                  <a:lnTo>
                    <a:pt x="25" y="69"/>
                  </a:lnTo>
                  <a:lnTo>
                    <a:pt x="10" y="69"/>
                  </a:lnTo>
                  <a:lnTo>
                    <a:pt x="10" y="29"/>
                  </a:lnTo>
                  <a:lnTo>
                    <a:pt x="0" y="29"/>
                  </a:lnTo>
                  <a:lnTo>
                    <a:pt x="0" y="29"/>
                  </a:lnTo>
                  <a:close/>
                  <a:moveTo>
                    <a:pt x="3" y="73"/>
                  </a:moveTo>
                  <a:lnTo>
                    <a:pt x="76" y="73"/>
                  </a:lnTo>
                  <a:lnTo>
                    <a:pt x="76" y="76"/>
                  </a:lnTo>
                  <a:lnTo>
                    <a:pt x="3" y="76"/>
                  </a:lnTo>
                  <a:lnTo>
                    <a:pt x="3" y="73"/>
                  </a:lnTo>
                  <a:lnTo>
                    <a:pt x="3" y="73"/>
                  </a:lnTo>
                  <a:close/>
                  <a:moveTo>
                    <a:pt x="39" y="29"/>
                  </a:moveTo>
                  <a:lnTo>
                    <a:pt x="57" y="0"/>
                  </a:lnTo>
                  <a:lnTo>
                    <a:pt x="76" y="29"/>
                  </a:lnTo>
                  <a:lnTo>
                    <a:pt x="65" y="29"/>
                  </a:lnTo>
                  <a:lnTo>
                    <a:pt x="65" y="69"/>
                  </a:lnTo>
                  <a:lnTo>
                    <a:pt x="50" y="69"/>
                  </a:lnTo>
                  <a:lnTo>
                    <a:pt x="50" y="29"/>
                  </a:lnTo>
                  <a:lnTo>
                    <a:pt x="39" y="29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8" name="Freeform 269">
              <a:extLst>
                <a:ext uri="{FF2B5EF4-FFF2-40B4-BE49-F238E27FC236}">
                  <a16:creationId xmlns:a16="http://schemas.microsoft.com/office/drawing/2014/main" id="{5AA25632-2AED-83FC-59D0-0150B7D33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7850" y="3422574"/>
              <a:ext cx="127000" cy="120650"/>
            </a:xfrm>
            <a:custGeom>
              <a:avLst/>
              <a:gdLst>
                <a:gd name="T0" fmla="*/ 11 w 22"/>
                <a:gd name="T1" fmla="*/ 1 h 21"/>
                <a:gd name="T2" fmla="*/ 22 w 22"/>
                <a:gd name="T3" fmla="*/ 11 h 21"/>
                <a:gd name="T4" fmla="*/ 21 w 22"/>
                <a:gd name="T5" fmla="*/ 11 h 21"/>
                <a:gd name="T6" fmla="*/ 18 w 22"/>
                <a:gd name="T7" fmla="*/ 8 h 21"/>
                <a:gd name="T8" fmla="*/ 15 w 22"/>
                <a:gd name="T9" fmla="*/ 11 h 21"/>
                <a:gd name="T10" fmla="*/ 14 w 22"/>
                <a:gd name="T11" fmla="*/ 11 h 21"/>
                <a:gd name="T12" fmla="*/ 11 w 22"/>
                <a:gd name="T13" fmla="*/ 9 h 21"/>
                <a:gd name="T14" fmla="*/ 11 w 22"/>
                <a:gd name="T15" fmla="*/ 19 h 21"/>
                <a:gd name="T16" fmla="*/ 9 w 22"/>
                <a:gd name="T17" fmla="*/ 21 h 21"/>
                <a:gd name="T18" fmla="*/ 6 w 22"/>
                <a:gd name="T19" fmla="*/ 19 h 21"/>
                <a:gd name="T20" fmla="*/ 6 w 22"/>
                <a:gd name="T21" fmla="*/ 18 h 21"/>
                <a:gd name="T22" fmla="*/ 7 w 22"/>
                <a:gd name="T23" fmla="*/ 18 h 21"/>
                <a:gd name="T24" fmla="*/ 7 w 22"/>
                <a:gd name="T25" fmla="*/ 18 h 21"/>
                <a:gd name="T26" fmla="*/ 7 w 22"/>
                <a:gd name="T27" fmla="*/ 19 h 21"/>
                <a:gd name="T28" fmla="*/ 9 w 22"/>
                <a:gd name="T29" fmla="*/ 20 h 21"/>
                <a:gd name="T30" fmla="*/ 10 w 22"/>
                <a:gd name="T31" fmla="*/ 19 h 21"/>
                <a:gd name="T32" fmla="*/ 10 w 22"/>
                <a:gd name="T33" fmla="*/ 8 h 21"/>
                <a:gd name="T34" fmla="*/ 7 w 22"/>
                <a:gd name="T35" fmla="*/ 11 h 21"/>
                <a:gd name="T36" fmla="*/ 7 w 22"/>
                <a:gd name="T37" fmla="*/ 11 h 21"/>
                <a:gd name="T38" fmla="*/ 4 w 22"/>
                <a:gd name="T39" fmla="*/ 8 h 21"/>
                <a:gd name="T40" fmla="*/ 0 w 22"/>
                <a:gd name="T41" fmla="*/ 11 h 21"/>
                <a:gd name="T42" fmla="*/ 0 w 22"/>
                <a:gd name="T43" fmla="*/ 11 h 21"/>
                <a:gd name="T44" fmla="*/ 10 w 22"/>
                <a:gd name="T45" fmla="*/ 1 h 21"/>
                <a:gd name="T46" fmla="*/ 10 w 22"/>
                <a:gd name="T47" fmla="*/ 0 h 21"/>
                <a:gd name="T48" fmla="*/ 11 w 22"/>
                <a:gd name="T49" fmla="*/ 0 h 21"/>
                <a:gd name="T50" fmla="*/ 11 w 22"/>
                <a:gd name="T51" fmla="*/ 0 h 21"/>
                <a:gd name="T52" fmla="*/ 11 w 22"/>
                <a:gd name="T5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21">
                  <a:moveTo>
                    <a:pt x="11" y="1"/>
                  </a:moveTo>
                  <a:cubicBezTo>
                    <a:pt x="17" y="1"/>
                    <a:pt x="21" y="5"/>
                    <a:pt x="22" y="11"/>
                  </a:cubicBezTo>
                  <a:cubicBezTo>
                    <a:pt x="22" y="11"/>
                    <a:pt x="21" y="11"/>
                    <a:pt x="21" y="11"/>
                  </a:cubicBezTo>
                  <a:cubicBezTo>
                    <a:pt x="21" y="9"/>
                    <a:pt x="19" y="8"/>
                    <a:pt x="18" y="8"/>
                  </a:cubicBezTo>
                  <a:cubicBezTo>
                    <a:pt x="16" y="8"/>
                    <a:pt x="15" y="9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3" y="9"/>
                    <a:pt x="11" y="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0" y="21"/>
                    <a:pt x="9" y="21"/>
                  </a:cubicBezTo>
                  <a:cubicBezTo>
                    <a:pt x="7" y="21"/>
                    <a:pt x="6" y="20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8" y="20"/>
                    <a:pt x="9" y="20"/>
                  </a:cubicBezTo>
                  <a:cubicBezTo>
                    <a:pt x="9" y="20"/>
                    <a:pt x="10" y="20"/>
                    <a:pt x="10" y="1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10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9"/>
                    <a:pt x="5" y="8"/>
                    <a:pt x="4" y="8"/>
                  </a:cubicBezTo>
                  <a:cubicBezTo>
                    <a:pt x="2" y="8"/>
                    <a:pt x="1" y="9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1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" name="Freeform 270">
              <a:extLst>
                <a:ext uri="{FF2B5EF4-FFF2-40B4-BE49-F238E27FC236}">
                  <a16:creationId xmlns:a16="http://schemas.microsoft.com/office/drawing/2014/main" id="{3B6CA38E-A785-0CAE-30C4-4A88B6E592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88963" y="3409874"/>
              <a:ext cx="144463" cy="144462"/>
            </a:xfrm>
            <a:custGeom>
              <a:avLst/>
              <a:gdLst>
                <a:gd name="T0" fmla="*/ 0 w 91"/>
                <a:gd name="T1" fmla="*/ 0 h 91"/>
                <a:gd name="T2" fmla="*/ 91 w 91"/>
                <a:gd name="T3" fmla="*/ 0 h 91"/>
                <a:gd name="T4" fmla="*/ 91 w 91"/>
                <a:gd name="T5" fmla="*/ 91 h 91"/>
                <a:gd name="T6" fmla="*/ 0 w 91"/>
                <a:gd name="T7" fmla="*/ 91 h 91"/>
                <a:gd name="T8" fmla="*/ 0 w 91"/>
                <a:gd name="T9" fmla="*/ 0 h 91"/>
                <a:gd name="T10" fmla="*/ 0 w 91"/>
                <a:gd name="T11" fmla="*/ 0 h 91"/>
                <a:gd name="T12" fmla="*/ 4 w 91"/>
                <a:gd name="T13" fmla="*/ 87 h 91"/>
                <a:gd name="T14" fmla="*/ 87 w 91"/>
                <a:gd name="T15" fmla="*/ 87 h 91"/>
                <a:gd name="T16" fmla="*/ 87 w 91"/>
                <a:gd name="T17" fmla="*/ 4 h 91"/>
                <a:gd name="T18" fmla="*/ 4 w 91"/>
                <a:gd name="T19" fmla="*/ 4 h 91"/>
                <a:gd name="T20" fmla="*/ 4 w 91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91">
                  <a:moveTo>
                    <a:pt x="0" y="0"/>
                  </a:moveTo>
                  <a:lnTo>
                    <a:pt x="91" y="0"/>
                  </a:lnTo>
                  <a:lnTo>
                    <a:pt x="91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4"/>
                  </a:lnTo>
                  <a:lnTo>
                    <a:pt x="4" y="4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0" name="Freeform 271">
              <a:extLst>
                <a:ext uri="{FF2B5EF4-FFF2-40B4-BE49-F238E27FC236}">
                  <a16:creationId xmlns:a16="http://schemas.microsoft.com/office/drawing/2014/main" id="{4AAF023D-3C00-AB3A-6972-7C96F142FE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11163" y="3409874"/>
              <a:ext cx="149225" cy="144462"/>
            </a:xfrm>
            <a:custGeom>
              <a:avLst/>
              <a:gdLst>
                <a:gd name="T0" fmla="*/ 0 w 94"/>
                <a:gd name="T1" fmla="*/ 0 h 91"/>
                <a:gd name="T2" fmla="*/ 94 w 94"/>
                <a:gd name="T3" fmla="*/ 0 h 91"/>
                <a:gd name="T4" fmla="*/ 94 w 94"/>
                <a:gd name="T5" fmla="*/ 91 h 91"/>
                <a:gd name="T6" fmla="*/ 0 w 94"/>
                <a:gd name="T7" fmla="*/ 91 h 91"/>
                <a:gd name="T8" fmla="*/ 0 w 94"/>
                <a:gd name="T9" fmla="*/ 0 h 91"/>
                <a:gd name="T10" fmla="*/ 0 w 94"/>
                <a:gd name="T11" fmla="*/ 0 h 91"/>
                <a:gd name="T12" fmla="*/ 4 w 94"/>
                <a:gd name="T13" fmla="*/ 87 h 91"/>
                <a:gd name="T14" fmla="*/ 87 w 94"/>
                <a:gd name="T15" fmla="*/ 87 h 91"/>
                <a:gd name="T16" fmla="*/ 87 w 94"/>
                <a:gd name="T17" fmla="*/ 4 h 91"/>
                <a:gd name="T18" fmla="*/ 4 w 94"/>
                <a:gd name="T19" fmla="*/ 4 h 91"/>
                <a:gd name="T20" fmla="*/ 4 w 94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91">
                  <a:moveTo>
                    <a:pt x="0" y="0"/>
                  </a:moveTo>
                  <a:lnTo>
                    <a:pt x="94" y="0"/>
                  </a:lnTo>
                  <a:lnTo>
                    <a:pt x="94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4"/>
                  </a:lnTo>
                  <a:lnTo>
                    <a:pt x="4" y="4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" name="Freeform 272">
              <a:extLst>
                <a:ext uri="{FF2B5EF4-FFF2-40B4-BE49-F238E27FC236}">
                  <a16:creationId xmlns:a16="http://schemas.microsoft.com/office/drawing/2014/main" id="{79448368-4A83-F2AA-1CAD-19B0413B5E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98463" y="3427337"/>
              <a:ext cx="120650" cy="109537"/>
            </a:xfrm>
            <a:custGeom>
              <a:avLst/>
              <a:gdLst>
                <a:gd name="T0" fmla="*/ 36 w 76"/>
                <a:gd name="T1" fmla="*/ 11 h 69"/>
                <a:gd name="T2" fmla="*/ 29 w 76"/>
                <a:gd name="T3" fmla="*/ 0 h 69"/>
                <a:gd name="T4" fmla="*/ 25 w 76"/>
                <a:gd name="T5" fmla="*/ 0 h 69"/>
                <a:gd name="T6" fmla="*/ 14 w 76"/>
                <a:gd name="T7" fmla="*/ 15 h 69"/>
                <a:gd name="T8" fmla="*/ 29 w 76"/>
                <a:gd name="T9" fmla="*/ 22 h 69"/>
                <a:gd name="T10" fmla="*/ 36 w 76"/>
                <a:gd name="T11" fmla="*/ 11 h 69"/>
                <a:gd name="T12" fmla="*/ 36 w 76"/>
                <a:gd name="T13" fmla="*/ 11 h 69"/>
                <a:gd name="T14" fmla="*/ 61 w 76"/>
                <a:gd name="T15" fmla="*/ 44 h 69"/>
                <a:gd name="T16" fmla="*/ 72 w 76"/>
                <a:gd name="T17" fmla="*/ 44 h 69"/>
                <a:gd name="T18" fmla="*/ 76 w 76"/>
                <a:gd name="T19" fmla="*/ 40 h 69"/>
                <a:gd name="T20" fmla="*/ 68 w 76"/>
                <a:gd name="T21" fmla="*/ 26 h 69"/>
                <a:gd name="T22" fmla="*/ 54 w 76"/>
                <a:gd name="T23" fmla="*/ 33 h 69"/>
                <a:gd name="T24" fmla="*/ 61 w 76"/>
                <a:gd name="T25" fmla="*/ 44 h 69"/>
                <a:gd name="T26" fmla="*/ 61 w 76"/>
                <a:gd name="T27" fmla="*/ 44 h 69"/>
                <a:gd name="T28" fmla="*/ 50 w 76"/>
                <a:gd name="T29" fmla="*/ 69 h 69"/>
                <a:gd name="T30" fmla="*/ 39 w 76"/>
                <a:gd name="T31" fmla="*/ 55 h 69"/>
                <a:gd name="T32" fmla="*/ 50 w 76"/>
                <a:gd name="T33" fmla="*/ 40 h 69"/>
                <a:gd name="T34" fmla="*/ 50 w 76"/>
                <a:gd name="T35" fmla="*/ 47 h 69"/>
                <a:gd name="T36" fmla="*/ 72 w 76"/>
                <a:gd name="T37" fmla="*/ 47 h 69"/>
                <a:gd name="T38" fmla="*/ 61 w 76"/>
                <a:gd name="T39" fmla="*/ 66 h 69"/>
                <a:gd name="T40" fmla="*/ 50 w 76"/>
                <a:gd name="T41" fmla="*/ 66 h 69"/>
                <a:gd name="T42" fmla="*/ 50 w 76"/>
                <a:gd name="T43" fmla="*/ 69 h 69"/>
                <a:gd name="T44" fmla="*/ 50 w 76"/>
                <a:gd name="T45" fmla="*/ 69 h 69"/>
                <a:gd name="T46" fmla="*/ 18 w 76"/>
                <a:gd name="T47" fmla="*/ 51 h 69"/>
                <a:gd name="T48" fmla="*/ 10 w 76"/>
                <a:gd name="T49" fmla="*/ 62 h 69"/>
                <a:gd name="T50" fmla="*/ 14 w 76"/>
                <a:gd name="T51" fmla="*/ 66 h 69"/>
                <a:gd name="T52" fmla="*/ 32 w 76"/>
                <a:gd name="T53" fmla="*/ 66 h 69"/>
                <a:gd name="T54" fmla="*/ 32 w 76"/>
                <a:gd name="T55" fmla="*/ 51 h 69"/>
                <a:gd name="T56" fmla="*/ 18 w 76"/>
                <a:gd name="T57" fmla="*/ 51 h 69"/>
                <a:gd name="T58" fmla="*/ 18 w 76"/>
                <a:gd name="T59" fmla="*/ 51 h 69"/>
                <a:gd name="T60" fmla="*/ 3 w 76"/>
                <a:gd name="T61" fmla="*/ 29 h 69"/>
                <a:gd name="T62" fmla="*/ 21 w 76"/>
                <a:gd name="T63" fmla="*/ 26 h 69"/>
                <a:gd name="T64" fmla="*/ 25 w 76"/>
                <a:gd name="T65" fmla="*/ 44 h 69"/>
                <a:gd name="T66" fmla="*/ 21 w 76"/>
                <a:gd name="T67" fmla="*/ 40 h 69"/>
                <a:gd name="T68" fmla="*/ 10 w 76"/>
                <a:gd name="T69" fmla="*/ 58 h 69"/>
                <a:gd name="T70" fmla="*/ 0 w 76"/>
                <a:gd name="T71" fmla="*/ 40 h 69"/>
                <a:gd name="T72" fmla="*/ 7 w 76"/>
                <a:gd name="T73" fmla="*/ 33 h 69"/>
                <a:gd name="T74" fmla="*/ 3 w 76"/>
                <a:gd name="T75" fmla="*/ 29 h 69"/>
                <a:gd name="T76" fmla="*/ 3 w 76"/>
                <a:gd name="T77" fmla="*/ 29 h 69"/>
                <a:gd name="T78" fmla="*/ 61 w 76"/>
                <a:gd name="T79" fmla="*/ 7 h 69"/>
                <a:gd name="T80" fmla="*/ 54 w 76"/>
                <a:gd name="T81" fmla="*/ 26 h 69"/>
                <a:gd name="T82" fmla="*/ 36 w 76"/>
                <a:gd name="T83" fmla="*/ 22 h 69"/>
                <a:gd name="T84" fmla="*/ 43 w 76"/>
                <a:gd name="T85" fmla="*/ 18 h 69"/>
                <a:gd name="T86" fmla="*/ 32 w 76"/>
                <a:gd name="T87" fmla="*/ 0 h 69"/>
                <a:gd name="T88" fmla="*/ 50 w 76"/>
                <a:gd name="T89" fmla="*/ 0 h 69"/>
                <a:gd name="T90" fmla="*/ 57 w 76"/>
                <a:gd name="T91" fmla="*/ 11 h 69"/>
                <a:gd name="T92" fmla="*/ 61 w 76"/>
                <a:gd name="T93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6" h="69">
                  <a:moveTo>
                    <a:pt x="36" y="11"/>
                  </a:moveTo>
                  <a:lnTo>
                    <a:pt x="29" y="0"/>
                  </a:lnTo>
                  <a:lnTo>
                    <a:pt x="25" y="0"/>
                  </a:lnTo>
                  <a:lnTo>
                    <a:pt x="14" y="15"/>
                  </a:lnTo>
                  <a:lnTo>
                    <a:pt x="29" y="22"/>
                  </a:lnTo>
                  <a:lnTo>
                    <a:pt x="36" y="11"/>
                  </a:lnTo>
                  <a:lnTo>
                    <a:pt x="36" y="11"/>
                  </a:lnTo>
                  <a:close/>
                  <a:moveTo>
                    <a:pt x="61" y="44"/>
                  </a:moveTo>
                  <a:lnTo>
                    <a:pt x="72" y="44"/>
                  </a:lnTo>
                  <a:lnTo>
                    <a:pt x="76" y="40"/>
                  </a:lnTo>
                  <a:lnTo>
                    <a:pt x="68" y="26"/>
                  </a:lnTo>
                  <a:lnTo>
                    <a:pt x="54" y="33"/>
                  </a:lnTo>
                  <a:lnTo>
                    <a:pt x="61" y="44"/>
                  </a:lnTo>
                  <a:lnTo>
                    <a:pt x="61" y="44"/>
                  </a:lnTo>
                  <a:close/>
                  <a:moveTo>
                    <a:pt x="50" y="69"/>
                  </a:moveTo>
                  <a:lnTo>
                    <a:pt x="39" y="55"/>
                  </a:lnTo>
                  <a:lnTo>
                    <a:pt x="50" y="40"/>
                  </a:lnTo>
                  <a:lnTo>
                    <a:pt x="50" y="47"/>
                  </a:lnTo>
                  <a:lnTo>
                    <a:pt x="72" y="47"/>
                  </a:lnTo>
                  <a:lnTo>
                    <a:pt x="61" y="66"/>
                  </a:lnTo>
                  <a:lnTo>
                    <a:pt x="50" y="66"/>
                  </a:lnTo>
                  <a:lnTo>
                    <a:pt x="50" y="69"/>
                  </a:lnTo>
                  <a:lnTo>
                    <a:pt x="50" y="69"/>
                  </a:lnTo>
                  <a:close/>
                  <a:moveTo>
                    <a:pt x="18" y="51"/>
                  </a:moveTo>
                  <a:lnTo>
                    <a:pt x="10" y="62"/>
                  </a:lnTo>
                  <a:lnTo>
                    <a:pt x="14" y="66"/>
                  </a:lnTo>
                  <a:lnTo>
                    <a:pt x="32" y="66"/>
                  </a:lnTo>
                  <a:lnTo>
                    <a:pt x="32" y="51"/>
                  </a:lnTo>
                  <a:lnTo>
                    <a:pt x="18" y="51"/>
                  </a:lnTo>
                  <a:lnTo>
                    <a:pt x="18" y="51"/>
                  </a:lnTo>
                  <a:close/>
                  <a:moveTo>
                    <a:pt x="3" y="29"/>
                  </a:moveTo>
                  <a:lnTo>
                    <a:pt x="21" y="26"/>
                  </a:lnTo>
                  <a:lnTo>
                    <a:pt x="25" y="44"/>
                  </a:lnTo>
                  <a:lnTo>
                    <a:pt x="21" y="40"/>
                  </a:lnTo>
                  <a:lnTo>
                    <a:pt x="10" y="58"/>
                  </a:lnTo>
                  <a:lnTo>
                    <a:pt x="0" y="40"/>
                  </a:lnTo>
                  <a:lnTo>
                    <a:pt x="7" y="33"/>
                  </a:lnTo>
                  <a:lnTo>
                    <a:pt x="3" y="29"/>
                  </a:lnTo>
                  <a:lnTo>
                    <a:pt x="3" y="29"/>
                  </a:lnTo>
                  <a:close/>
                  <a:moveTo>
                    <a:pt x="61" y="7"/>
                  </a:moveTo>
                  <a:lnTo>
                    <a:pt x="54" y="26"/>
                  </a:lnTo>
                  <a:lnTo>
                    <a:pt x="36" y="22"/>
                  </a:lnTo>
                  <a:lnTo>
                    <a:pt x="43" y="18"/>
                  </a:lnTo>
                  <a:lnTo>
                    <a:pt x="32" y="0"/>
                  </a:lnTo>
                  <a:lnTo>
                    <a:pt x="50" y="0"/>
                  </a:lnTo>
                  <a:lnTo>
                    <a:pt x="57" y="11"/>
                  </a:lnTo>
                  <a:lnTo>
                    <a:pt x="61" y="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" name="Freeform 273">
              <a:extLst>
                <a:ext uri="{FF2B5EF4-FFF2-40B4-BE49-F238E27FC236}">
                  <a16:creationId xmlns:a16="http://schemas.microsoft.com/office/drawing/2014/main" id="{D2D970BC-E91C-7499-B6F7-EBCA441D4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7850" y="3243187"/>
              <a:ext cx="120650" cy="120650"/>
            </a:xfrm>
            <a:custGeom>
              <a:avLst/>
              <a:gdLst>
                <a:gd name="T0" fmla="*/ 21 w 21"/>
                <a:gd name="T1" fmla="*/ 0 h 21"/>
                <a:gd name="T2" fmla="*/ 21 w 21"/>
                <a:gd name="T3" fmla="*/ 0 h 21"/>
                <a:gd name="T4" fmla="*/ 11 w 21"/>
                <a:gd name="T5" fmla="*/ 10 h 21"/>
                <a:gd name="T6" fmla="*/ 11 w 21"/>
                <a:gd name="T7" fmla="*/ 20 h 21"/>
                <a:gd name="T8" fmla="*/ 18 w 21"/>
                <a:gd name="T9" fmla="*/ 20 h 21"/>
                <a:gd name="T10" fmla="*/ 18 w 21"/>
                <a:gd name="T11" fmla="*/ 21 h 21"/>
                <a:gd name="T12" fmla="*/ 3 w 21"/>
                <a:gd name="T13" fmla="*/ 21 h 21"/>
                <a:gd name="T14" fmla="*/ 3 w 21"/>
                <a:gd name="T15" fmla="*/ 20 h 21"/>
                <a:gd name="T16" fmla="*/ 10 w 21"/>
                <a:gd name="T17" fmla="*/ 20 h 21"/>
                <a:gd name="T18" fmla="*/ 10 w 21"/>
                <a:gd name="T19" fmla="*/ 10 h 21"/>
                <a:gd name="T20" fmla="*/ 0 w 21"/>
                <a:gd name="T21" fmla="*/ 0 h 21"/>
                <a:gd name="T22" fmla="*/ 0 w 21"/>
                <a:gd name="T23" fmla="*/ 0 h 21"/>
                <a:gd name="T24" fmla="*/ 7 w 21"/>
                <a:gd name="T25" fmla="*/ 0 h 21"/>
                <a:gd name="T26" fmla="*/ 5 w 21"/>
                <a:gd name="T27" fmla="*/ 7 h 21"/>
                <a:gd name="T28" fmla="*/ 13 w 21"/>
                <a:gd name="T29" fmla="*/ 0 h 21"/>
                <a:gd name="T30" fmla="*/ 21 w 21"/>
                <a:gd name="T3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21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5"/>
                    <a:pt x="17" y="10"/>
                    <a:pt x="11" y="1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5" y="10"/>
                    <a:pt x="0" y="5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" name="Freeform 274">
              <a:extLst>
                <a:ext uri="{FF2B5EF4-FFF2-40B4-BE49-F238E27FC236}">
                  <a16:creationId xmlns:a16="http://schemas.microsoft.com/office/drawing/2014/main" id="{687A6B44-73C1-BB5E-05BA-A34A3E78D4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88963" y="3232074"/>
              <a:ext cx="144463" cy="144462"/>
            </a:xfrm>
            <a:custGeom>
              <a:avLst/>
              <a:gdLst>
                <a:gd name="T0" fmla="*/ 0 w 91"/>
                <a:gd name="T1" fmla="*/ 0 h 91"/>
                <a:gd name="T2" fmla="*/ 91 w 91"/>
                <a:gd name="T3" fmla="*/ 0 h 91"/>
                <a:gd name="T4" fmla="*/ 91 w 91"/>
                <a:gd name="T5" fmla="*/ 91 h 91"/>
                <a:gd name="T6" fmla="*/ 0 w 91"/>
                <a:gd name="T7" fmla="*/ 91 h 91"/>
                <a:gd name="T8" fmla="*/ 0 w 91"/>
                <a:gd name="T9" fmla="*/ 0 h 91"/>
                <a:gd name="T10" fmla="*/ 0 w 91"/>
                <a:gd name="T11" fmla="*/ 0 h 91"/>
                <a:gd name="T12" fmla="*/ 4 w 91"/>
                <a:gd name="T13" fmla="*/ 87 h 91"/>
                <a:gd name="T14" fmla="*/ 87 w 91"/>
                <a:gd name="T15" fmla="*/ 87 h 91"/>
                <a:gd name="T16" fmla="*/ 87 w 91"/>
                <a:gd name="T17" fmla="*/ 3 h 91"/>
                <a:gd name="T18" fmla="*/ 4 w 91"/>
                <a:gd name="T19" fmla="*/ 3 h 91"/>
                <a:gd name="T20" fmla="*/ 4 w 91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91">
                  <a:moveTo>
                    <a:pt x="0" y="0"/>
                  </a:moveTo>
                  <a:lnTo>
                    <a:pt x="91" y="0"/>
                  </a:lnTo>
                  <a:lnTo>
                    <a:pt x="91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3"/>
                  </a:lnTo>
                  <a:lnTo>
                    <a:pt x="4" y="3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" name="Rectangle 275">
              <a:extLst>
                <a:ext uri="{FF2B5EF4-FFF2-40B4-BE49-F238E27FC236}">
                  <a16:creationId xmlns:a16="http://schemas.microsoft.com/office/drawing/2014/main" id="{AA15AE26-3E1A-B0B1-9F95-AF0B074E2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57288" y="3232074"/>
              <a:ext cx="344488" cy="2016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" name="Freeform 276">
              <a:extLst>
                <a:ext uri="{FF2B5EF4-FFF2-40B4-BE49-F238E27FC236}">
                  <a16:creationId xmlns:a16="http://schemas.microsoft.com/office/drawing/2014/main" id="{80B66BBE-ED53-E362-DAFD-0406AC6F6A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122363" y="3271762"/>
              <a:ext cx="276225" cy="120650"/>
            </a:xfrm>
            <a:custGeom>
              <a:avLst/>
              <a:gdLst>
                <a:gd name="T0" fmla="*/ 0 w 48"/>
                <a:gd name="T1" fmla="*/ 6 h 21"/>
                <a:gd name="T2" fmla="*/ 48 w 48"/>
                <a:gd name="T3" fmla="*/ 6 h 21"/>
                <a:gd name="T4" fmla="*/ 48 w 48"/>
                <a:gd name="T5" fmla="*/ 8 h 21"/>
                <a:gd name="T6" fmla="*/ 0 w 48"/>
                <a:gd name="T7" fmla="*/ 8 h 21"/>
                <a:gd name="T8" fmla="*/ 0 w 48"/>
                <a:gd name="T9" fmla="*/ 6 h 21"/>
                <a:gd name="T10" fmla="*/ 0 w 48"/>
                <a:gd name="T11" fmla="*/ 0 h 21"/>
                <a:gd name="T12" fmla="*/ 48 w 48"/>
                <a:gd name="T13" fmla="*/ 0 h 21"/>
                <a:gd name="T14" fmla="*/ 48 w 48"/>
                <a:gd name="T15" fmla="*/ 2 h 21"/>
                <a:gd name="T16" fmla="*/ 0 w 48"/>
                <a:gd name="T17" fmla="*/ 2 h 21"/>
                <a:gd name="T18" fmla="*/ 0 w 48"/>
                <a:gd name="T19" fmla="*/ 0 h 21"/>
                <a:gd name="T20" fmla="*/ 0 w 48"/>
                <a:gd name="T21" fmla="*/ 13 h 21"/>
                <a:gd name="T22" fmla="*/ 48 w 48"/>
                <a:gd name="T23" fmla="*/ 13 h 21"/>
                <a:gd name="T24" fmla="*/ 48 w 48"/>
                <a:gd name="T25" fmla="*/ 14 h 21"/>
                <a:gd name="T26" fmla="*/ 0 w 48"/>
                <a:gd name="T27" fmla="*/ 14 h 21"/>
                <a:gd name="T28" fmla="*/ 0 w 48"/>
                <a:gd name="T29" fmla="*/ 13 h 21"/>
                <a:gd name="T30" fmla="*/ 0 w 48"/>
                <a:gd name="T31" fmla="*/ 19 h 21"/>
                <a:gd name="T32" fmla="*/ 48 w 48"/>
                <a:gd name="T33" fmla="*/ 19 h 21"/>
                <a:gd name="T34" fmla="*/ 48 w 48"/>
                <a:gd name="T35" fmla="*/ 21 h 21"/>
                <a:gd name="T36" fmla="*/ 0 w 48"/>
                <a:gd name="T37" fmla="*/ 21 h 21"/>
                <a:gd name="T38" fmla="*/ 0 w 48"/>
                <a:gd name="T39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21">
                  <a:moveTo>
                    <a:pt x="0" y="6"/>
                  </a:moveTo>
                  <a:cubicBezTo>
                    <a:pt x="16" y="6"/>
                    <a:pt x="32" y="6"/>
                    <a:pt x="48" y="6"/>
                  </a:cubicBezTo>
                  <a:cubicBezTo>
                    <a:pt x="48" y="7"/>
                    <a:pt x="48" y="8"/>
                    <a:pt x="48" y="8"/>
                  </a:cubicBezTo>
                  <a:cubicBezTo>
                    <a:pt x="32" y="8"/>
                    <a:pt x="16" y="8"/>
                    <a:pt x="0" y="8"/>
                  </a:cubicBezTo>
                  <a:cubicBezTo>
                    <a:pt x="0" y="8"/>
                    <a:pt x="0" y="7"/>
                    <a:pt x="0" y="6"/>
                  </a:cubicBezTo>
                  <a:close/>
                  <a:moveTo>
                    <a:pt x="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13"/>
                  </a:moveTo>
                  <a:cubicBezTo>
                    <a:pt x="16" y="13"/>
                    <a:pt x="32" y="13"/>
                    <a:pt x="48" y="13"/>
                  </a:cubicBezTo>
                  <a:cubicBezTo>
                    <a:pt x="48" y="13"/>
                    <a:pt x="48" y="14"/>
                    <a:pt x="48" y="14"/>
                  </a:cubicBezTo>
                  <a:cubicBezTo>
                    <a:pt x="32" y="14"/>
                    <a:pt x="16" y="14"/>
                    <a:pt x="0" y="14"/>
                  </a:cubicBezTo>
                  <a:cubicBezTo>
                    <a:pt x="0" y="14"/>
                    <a:pt x="0" y="13"/>
                    <a:pt x="0" y="13"/>
                  </a:cubicBezTo>
                  <a:close/>
                  <a:moveTo>
                    <a:pt x="0" y="19"/>
                  </a:moveTo>
                  <a:cubicBezTo>
                    <a:pt x="48" y="19"/>
                    <a:pt x="48" y="19"/>
                    <a:pt x="48" y="19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0" y="21"/>
                    <a:pt x="0" y="21"/>
                    <a:pt x="0" y="21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39358D4-08AB-8EE1-A1E6-B14F01BCFBA9}"/>
              </a:ext>
            </a:extLst>
          </p:cNvPr>
          <p:cNvGrpSpPr/>
          <p:nvPr userDrawn="1"/>
        </p:nvGrpSpPr>
        <p:grpSpPr>
          <a:xfrm>
            <a:off x="1860550" y="4971974"/>
            <a:ext cx="7807325" cy="1660525"/>
            <a:chOff x="1865211" y="3983703"/>
            <a:chExt cx="7807325" cy="1660525"/>
          </a:xfrm>
        </p:grpSpPr>
        <p:sp>
          <p:nvSpPr>
            <p:cNvPr id="57" name="Freeform 8">
              <a:extLst>
                <a:ext uri="{FF2B5EF4-FFF2-40B4-BE49-F238E27FC236}">
                  <a16:creationId xmlns:a16="http://schemas.microsoft.com/office/drawing/2014/main" id="{3B36693D-BC24-B667-82EF-5906EC527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5211" y="4024978"/>
              <a:ext cx="7807325" cy="374650"/>
            </a:xfrm>
            <a:custGeom>
              <a:avLst/>
              <a:gdLst>
                <a:gd name="T0" fmla="*/ 680 w 1360"/>
                <a:gd name="T1" fmla="*/ 0 h 65"/>
                <a:gd name="T2" fmla="*/ 1317 w 1360"/>
                <a:gd name="T3" fmla="*/ 0 h 65"/>
                <a:gd name="T4" fmla="*/ 1317 w 1360"/>
                <a:gd name="T5" fmla="*/ 65 h 65"/>
                <a:gd name="T6" fmla="*/ 680 w 1360"/>
                <a:gd name="T7" fmla="*/ 65 h 65"/>
                <a:gd name="T8" fmla="*/ 43 w 1360"/>
                <a:gd name="T9" fmla="*/ 65 h 65"/>
                <a:gd name="T10" fmla="*/ 43 w 1360"/>
                <a:gd name="T11" fmla="*/ 0 h 65"/>
                <a:gd name="T12" fmla="*/ 680 w 1360"/>
                <a:gd name="T1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0" h="65">
                  <a:moveTo>
                    <a:pt x="680" y="0"/>
                  </a:moveTo>
                  <a:cubicBezTo>
                    <a:pt x="1317" y="0"/>
                    <a:pt x="1317" y="0"/>
                    <a:pt x="1317" y="0"/>
                  </a:cubicBezTo>
                  <a:cubicBezTo>
                    <a:pt x="1360" y="0"/>
                    <a:pt x="1360" y="65"/>
                    <a:pt x="1317" y="65"/>
                  </a:cubicBezTo>
                  <a:cubicBezTo>
                    <a:pt x="680" y="65"/>
                    <a:pt x="680" y="65"/>
                    <a:pt x="680" y="65"/>
                  </a:cubicBezTo>
                  <a:cubicBezTo>
                    <a:pt x="43" y="65"/>
                    <a:pt x="43" y="65"/>
                    <a:pt x="43" y="65"/>
                  </a:cubicBezTo>
                  <a:cubicBezTo>
                    <a:pt x="0" y="65"/>
                    <a:pt x="0" y="0"/>
                    <a:pt x="43" y="0"/>
                  </a:cubicBezTo>
                  <a:lnTo>
                    <a:pt x="680" y="0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" name="Freeform 9">
              <a:extLst>
                <a:ext uri="{FF2B5EF4-FFF2-40B4-BE49-F238E27FC236}">
                  <a16:creationId xmlns:a16="http://schemas.microsoft.com/office/drawing/2014/main" id="{A620FC5C-0101-30F3-0A8F-D0145D5C67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87436" y="3983703"/>
              <a:ext cx="7761288" cy="449262"/>
            </a:xfrm>
            <a:custGeom>
              <a:avLst/>
              <a:gdLst>
                <a:gd name="T0" fmla="*/ 651 w 1352"/>
                <a:gd name="T1" fmla="*/ 7 h 78"/>
                <a:gd name="T2" fmla="*/ 596 w 1352"/>
                <a:gd name="T3" fmla="*/ 13 h 78"/>
                <a:gd name="T4" fmla="*/ 542 w 1352"/>
                <a:gd name="T5" fmla="*/ 7 h 78"/>
                <a:gd name="T6" fmla="*/ 500 w 1352"/>
                <a:gd name="T7" fmla="*/ 0 h 78"/>
                <a:gd name="T8" fmla="*/ 468 w 1352"/>
                <a:gd name="T9" fmla="*/ 0 h 78"/>
                <a:gd name="T10" fmla="*/ 427 w 1352"/>
                <a:gd name="T11" fmla="*/ 7 h 78"/>
                <a:gd name="T12" fmla="*/ 372 w 1352"/>
                <a:gd name="T13" fmla="*/ 13 h 78"/>
                <a:gd name="T14" fmla="*/ 318 w 1352"/>
                <a:gd name="T15" fmla="*/ 7 h 78"/>
                <a:gd name="T16" fmla="*/ 276 w 1352"/>
                <a:gd name="T17" fmla="*/ 0 h 78"/>
                <a:gd name="T18" fmla="*/ 244 w 1352"/>
                <a:gd name="T19" fmla="*/ 0 h 78"/>
                <a:gd name="T20" fmla="*/ 203 w 1352"/>
                <a:gd name="T21" fmla="*/ 7 h 78"/>
                <a:gd name="T22" fmla="*/ 149 w 1352"/>
                <a:gd name="T23" fmla="*/ 13 h 78"/>
                <a:gd name="T24" fmla="*/ 94 w 1352"/>
                <a:gd name="T25" fmla="*/ 7 h 78"/>
                <a:gd name="T26" fmla="*/ 53 w 1352"/>
                <a:gd name="T27" fmla="*/ 0 h 78"/>
                <a:gd name="T28" fmla="*/ 21 w 1352"/>
                <a:gd name="T29" fmla="*/ 5 h 78"/>
                <a:gd name="T30" fmla="*/ 17 w 1352"/>
                <a:gd name="T31" fmla="*/ 54 h 78"/>
                <a:gd name="T32" fmla="*/ 51 w 1352"/>
                <a:gd name="T33" fmla="*/ 78 h 78"/>
                <a:gd name="T34" fmla="*/ 93 w 1352"/>
                <a:gd name="T35" fmla="*/ 72 h 78"/>
                <a:gd name="T36" fmla="*/ 147 w 1352"/>
                <a:gd name="T37" fmla="*/ 65 h 78"/>
                <a:gd name="T38" fmla="*/ 179 w 1352"/>
                <a:gd name="T39" fmla="*/ 65 h 78"/>
                <a:gd name="T40" fmla="*/ 234 w 1352"/>
                <a:gd name="T41" fmla="*/ 72 h 78"/>
                <a:gd name="T42" fmla="*/ 275 w 1352"/>
                <a:gd name="T43" fmla="*/ 78 h 78"/>
                <a:gd name="T44" fmla="*/ 316 w 1352"/>
                <a:gd name="T45" fmla="*/ 72 h 78"/>
                <a:gd name="T46" fmla="*/ 371 w 1352"/>
                <a:gd name="T47" fmla="*/ 65 h 78"/>
                <a:gd name="T48" fmla="*/ 403 w 1352"/>
                <a:gd name="T49" fmla="*/ 65 h 78"/>
                <a:gd name="T50" fmla="*/ 458 w 1352"/>
                <a:gd name="T51" fmla="*/ 72 h 78"/>
                <a:gd name="T52" fmla="*/ 499 w 1352"/>
                <a:gd name="T53" fmla="*/ 78 h 78"/>
                <a:gd name="T54" fmla="*/ 540 w 1352"/>
                <a:gd name="T55" fmla="*/ 72 h 78"/>
                <a:gd name="T56" fmla="*/ 595 w 1352"/>
                <a:gd name="T57" fmla="*/ 65 h 78"/>
                <a:gd name="T58" fmla="*/ 627 w 1352"/>
                <a:gd name="T59" fmla="*/ 65 h 78"/>
                <a:gd name="T60" fmla="*/ 685 w 1352"/>
                <a:gd name="T61" fmla="*/ 7 h 78"/>
                <a:gd name="T62" fmla="*/ 740 w 1352"/>
                <a:gd name="T63" fmla="*/ 13 h 78"/>
                <a:gd name="T64" fmla="*/ 795 w 1352"/>
                <a:gd name="T65" fmla="*/ 7 h 78"/>
                <a:gd name="T66" fmla="*/ 836 w 1352"/>
                <a:gd name="T67" fmla="*/ 0 h 78"/>
                <a:gd name="T68" fmla="*/ 868 w 1352"/>
                <a:gd name="T69" fmla="*/ 0 h 78"/>
                <a:gd name="T70" fmla="*/ 909 w 1352"/>
                <a:gd name="T71" fmla="*/ 7 h 78"/>
                <a:gd name="T72" fmla="*/ 964 w 1352"/>
                <a:gd name="T73" fmla="*/ 13 h 78"/>
                <a:gd name="T74" fmla="*/ 1018 w 1352"/>
                <a:gd name="T75" fmla="*/ 7 h 78"/>
                <a:gd name="T76" fmla="*/ 1060 w 1352"/>
                <a:gd name="T77" fmla="*/ 0 h 78"/>
                <a:gd name="T78" fmla="*/ 1092 w 1352"/>
                <a:gd name="T79" fmla="*/ 0 h 78"/>
                <a:gd name="T80" fmla="*/ 1133 w 1352"/>
                <a:gd name="T81" fmla="*/ 7 h 78"/>
                <a:gd name="T82" fmla="*/ 1188 w 1352"/>
                <a:gd name="T83" fmla="*/ 13 h 78"/>
                <a:gd name="T84" fmla="*/ 1242 w 1352"/>
                <a:gd name="T85" fmla="*/ 7 h 78"/>
                <a:gd name="T86" fmla="*/ 1284 w 1352"/>
                <a:gd name="T87" fmla="*/ 0 h 78"/>
                <a:gd name="T88" fmla="*/ 1316 w 1352"/>
                <a:gd name="T89" fmla="*/ 0 h 78"/>
                <a:gd name="T90" fmla="*/ 1338 w 1352"/>
                <a:gd name="T91" fmla="*/ 39 h 78"/>
                <a:gd name="T92" fmla="*/ 1317 w 1352"/>
                <a:gd name="T93" fmla="*/ 78 h 78"/>
                <a:gd name="T94" fmla="*/ 1276 w 1352"/>
                <a:gd name="T95" fmla="*/ 72 h 78"/>
                <a:gd name="T96" fmla="*/ 1221 w 1352"/>
                <a:gd name="T97" fmla="*/ 65 h 78"/>
                <a:gd name="T98" fmla="*/ 1189 w 1352"/>
                <a:gd name="T99" fmla="*/ 65 h 78"/>
                <a:gd name="T100" fmla="*/ 1134 w 1352"/>
                <a:gd name="T101" fmla="*/ 72 h 78"/>
                <a:gd name="T102" fmla="*/ 1093 w 1352"/>
                <a:gd name="T103" fmla="*/ 78 h 78"/>
                <a:gd name="T104" fmla="*/ 1052 w 1352"/>
                <a:gd name="T105" fmla="*/ 72 h 78"/>
                <a:gd name="T106" fmla="*/ 997 w 1352"/>
                <a:gd name="T107" fmla="*/ 65 h 78"/>
                <a:gd name="T108" fmla="*/ 965 w 1352"/>
                <a:gd name="T109" fmla="*/ 65 h 78"/>
                <a:gd name="T110" fmla="*/ 911 w 1352"/>
                <a:gd name="T111" fmla="*/ 72 h 78"/>
                <a:gd name="T112" fmla="*/ 869 w 1352"/>
                <a:gd name="T113" fmla="*/ 78 h 78"/>
                <a:gd name="T114" fmla="*/ 828 w 1352"/>
                <a:gd name="T115" fmla="*/ 72 h 78"/>
                <a:gd name="T116" fmla="*/ 773 w 1352"/>
                <a:gd name="T117" fmla="*/ 65 h 78"/>
                <a:gd name="T118" fmla="*/ 741 w 1352"/>
                <a:gd name="T119" fmla="*/ 65 h 78"/>
                <a:gd name="T120" fmla="*/ 687 w 1352"/>
                <a:gd name="T121" fmla="*/ 7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52" h="78">
                  <a:moveTo>
                    <a:pt x="676" y="0"/>
                  </a:moveTo>
                  <a:cubicBezTo>
                    <a:pt x="680" y="0"/>
                    <a:pt x="683" y="3"/>
                    <a:pt x="683" y="7"/>
                  </a:cubicBezTo>
                  <a:cubicBezTo>
                    <a:pt x="683" y="10"/>
                    <a:pt x="680" y="13"/>
                    <a:pt x="676" y="13"/>
                  </a:cubicBezTo>
                  <a:cubicBezTo>
                    <a:pt x="672" y="13"/>
                    <a:pt x="669" y="10"/>
                    <a:pt x="669" y="7"/>
                  </a:cubicBezTo>
                  <a:cubicBezTo>
                    <a:pt x="669" y="3"/>
                    <a:pt x="672" y="0"/>
                    <a:pt x="676" y="0"/>
                  </a:cubicBezTo>
                  <a:close/>
                  <a:moveTo>
                    <a:pt x="660" y="0"/>
                  </a:moveTo>
                  <a:cubicBezTo>
                    <a:pt x="656" y="0"/>
                    <a:pt x="653" y="3"/>
                    <a:pt x="653" y="7"/>
                  </a:cubicBezTo>
                  <a:cubicBezTo>
                    <a:pt x="653" y="10"/>
                    <a:pt x="656" y="13"/>
                    <a:pt x="660" y="13"/>
                  </a:cubicBezTo>
                  <a:cubicBezTo>
                    <a:pt x="664" y="13"/>
                    <a:pt x="667" y="10"/>
                    <a:pt x="667" y="7"/>
                  </a:cubicBezTo>
                  <a:cubicBezTo>
                    <a:pt x="667" y="3"/>
                    <a:pt x="664" y="0"/>
                    <a:pt x="660" y="0"/>
                  </a:cubicBezTo>
                  <a:close/>
                  <a:moveTo>
                    <a:pt x="644" y="0"/>
                  </a:moveTo>
                  <a:cubicBezTo>
                    <a:pt x="640" y="0"/>
                    <a:pt x="637" y="3"/>
                    <a:pt x="637" y="7"/>
                  </a:cubicBezTo>
                  <a:cubicBezTo>
                    <a:pt x="637" y="10"/>
                    <a:pt x="640" y="13"/>
                    <a:pt x="644" y="13"/>
                  </a:cubicBezTo>
                  <a:cubicBezTo>
                    <a:pt x="648" y="13"/>
                    <a:pt x="651" y="10"/>
                    <a:pt x="651" y="7"/>
                  </a:cubicBezTo>
                  <a:cubicBezTo>
                    <a:pt x="651" y="3"/>
                    <a:pt x="648" y="0"/>
                    <a:pt x="644" y="0"/>
                  </a:cubicBezTo>
                  <a:close/>
                  <a:moveTo>
                    <a:pt x="628" y="0"/>
                  </a:moveTo>
                  <a:cubicBezTo>
                    <a:pt x="624" y="0"/>
                    <a:pt x="622" y="3"/>
                    <a:pt x="622" y="7"/>
                  </a:cubicBezTo>
                  <a:cubicBezTo>
                    <a:pt x="622" y="10"/>
                    <a:pt x="624" y="13"/>
                    <a:pt x="628" y="13"/>
                  </a:cubicBezTo>
                  <a:cubicBezTo>
                    <a:pt x="632" y="13"/>
                    <a:pt x="635" y="10"/>
                    <a:pt x="635" y="7"/>
                  </a:cubicBezTo>
                  <a:cubicBezTo>
                    <a:pt x="635" y="3"/>
                    <a:pt x="632" y="0"/>
                    <a:pt x="628" y="0"/>
                  </a:cubicBezTo>
                  <a:close/>
                  <a:moveTo>
                    <a:pt x="612" y="0"/>
                  </a:moveTo>
                  <a:cubicBezTo>
                    <a:pt x="608" y="0"/>
                    <a:pt x="606" y="3"/>
                    <a:pt x="606" y="7"/>
                  </a:cubicBezTo>
                  <a:cubicBezTo>
                    <a:pt x="606" y="10"/>
                    <a:pt x="608" y="13"/>
                    <a:pt x="612" y="13"/>
                  </a:cubicBezTo>
                  <a:cubicBezTo>
                    <a:pt x="616" y="13"/>
                    <a:pt x="619" y="10"/>
                    <a:pt x="619" y="7"/>
                  </a:cubicBezTo>
                  <a:cubicBezTo>
                    <a:pt x="619" y="3"/>
                    <a:pt x="616" y="0"/>
                    <a:pt x="612" y="0"/>
                  </a:cubicBezTo>
                  <a:close/>
                  <a:moveTo>
                    <a:pt x="596" y="0"/>
                  </a:moveTo>
                  <a:cubicBezTo>
                    <a:pt x="592" y="0"/>
                    <a:pt x="590" y="3"/>
                    <a:pt x="590" y="7"/>
                  </a:cubicBezTo>
                  <a:cubicBezTo>
                    <a:pt x="590" y="10"/>
                    <a:pt x="592" y="13"/>
                    <a:pt x="596" y="13"/>
                  </a:cubicBezTo>
                  <a:cubicBezTo>
                    <a:pt x="600" y="13"/>
                    <a:pt x="603" y="10"/>
                    <a:pt x="603" y="7"/>
                  </a:cubicBezTo>
                  <a:cubicBezTo>
                    <a:pt x="603" y="3"/>
                    <a:pt x="600" y="0"/>
                    <a:pt x="596" y="0"/>
                  </a:cubicBezTo>
                  <a:close/>
                  <a:moveTo>
                    <a:pt x="580" y="0"/>
                  </a:moveTo>
                  <a:cubicBezTo>
                    <a:pt x="577" y="0"/>
                    <a:pt x="574" y="3"/>
                    <a:pt x="574" y="7"/>
                  </a:cubicBezTo>
                  <a:cubicBezTo>
                    <a:pt x="574" y="10"/>
                    <a:pt x="577" y="13"/>
                    <a:pt x="580" y="13"/>
                  </a:cubicBezTo>
                  <a:cubicBezTo>
                    <a:pt x="584" y="13"/>
                    <a:pt x="587" y="10"/>
                    <a:pt x="587" y="7"/>
                  </a:cubicBezTo>
                  <a:cubicBezTo>
                    <a:pt x="587" y="3"/>
                    <a:pt x="584" y="0"/>
                    <a:pt x="580" y="0"/>
                  </a:cubicBezTo>
                  <a:close/>
                  <a:moveTo>
                    <a:pt x="564" y="0"/>
                  </a:moveTo>
                  <a:cubicBezTo>
                    <a:pt x="561" y="0"/>
                    <a:pt x="558" y="3"/>
                    <a:pt x="558" y="7"/>
                  </a:cubicBezTo>
                  <a:cubicBezTo>
                    <a:pt x="558" y="10"/>
                    <a:pt x="561" y="13"/>
                    <a:pt x="564" y="13"/>
                  </a:cubicBezTo>
                  <a:cubicBezTo>
                    <a:pt x="568" y="13"/>
                    <a:pt x="571" y="10"/>
                    <a:pt x="571" y="7"/>
                  </a:cubicBezTo>
                  <a:cubicBezTo>
                    <a:pt x="571" y="3"/>
                    <a:pt x="568" y="0"/>
                    <a:pt x="564" y="0"/>
                  </a:cubicBezTo>
                  <a:close/>
                  <a:moveTo>
                    <a:pt x="548" y="0"/>
                  </a:moveTo>
                  <a:cubicBezTo>
                    <a:pt x="545" y="0"/>
                    <a:pt x="542" y="3"/>
                    <a:pt x="542" y="7"/>
                  </a:cubicBezTo>
                  <a:cubicBezTo>
                    <a:pt x="542" y="10"/>
                    <a:pt x="545" y="13"/>
                    <a:pt x="548" y="13"/>
                  </a:cubicBezTo>
                  <a:cubicBezTo>
                    <a:pt x="552" y="13"/>
                    <a:pt x="555" y="10"/>
                    <a:pt x="555" y="7"/>
                  </a:cubicBezTo>
                  <a:cubicBezTo>
                    <a:pt x="555" y="3"/>
                    <a:pt x="552" y="0"/>
                    <a:pt x="548" y="0"/>
                  </a:cubicBezTo>
                  <a:close/>
                  <a:moveTo>
                    <a:pt x="532" y="0"/>
                  </a:moveTo>
                  <a:cubicBezTo>
                    <a:pt x="529" y="0"/>
                    <a:pt x="526" y="3"/>
                    <a:pt x="526" y="7"/>
                  </a:cubicBezTo>
                  <a:cubicBezTo>
                    <a:pt x="526" y="10"/>
                    <a:pt x="529" y="13"/>
                    <a:pt x="532" y="13"/>
                  </a:cubicBezTo>
                  <a:cubicBezTo>
                    <a:pt x="536" y="13"/>
                    <a:pt x="539" y="10"/>
                    <a:pt x="539" y="7"/>
                  </a:cubicBezTo>
                  <a:cubicBezTo>
                    <a:pt x="539" y="3"/>
                    <a:pt x="536" y="0"/>
                    <a:pt x="532" y="0"/>
                  </a:cubicBezTo>
                  <a:close/>
                  <a:moveTo>
                    <a:pt x="516" y="0"/>
                  </a:moveTo>
                  <a:cubicBezTo>
                    <a:pt x="513" y="0"/>
                    <a:pt x="510" y="3"/>
                    <a:pt x="510" y="7"/>
                  </a:cubicBezTo>
                  <a:cubicBezTo>
                    <a:pt x="510" y="10"/>
                    <a:pt x="513" y="13"/>
                    <a:pt x="516" y="13"/>
                  </a:cubicBezTo>
                  <a:cubicBezTo>
                    <a:pt x="520" y="13"/>
                    <a:pt x="523" y="10"/>
                    <a:pt x="523" y="7"/>
                  </a:cubicBezTo>
                  <a:cubicBezTo>
                    <a:pt x="523" y="3"/>
                    <a:pt x="520" y="0"/>
                    <a:pt x="516" y="0"/>
                  </a:cubicBezTo>
                  <a:close/>
                  <a:moveTo>
                    <a:pt x="500" y="0"/>
                  </a:moveTo>
                  <a:cubicBezTo>
                    <a:pt x="497" y="0"/>
                    <a:pt x="494" y="3"/>
                    <a:pt x="494" y="7"/>
                  </a:cubicBezTo>
                  <a:cubicBezTo>
                    <a:pt x="494" y="10"/>
                    <a:pt x="497" y="13"/>
                    <a:pt x="500" y="13"/>
                  </a:cubicBezTo>
                  <a:cubicBezTo>
                    <a:pt x="504" y="13"/>
                    <a:pt x="507" y="10"/>
                    <a:pt x="507" y="7"/>
                  </a:cubicBezTo>
                  <a:cubicBezTo>
                    <a:pt x="507" y="3"/>
                    <a:pt x="504" y="0"/>
                    <a:pt x="500" y="0"/>
                  </a:cubicBezTo>
                  <a:close/>
                  <a:moveTo>
                    <a:pt x="484" y="0"/>
                  </a:moveTo>
                  <a:cubicBezTo>
                    <a:pt x="481" y="0"/>
                    <a:pt x="478" y="3"/>
                    <a:pt x="478" y="7"/>
                  </a:cubicBezTo>
                  <a:cubicBezTo>
                    <a:pt x="478" y="10"/>
                    <a:pt x="481" y="13"/>
                    <a:pt x="484" y="13"/>
                  </a:cubicBezTo>
                  <a:cubicBezTo>
                    <a:pt x="488" y="13"/>
                    <a:pt x="491" y="10"/>
                    <a:pt x="491" y="7"/>
                  </a:cubicBezTo>
                  <a:cubicBezTo>
                    <a:pt x="491" y="3"/>
                    <a:pt x="488" y="0"/>
                    <a:pt x="484" y="0"/>
                  </a:cubicBezTo>
                  <a:close/>
                  <a:moveTo>
                    <a:pt x="468" y="0"/>
                  </a:moveTo>
                  <a:cubicBezTo>
                    <a:pt x="465" y="0"/>
                    <a:pt x="462" y="3"/>
                    <a:pt x="462" y="7"/>
                  </a:cubicBezTo>
                  <a:cubicBezTo>
                    <a:pt x="462" y="10"/>
                    <a:pt x="465" y="13"/>
                    <a:pt x="468" y="13"/>
                  </a:cubicBezTo>
                  <a:cubicBezTo>
                    <a:pt x="472" y="13"/>
                    <a:pt x="475" y="10"/>
                    <a:pt x="475" y="7"/>
                  </a:cubicBezTo>
                  <a:cubicBezTo>
                    <a:pt x="475" y="3"/>
                    <a:pt x="472" y="0"/>
                    <a:pt x="468" y="0"/>
                  </a:cubicBezTo>
                  <a:close/>
                  <a:moveTo>
                    <a:pt x="452" y="0"/>
                  </a:moveTo>
                  <a:cubicBezTo>
                    <a:pt x="449" y="0"/>
                    <a:pt x="446" y="3"/>
                    <a:pt x="446" y="7"/>
                  </a:cubicBezTo>
                  <a:cubicBezTo>
                    <a:pt x="446" y="10"/>
                    <a:pt x="449" y="13"/>
                    <a:pt x="452" y="13"/>
                  </a:cubicBezTo>
                  <a:cubicBezTo>
                    <a:pt x="456" y="13"/>
                    <a:pt x="459" y="10"/>
                    <a:pt x="459" y="7"/>
                  </a:cubicBezTo>
                  <a:cubicBezTo>
                    <a:pt x="459" y="3"/>
                    <a:pt x="456" y="0"/>
                    <a:pt x="452" y="0"/>
                  </a:cubicBezTo>
                  <a:close/>
                  <a:moveTo>
                    <a:pt x="436" y="0"/>
                  </a:moveTo>
                  <a:cubicBezTo>
                    <a:pt x="433" y="0"/>
                    <a:pt x="430" y="3"/>
                    <a:pt x="430" y="7"/>
                  </a:cubicBezTo>
                  <a:cubicBezTo>
                    <a:pt x="430" y="10"/>
                    <a:pt x="433" y="13"/>
                    <a:pt x="436" y="13"/>
                  </a:cubicBezTo>
                  <a:cubicBezTo>
                    <a:pt x="440" y="13"/>
                    <a:pt x="443" y="10"/>
                    <a:pt x="443" y="7"/>
                  </a:cubicBezTo>
                  <a:cubicBezTo>
                    <a:pt x="443" y="3"/>
                    <a:pt x="440" y="0"/>
                    <a:pt x="436" y="0"/>
                  </a:cubicBezTo>
                  <a:close/>
                  <a:moveTo>
                    <a:pt x="420" y="0"/>
                  </a:moveTo>
                  <a:cubicBezTo>
                    <a:pt x="417" y="0"/>
                    <a:pt x="414" y="3"/>
                    <a:pt x="414" y="7"/>
                  </a:cubicBezTo>
                  <a:cubicBezTo>
                    <a:pt x="414" y="10"/>
                    <a:pt x="417" y="13"/>
                    <a:pt x="420" y="13"/>
                  </a:cubicBezTo>
                  <a:cubicBezTo>
                    <a:pt x="424" y="13"/>
                    <a:pt x="427" y="10"/>
                    <a:pt x="427" y="7"/>
                  </a:cubicBezTo>
                  <a:cubicBezTo>
                    <a:pt x="427" y="3"/>
                    <a:pt x="424" y="0"/>
                    <a:pt x="420" y="0"/>
                  </a:cubicBezTo>
                  <a:close/>
                  <a:moveTo>
                    <a:pt x="404" y="0"/>
                  </a:moveTo>
                  <a:cubicBezTo>
                    <a:pt x="401" y="0"/>
                    <a:pt x="398" y="3"/>
                    <a:pt x="398" y="7"/>
                  </a:cubicBezTo>
                  <a:cubicBezTo>
                    <a:pt x="398" y="10"/>
                    <a:pt x="401" y="13"/>
                    <a:pt x="404" y="13"/>
                  </a:cubicBezTo>
                  <a:cubicBezTo>
                    <a:pt x="408" y="13"/>
                    <a:pt x="411" y="10"/>
                    <a:pt x="411" y="7"/>
                  </a:cubicBezTo>
                  <a:cubicBezTo>
                    <a:pt x="411" y="3"/>
                    <a:pt x="408" y="0"/>
                    <a:pt x="404" y="0"/>
                  </a:cubicBezTo>
                  <a:close/>
                  <a:moveTo>
                    <a:pt x="388" y="0"/>
                  </a:moveTo>
                  <a:cubicBezTo>
                    <a:pt x="385" y="0"/>
                    <a:pt x="382" y="3"/>
                    <a:pt x="382" y="7"/>
                  </a:cubicBezTo>
                  <a:cubicBezTo>
                    <a:pt x="382" y="10"/>
                    <a:pt x="385" y="13"/>
                    <a:pt x="388" y="13"/>
                  </a:cubicBezTo>
                  <a:cubicBezTo>
                    <a:pt x="392" y="13"/>
                    <a:pt x="395" y="10"/>
                    <a:pt x="395" y="7"/>
                  </a:cubicBezTo>
                  <a:cubicBezTo>
                    <a:pt x="395" y="3"/>
                    <a:pt x="392" y="0"/>
                    <a:pt x="388" y="0"/>
                  </a:cubicBezTo>
                  <a:close/>
                  <a:moveTo>
                    <a:pt x="372" y="0"/>
                  </a:moveTo>
                  <a:cubicBezTo>
                    <a:pt x="369" y="0"/>
                    <a:pt x="366" y="3"/>
                    <a:pt x="366" y="7"/>
                  </a:cubicBezTo>
                  <a:cubicBezTo>
                    <a:pt x="366" y="10"/>
                    <a:pt x="369" y="13"/>
                    <a:pt x="372" y="13"/>
                  </a:cubicBezTo>
                  <a:cubicBezTo>
                    <a:pt x="376" y="13"/>
                    <a:pt x="379" y="10"/>
                    <a:pt x="379" y="7"/>
                  </a:cubicBezTo>
                  <a:cubicBezTo>
                    <a:pt x="379" y="3"/>
                    <a:pt x="376" y="0"/>
                    <a:pt x="372" y="0"/>
                  </a:cubicBezTo>
                  <a:close/>
                  <a:moveTo>
                    <a:pt x="356" y="0"/>
                  </a:moveTo>
                  <a:cubicBezTo>
                    <a:pt x="353" y="0"/>
                    <a:pt x="350" y="3"/>
                    <a:pt x="350" y="7"/>
                  </a:cubicBezTo>
                  <a:cubicBezTo>
                    <a:pt x="350" y="10"/>
                    <a:pt x="353" y="13"/>
                    <a:pt x="356" y="13"/>
                  </a:cubicBezTo>
                  <a:cubicBezTo>
                    <a:pt x="360" y="13"/>
                    <a:pt x="363" y="10"/>
                    <a:pt x="363" y="7"/>
                  </a:cubicBezTo>
                  <a:cubicBezTo>
                    <a:pt x="363" y="3"/>
                    <a:pt x="360" y="0"/>
                    <a:pt x="356" y="0"/>
                  </a:cubicBezTo>
                  <a:close/>
                  <a:moveTo>
                    <a:pt x="340" y="0"/>
                  </a:moveTo>
                  <a:cubicBezTo>
                    <a:pt x="337" y="0"/>
                    <a:pt x="334" y="3"/>
                    <a:pt x="334" y="7"/>
                  </a:cubicBezTo>
                  <a:cubicBezTo>
                    <a:pt x="334" y="10"/>
                    <a:pt x="337" y="13"/>
                    <a:pt x="340" y="13"/>
                  </a:cubicBezTo>
                  <a:cubicBezTo>
                    <a:pt x="344" y="13"/>
                    <a:pt x="347" y="10"/>
                    <a:pt x="347" y="7"/>
                  </a:cubicBezTo>
                  <a:cubicBezTo>
                    <a:pt x="347" y="3"/>
                    <a:pt x="344" y="0"/>
                    <a:pt x="340" y="0"/>
                  </a:cubicBezTo>
                  <a:close/>
                  <a:moveTo>
                    <a:pt x="324" y="0"/>
                  </a:moveTo>
                  <a:cubicBezTo>
                    <a:pt x="321" y="0"/>
                    <a:pt x="318" y="3"/>
                    <a:pt x="318" y="7"/>
                  </a:cubicBezTo>
                  <a:cubicBezTo>
                    <a:pt x="318" y="10"/>
                    <a:pt x="321" y="13"/>
                    <a:pt x="324" y="13"/>
                  </a:cubicBezTo>
                  <a:cubicBezTo>
                    <a:pt x="328" y="13"/>
                    <a:pt x="331" y="10"/>
                    <a:pt x="331" y="7"/>
                  </a:cubicBezTo>
                  <a:cubicBezTo>
                    <a:pt x="331" y="3"/>
                    <a:pt x="328" y="0"/>
                    <a:pt x="324" y="0"/>
                  </a:cubicBezTo>
                  <a:close/>
                  <a:moveTo>
                    <a:pt x="308" y="0"/>
                  </a:moveTo>
                  <a:cubicBezTo>
                    <a:pt x="305" y="0"/>
                    <a:pt x="302" y="3"/>
                    <a:pt x="302" y="7"/>
                  </a:cubicBezTo>
                  <a:cubicBezTo>
                    <a:pt x="302" y="10"/>
                    <a:pt x="305" y="13"/>
                    <a:pt x="308" y="13"/>
                  </a:cubicBezTo>
                  <a:cubicBezTo>
                    <a:pt x="312" y="13"/>
                    <a:pt x="315" y="10"/>
                    <a:pt x="315" y="7"/>
                  </a:cubicBezTo>
                  <a:cubicBezTo>
                    <a:pt x="315" y="3"/>
                    <a:pt x="312" y="0"/>
                    <a:pt x="308" y="0"/>
                  </a:cubicBezTo>
                  <a:close/>
                  <a:moveTo>
                    <a:pt x="292" y="0"/>
                  </a:moveTo>
                  <a:cubicBezTo>
                    <a:pt x="289" y="0"/>
                    <a:pt x="286" y="3"/>
                    <a:pt x="286" y="7"/>
                  </a:cubicBezTo>
                  <a:cubicBezTo>
                    <a:pt x="286" y="10"/>
                    <a:pt x="289" y="13"/>
                    <a:pt x="292" y="13"/>
                  </a:cubicBezTo>
                  <a:cubicBezTo>
                    <a:pt x="296" y="13"/>
                    <a:pt x="299" y="10"/>
                    <a:pt x="299" y="7"/>
                  </a:cubicBezTo>
                  <a:cubicBezTo>
                    <a:pt x="299" y="3"/>
                    <a:pt x="296" y="0"/>
                    <a:pt x="292" y="0"/>
                  </a:cubicBezTo>
                  <a:close/>
                  <a:moveTo>
                    <a:pt x="276" y="0"/>
                  </a:moveTo>
                  <a:cubicBezTo>
                    <a:pt x="273" y="0"/>
                    <a:pt x="270" y="3"/>
                    <a:pt x="270" y="7"/>
                  </a:cubicBezTo>
                  <a:cubicBezTo>
                    <a:pt x="270" y="10"/>
                    <a:pt x="273" y="13"/>
                    <a:pt x="276" y="13"/>
                  </a:cubicBezTo>
                  <a:cubicBezTo>
                    <a:pt x="280" y="13"/>
                    <a:pt x="283" y="10"/>
                    <a:pt x="283" y="7"/>
                  </a:cubicBezTo>
                  <a:cubicBezTo>
                    <a:pt x="283" y="3"/>
                    <a:pt x="280" y="0"/>
                    <a:pt x="276" y="0"/>
                  </a:cubicBezTo>
                  <a:close/>
                  <a:moveTo>
                    <a:pt x="260" y="0"/>
                  </a:moveTo>
                  <a:cubicBezTo>
                    <a:pt x="257" y="0"/>
                    <a:pt x="254" y="3"/>
                    <a:pt x="254" y="7"/>
                  </a:cubicBezTo>
                  <a:cubicBezTo>
                    <a:pt x="254" y="10"/>
                    <a:pt x="257" y="13"/>
                    <a:pt x="260" y="13"/>
                  </a:cubicBezTo>
                  <a:cubicBezTo>
                    <a:pt x="264" y="13"/>
                    <a:pt x="267" y="10"/>
                    <a:pt x="267" y="7"/>
                  </a:cubicBezTo>
                  <a:cubicBezTo>
                    <a:pt x="267" y="3"/>
                    <a:pt x="264" y="0"/>
                    <a:pt x="260" y="0"/>
                  </a:cubicBezTo>
                  <a:close/>
                  <a:moveTo>
                    <a:pt x="244" y="0"/>
                  </a:moveTo>
                  <a:cubicBezTo>
                    <a:pt x="241" y="0"/>
                    <a:pt x="238" y="3"/>
                    <a:pt x="238" y="7"/>
                  </a:cubicBezTo>
                  <a:cubicBezTo>
                    <a:pt x="238" y="10"/>
                    <a:pt x="241" y="13"/>
                    <a:pt x="244" y="13"/>
                  </a:cubicBezTo>
                  <a:cubicBezTo>
                    <a:pt x="248" y="13"/>
                    <a:pt x="251" y="10"/>
                    <a:pt x="251" y="7"/>
                  </a:cubicBezTo>
                  <a:cubicBezTo>
                    <a:pt x="251" y="3"/>
                    <a:pt x="248" y="0"/>
                    <a:pt x="244" y="0"/>
                  </a:cubicBezTo>
                  <a:close/>
                  <a:moveTo>
                    <a:pt x="228" y="0"/>
                  </a:moveTo>
                  <a:cubicBezTo>
                    <a:pt x="225" y="0"/>
                    <a:pt x="222" y="3"/>
                    <a:pt x="222" y="7"/>
                  </a:cubicBezTo>
                  <a:cubicBezTo>
                    <a:pt x="222" y="10"/>
                    <a:pt x="225" y="13"/>
                    <a:pt x="228" y="13"/>
                  </a:cubicBezTo>
                  <a:cubicBezTo>
                    <a:pt x="232" y="13"/>
                    <a:pt x="235" y="10"/>
                    <a:pt x="235" y="7"/>
                  </a:cubicBezTo>
                  <a:cubicBezTo>
                    <a:pt x="235" y="3"/>
                    <a:pt x="232" y="0"/>
                    <a:pt x="228" y="0"/>
                  </a:cubicBezTo>
                  <a:close/>
                  <a:moveTo>
                    <a:pt x="212" y="0"/>
                  </a:moveTo>
                  <a:cubicBezTo>
                    <a:pt x="209" y="0"/>
                    <a:pt x="206" y="3"/>
                    <a:pt x="206" y="7"/>
                  </a:cubicBezTo>
                  <a:cubicBezTo>
                    <a:pt x="206" y="10"/>
                    <a:pt x="209" y="13"/>
                    <a:pt x="212" y="13"/>
                  </a:cubicBezTo>
                  <a:cubicBezTo>
                    <a:pt x="216" y="13"/>
                    <a:pt x="219" y="10"/>
                    <a:pt x="219" y="7"/>
                  </a:cubicBezTo>
                  <a:cubicBezTo>
                    <a:pt x="219" y="3"/>
                    <a:pt x="216" y="0"/>
                    <a:pt x="212" y="0"/>
                  </a:cubicBezTo>
                  <a:close/>
                  <a:moveTo>
                    <a:pt x="196" y="0"/>
                  </a:moveTo>
                  <a:cubicBezTo>
                    <a:pt x="193" y="0"/>
                    <a:pt x="190" y="3"/>
                    <a:pt x="190" y="7"/>
                  </a:cubicBezTo>
                  <a:cubicBezTo>
                    <a:pt x="190" y="10"/>
                    <a:pt x="193" y="13"/>
                    <a:pt x="196" y="13"/>
                  </a:cubicBezTo>
                  <a:cubicBezTo>
                    <a:pt x="200" y="13"/>
                    <a:pt x="203" y="10"/>
                    <a:pt x="203" y="7"/>
                  </a:cubicBezTo>
                  <a:cubicBezTo>
                    <a:pt x="203" y="3"/>
                    <a:pt x="200" y="0"/>
                    <a:pt x="196" y="0"/>
                  </a:cubicBezTo>
                  <a:close/>
                  <a:moveTo>
                    <a:pt x="180" y="0"/>
                  </a:moveTo>
                  <a:cubicBezTo>
                    <a:pt x="177" y="0"/>
                    <a:pt x="174" y="3"/>
                    <a:pt x="174" y="7"/>
                  </a:cubicBezTo>
                  <a:cubicBezTo>
                    <a:pt x="174" y="10"/>
                    <a:pt x="177" y="13"/>
                    <a:pt x="180" y="13"/>
                  </a:cubicBezTo>
                  <a:cubicBezTo>
                    <a:pt x="184" y="13"/>
                    <a:pt x="187" y="10"/>
                    <a:pt x="187" y="7"/>
                  </a:cubicBezTo>
                  <a:cubicBezTo>
                    <a:pt x="187" y="3"/>
                    <a:pt x="184" y="0"/>
                    <a:pt x="180" y="0"/>
                  </a:cubicBezTo>
                  <a:close/>
                  <a:moveTo>
                    <a:pt x="164" y="0"/>
                  </a:moveTo>
                  <a:cubicBezTo>
                    <a:pt x="161" y="0"/>
                    <a:pt x="158" y="3"/>
                    <a:pt x="158" y="7"/>
                  </a:cubicBezTo>
                  <a:cubicBezTo>
                    <a:pt x="158" y="10"/>
                    <a:pt x="161" y="13"/>
                    <a:pt x="164" y="13"/>
                  </a:cubicBezTo>
                  <a:cubicBezTo>
                    <a:pt x="168" y="13"/>
                    <a:pt x="171" y="10"/>
                    <a:pt x="171" y="7"/>
                  </a:cubicBezTo>
                  <a:cubicBezTo>
                    <a:pt x="171" y="3"/>
                    <a:pt x="168" y="0"/>
                    <a:pt x="164" y="0"/>
                  </a:cubicBezTo>
                  <a:close/>
                  <a:moveTo>
                    <a:pt x="149" y="0"/>
                  </a:moveTo>
                  <a:cubicBezTo>
                    <a:pt x="145" y="0"/>
                    <a:pt x="142" y="3"/>
                    <a:pt x="142" y="7"/>
                  </a:cubicBezTo>
                  <a:cubicBezTo>
                    <a:pt x="142" y="10"/>
                    <a:pt x="145" y="13"/>
                    <a:pt x="149" y="13"/>
                  </a:cubicBezTo>
                  <a:cubicBezTo>
                    <a:pt x="152" y="13"/>
                    <a:pt x="155" y="10"/>
                    <a:pt x="155" y="7"/>
                  </a:cubicBezTo>
                  <a:cubicBezTo>
                    <a:pt x="155" y="3"/>
                    <a:pt x="152" y="0"/>
                    <a:pt x="149" y="0"/>
                  </a:cubicBezTo>
                  <a:close/>
                  <a:moveTo>
                    <a:pt x="133" y="0"/>
                  </a:moveTo>
                  <a:cubicBezTo>
                    <a:pt x="129" y="0"/>
                    <a:pt x="126" y="3"/>
                    <a:pt x="126" y="7"/>
                  </a:cubicBezTo>
                  <a:cubicBezTo>
                    <a:pt x="126" y="10"/>
                    <a:pt x="129" y="13"/>
                    <a:pt x="133" y="13"/>
                  </a:cubicBezTo>
                  <a:cubicBezTo>
                    <a:pt x="136" y="13"/>
                    <a:pt x="139" y="10"/>
                    <a:pt x="139" y="7"/>
                  </a:cubicBezTo>
                  <a:cubicBezTo>
                    <a:pt x="139" y="3"/>
                    <a:pt x="136" y="0"/>
                    <a:pt x="133" y="0"/>
                  </a:cubicBezTo>
                  <a:close/>
                  <a:moveTo>
                    <a:pt x="117" y="0"/>
                  </a:moveTo>
                  <a:cubicBezTo>
                    <a:pt x="113" y="0"/>
                    <a:pt x="110" y="3"/>
                    <a:pt x="110" y="7"/>
                  </a:cubicBezTo>
                  <a:cubicBezTo>
                    <a:pt x="110" y="10"/>
                    <a:pt x="113" y="13"/>
                    <a:pt x="117" y="13"/>
                  </a:cubicBezTo>
                  <a:cubicBezTo>
                    <a:pt x="120" y="13"/>
                    <a:pt x="123" y="10"/>
                    <a:pt x="123" y="7"/>
                  </a:cubicBezTo>
                  <a:cubicBezTo>
                    <a:pt x="123" y="3"/>
                    <a:pt x="120" y="0"/>
                    <a:pt x="117" y="0"/>
                  </a:cubicBezTo>
                  <a:close/>
                  <a:moveTo>
                    <a:pt x="101" y="0"/>
                  </a:moveTo>
                  <a:cubicBezTo>
                    <a:pt x="97" y="0"/>
                    <a:pt x="94" y="3"/>
                    <a:pt x="94" y="7"/>
                  </a:cubicBezTo>
                  <a:cubicBezTo>
                    <a:pt x="94" y="10"/>
                    <a:pt x="97" y="13"/>
                    <a:pt x="101" y="13"/>
                  </a:cubicBezTo>
                  <a:cubicBezTo>
                    <a:pt x="104" y="13"/>
                    <a:pt x="107" y="10"/>
                    <a:pt x="107" y="7"/>
                  </a:cubicBezTo>
                  <a:cubicBezTo>
                    <a:pt x="107" y="3"/>
                    <a:pt x="104" y="0"/>
                    <a:pt x="101" y="0"/>
                  </a:cubicBezTo>
                  <a:close/>
                  <a:moveTo>
                    <a:pt x="85" y="0"/>
                  </a:moveTo>
                  <a:cubicBezTo>
                    <a:pt x="81" y="0"/>
                    <a:pt x="78" y="3"/>
                    <a:pt x="78" y="7"/>
                  </a:cubicBezTo>
                  <a:cubicBezTo>
                    <a:pt x="78" y="10"/>
                    <a:pt x="81" y="13"/>
                    <a:pt x="85" y="13"/>
                  </a:cubicBezTo>
                  <a:cubicBezTo>
                    <a:pt x="88" y="13"/>
                    <a:pt x="91" y="10"/>
                    <a:pt x="91" y="7"/>
                  </a:cubicBezTo>
                  <a:cubicBezTo>
                    <a:pt x="91" y="3"/>
                    <a:pt x="88" y="0"/>
                    <a:pt x="85" y="0"/>
                  </a:cubicBezTo>
                  <a:close/>
                  <a:moveTo>
                    <a:pt x="69" y="0"/>
                  </a:moveTo>
                  <a:cubicBezTo>
                    <a:pt x="65" y="0"/>
                    <a:pt x="62" y="3"/>
                    <a:pt x="62" y="7"/>
                  </a:cubicBezTo>
                  <a:cubicBezTo>
                    <a:pt x="62" y="10"/>
                    <a:pt x="65" y="13"/>
                    <a:pt x="69" y="13"/>
                  </a:cubicBezTo>
                  <a:cubicBezTo>
                    <a:pt x="72" y="13"/>
                    <a:pt x="75" y="10"/>
                    <a:pt x="75" y="7"/>
                  </a:cubicBezTo>
                  <a:cubicBezTo>
                    <a:pt x="75" y="3"/>
                    <a:pt x="72" y="0"/>
                    <a:pt x="69" y="0"/>
                  </a:cubicBezTo>
                  <a:close/>
                  <a:moveTo>
                    <a:pt x="53" y="0"/>
                  </a:moveTo>
                  <a:cubicBezTo>
                    <a:pt x="49" y="0"/>
                    <a:pt x="46" y="3"/>
                    <a:pt x="46" y="7"/>
                  </a:cubicBezTo>
                  <a:cubicBezTo>
                    <a:pt x="46" y="10"/>
                    <a:pt x="49" y="13"/>
                    <a:pt x="53" y="13"/>
                  </a:cubicBezTo>
                  <a:cubicBezTo>
                    <a:pt x="56" y="13"/>
                    <a:pt x="59" y="10"/>
                    <a:pt x="59" y="7"/>
                  </a:cubicBezTo>
                  <a:cubicBezTo>
                    <a:pt x="59" y="3"/>
                    <a:pt x="56" y="0"/>
                    <a:pt x="53" y="0"/>
                  </a:cubicBezTo>
                  <a:close/>
                  <a:moveTo>
                    <a:pt x="37" y="0"/>
                  </a:moveTo>
                  <a:cubicBezTo>
                    <a:pt x="33" y="0"/>
                    <a:pt x="30" y="3"/>
                    <a:pt x="30" y="7"/>
                  </a:cubicBezTo>
                  <a:cubicBezTo>
                    <a:pt x="30" y="11"/>
                    <a:pt x="33" y="13"/>
                    <a:pt x="37" y="13"/>
                  </a:cubicBezTo>
                  <a:cubicBezTo>
                    <a:pt x="40" y="13"/>
                    <a:pt x="43" y="11"/>
                    <a:pt x="43" y="7"/>
                  </a:cubicBezTo>
                  <a:cubicBezTo>
                    <a:pt x="43" y="3"/>
                    <a:pt x="40" y="0"/>
                    <a:pt x="37" y="0"/>
                  </a:cubicBezTo>
                  <a:close/>
                  <a:moveTo>
                    <a:pt x="21" y="5"/>
                  </a:moveTo>
                  <a:cubicBezTo>
                    <a:pt x="18" y="5"/>
                    <a:pt x="15" y="8"/>
                    <a:pt x="15" y="12"/>
                  </a:cubicBezTo>
                  <a:cubicBezTo>
                    <a:pt x="15" y="15"/>
                    <a:pt x="18" y="18"/>
                    <a:pt x="21" y="18"/>
                  </a:cubicBezTo>
                  <a:cubicBezTo>
                    <a:pt x="25" y="18"/>
                    <a:pt x="28" y="15"/>
                    <a:pt x="28" y="12"/>
                  </a:cubicBezTo>
                  <a:cubicBezTo>
                    <a:pt x="28" y="8"/>
                    <a:pt x="25" y="5"/>
                    <a:pt x="21" y="5"/>
                  </a:cubicBezTo>
                  <a:close/>
                  <a:moveTo>
                    <a:pt x="11" y="17"/>
                  </a:moveTo>
                  <a:cubicBezTo>
                    <a:pt x="15" y="17"/>
                    <a:pt x="18" y="20"/>
                    <a:pt x="18" y="23"/>
                  </a:cubicBezTo>
                  <a:cubicBezTo>
                    <a:pt x="18" y="27"/>
                    <a:pt x="15" y="30"/>
                    <a:pt x="11" y="30"/>
                  </a:cubicBezTo>
                  <a:cubicBezTo>
                    <a:pt x="7" y="30"/>
                    <a:pt x="4" y="27"/>
                    <a:pt x="4" y="23"/>
                  </a:cubicBezTo>
                  <a:cubicBezTo>
                    <a:pt x="4" y="20"/>
                    <a:pt x="7" y="17"/>
                    <a:pt x="11" y="17"/>
                  </a:cubicBezTo>
                  <a:close/>
                  <a:moveTo>
                    <a:pt x="7" y="32"/>
                  </a:moveTo>
                  <a:cubicBezTo>
                    <a:pt x="3" y="32"/>
                    <a:pt x="0" y="35"/>
                    <a:pt x="0" y="39"/>
                  </a:cubicBezTo>
                  <a:cubicBezTo>
                    <a:pt x="0" y="42"/>
                    <a:pt x="3" y="45"/>
                    <a:pt x="7" y="45"/>
                  </a:cubicBezTo>
                  <a:cubicBezTo>
                    <a:pt x="11" y="45"/>
                    <a:pt x="14" y="42"/>
                    <a:pt x="14" y="39"/>
                  </a:cubicBezTo>
                  <a:cubicBezTo>
                    <a:pt x="14" y="35"/>
                    <a:pt x="11" y="32"/>
                    <a:pt x="7" y="32"/>
                  </a:cubicBezTo>
                  <a:close/>
                  <a:moveTo>
                    <a:pt x="10" y="47"/>
                  </a:moveTo>
                  <a:cubicBezTo>
                    <a:pt x="7" y="47"/>
                    <a:pt x="4" y="50"/>
                    <a:pt x="4" y="54"/>
                  </a:cubicBezTo>
                  <a:cubicBezTo>
                    <a:pt x="4" y="58"/>
                    <a:pt x="7" y="61"/>
                    <a:pt x="10" y="61"/>
                  </a:cubicBezTo>
                  <a:cubicBezTo>
                    <a:pt x="14" y="61"/>
                    <a:pt x="17" y="58"/>
                    <a:pt x="17" y="54"/>
                  </a:cubicBezTo>
                  <a:cubicBezTo>
                    <a:pt x="17" y="50"/>
                    <a:pt x="14" y="47"/>
                    <a:pt x="10" y="47"/>
                  </a:cubicBezTo>
                  <a:close/>
                  <a:moveTo>
                    <a:pt x="20" y="60"/>
                  </a:moveTo>
                  <a:cubicBezTo>
                    <a:pt x="24" y="60"/>
                    <a:pt x="27" y="63"/>
                    <a:pt x="27" y="66"/>
                  </a:cubicBezTo>
                  <a:cubicBezTo>
                    <a:pt x="27" y="70"/>
                    <a:pt x="24" y="73"/>
                    <a:pt x="20" y="73"/>
                  </a:cubicBezTo>
                  <a:cubicBezTo>
                    <a:pt x="17" y="73"/>
                    <a:pt x="14" y="70"/>
                    <a:pt x="14" y="66"/>
                  </a:cubicBezTo>
                  <a:cubicBezTo>
                    <a:pt x="14" y="63"/>
                    <a:pt x="17" y="60"/>
                    <a:pt x="20" y="60"/>
                  </a:cubicBezTo>
                  <a:close/>
                  <a:moveTo>
                    <a:pt x="35" y="65"/>
                  </a:moveTo>
                  <a:cubicBezTo>
                    <a:pt x="32" y="65"/>
                    <a:pt x="29" y="68"/>
                    <a:pt x="29" y="72"/>
                  </a:cubicBezTo>
                  <a:cubicBezTo>
                    <a:pt x="29" y="75"/>
                    <a:pt x="32" y="78"/>
                    <a:pt x="35" y="78"/>
                  </a:cubicBezTo>
                  <a:cubicBezTo>
                    <a:pt x="39" y="78"/>
                    <a:pt x="42" y="75"/>
                    <a:pt x="42" y="72"/>
                  </a:cubicBezTo>
                  <a:cubicBezTo>
                    <a:pt x="42" y="68"/>
                    <a:pt x="39" y="65"/>
                    <a:pt x="35" y="65"/>
                  </a:cubicBezTo>
                  <a:close/>
                  <a:moveTo>
                    <a:pt x="51" y="65"/>
                  </a:moveTo>
                  <a:cubicBezTo>
                    <a:pt x="48" y="65"/>
                    <a:pt x="45" y="68"/>
                    <a:pt x="45" y="72"/>
                  </a:cubicBezTo>
                  <a:cubicBezTo>
                    <a:pt x="45" y="75"/>
                    <a:pt x="48" y="78"/>
                    <a:pt x="51" y="78"/>
                  </a:cubicBezTo>
                  <a:cubicBezTo>
                    <a:pt x="55" y="78"/>
                    <a:pt x="58" y="75"/>
                    <a:pt x="58" y="72"/>
                  </a:cubicBezTo>
                  <a:cubicBezTo>
                    <a:pt x="58" y="68"/>
                    <a:pt x="55" y="65"/>
                    <a:pt x="51" y="65"/>
                  </a:cubicBezTo>
                  <a:close/>
                  <a:moveTo>
                    <a:pt x="67" y="65"/>
                  </a:moveTo>
                  <a:cubicBezTo>
                    <a:pt x="64" y="65"/>
                    <a:pt x="61" y="68"/>
                    <a:pt x="61" y="72"/>
                  </a:cubicBezTo>
                  <a:cubicBezTo>
                    <a:pt x="61" y="75"/>
                    <a:pt x="64" y="78"/>
                    <a:pt x="67" y="78"/>
                  </a:cubicBezTo>
                  <a:cubicBezTo>
                    <a:pt x="71" y="78"/>
                    <a:pt x="74" y="75"/>
                    <a:pt x="74" y="72"/>
                  </a:cubicBezTo>
                  <a:cubicBezTo>
                    <a:pt x="74" y="68"/>
                    <a:pt x="71" y="65"/>
                    <a:pt x="67" y="65"/>
                  </a:cubicBezTo>
                  <a:close/>
                  <a:moveTo>
                    <a:pt x="83" y="65"/>
                  </a:moveTo>
                  <a:cubicBezTo>
                    <a:pt x="80" y="65"/>
                    <a:pt x="77" y="68"/>
                    <a:pt x="77" y="72"/>
                  </a:cubicBezTo>
                  <a:cubicBezTo>
                    <a:pt x="77" y="75"/>
                    <a:pt x="80" y="78"/>
                    <a:pt x="83" y="78"/>
                  </a:cubicBezTo>
                  <a:cubicBezTo>
                    <a:pt x="87" y="78"/>
                    <a:pt x="90" y="75"/>
                    <a:pt x="90" y="72"/>
                  </a:cubicBezTo>
                  <a:cubicBezTo>
                    <a:pt x="90" y="68"/>
                    <a:pt x="87" y="65"/>
                    <a:pt x="83" y="65"/>
                  </a:cubicBezTo>
                  <a:close/>
                  <a:moveTo>
                    <a:pt x="99" y="65"/>
                  </a:moveTo>
                  <a:cubicBezTo>
                    <a:pt x="96" y="65"/>
                    <a:pt x="93" y="68"/>
                    <a:pt x="93" y="72"/>
                  </a:cubicBezTo>
                  <a:cubicBezTo>
                    <a:pt x="93" y="75"/>
                    <a:pt x="96" y="78"/>
                    <a:pt x="99" y="78"/>
                  </a:cubicBezTo>
                  <a:cubicBezTo>
                    <a:pt x="103" y="78"/>
                    <a:pt x="106" y="75"/>
                    <a:pt x="106" y="72"/>
                  </a:cubicBezTo>
                  <a:cubicBezTo>
                    <a:pt x="106" y="68"/>
                    <a:pt x="103" y="65"/>
                    <a:pt x="99" y="65"/>
                  </a:cubicBezTo>
                  <a:close/>
                  <a:moveTo>
                    <a:pt x="115" y="65"/>
                  </a:moveTo>
                  <a:cubicBezTo>
                    <a:pt x="112" y="65"/>
                    <a:pt x="109" y="68"/>
                    <a:pt x="109" y="72"/>
                  </a:cubicBezTo>
                  <a:cubicBezTo>
                    <a:pt x="109" y="75"/>
                    <a:pt x="112" y="78"/>
                    <a:pt x="115" y="78"/>
                  </a:cubicBezTo>
                  <a:cubicBezTo>
                    <a:pt x="119" y="78"/>
                    <a:pt x="122" y="75"/>
                    <a:pt x="122" y="72"/>
                  </a:cubicBezTo>
                  <a:cubicBezTo>
                    <a:pt x="122" y="68"/>
                    <a:pt x="119" y="65"/>
                    <a:pt x="115" y="65"/>
                  </a:cubicBezTo>
                  <a:close/>
                  <a:moveTo>
                    <a:pt x="131" y="65"/>
                  </a:moveTo>
                  <a:cubicBezTo>
                    <a:pt x="128" y="65"/>
                    <a:pt x="125" y="68"/>
                    <a:pt x="125" y="72"/>
                  </a:cubicBezTo>
                  <a:cubicBezTo>
                    <a:pt x="125" y="75"/>
                    <a:pt x="128" y="78"/>
                    <a:pt x="131" y="78"/>
                  </a:cubicBezTo>
                  <a:cubicBezTo>
                    <a:pt x="135" y="78"/>
                    <a:pt x="138" y="75"/>
                    <a:pt x="138" y="72"/>
                  </a:cubicBezTo>
                  <a:cubicBezTo>
                    <a:pt x="138" y="68"/>
                    <a:pt x="135" y="65"/>
                    <a:pt x="131" y="65"/>
                  </a:cubicBezTo>
                  <a:close/>
                  <a:moveTo>
                    <a:pt x="147" y="65"/>
                  </a:moveTo>
                  <a:cubicBezTo>
                    <a:pt x="144" y="65"/>
                    <a:pt x="141" y="68"/>
                    <a:pt x="141" y="72"/>
                  </a:cubicBezTo>
                  <a:cubicBezTo>
                    <a:pt x="141" y="75"/>
                    <a:pt x="144" y="78"/>
                    <a:pt x="147" y="78"/>
                  </a:cubicBezTo>
                  <a:cubicBezTo>
                    <a:pt x="151" y="78"/>
                    <a:pt x="154" y="75"/>
                    <a:pt x="154" y="72"/>
                  </a:cubicBezTo>
                  <a:cubicBezTo>
                    <a:pt x="154" y="68"/>
                    <a:pt x="151" y="65"/>
                    <a:pt x="147" y="65"/>
                  </a:cubicBezTo>
                  <a:close/>
                  <a:moveTo>
                    <a:pt x="163" y="65"/>
                  </a:moveTo>
                  <a:cubicBezTo>
                    <a:pt x="160" y="65"/>
                    <a:pt x="157" y="68"/>
                    <a:pt x="157" y="72"/>
                  </a:cubicBezTo>
                  <a:cubicBezTo>
                    <a:pt x="157" y="75"/>
                    <a:pt x="160" y="78"/>
                    <a:pt x="163" y="78"/>
                  </a:cubicBezTo>
                  <a:cubicBezTo>
                    <a:pt x="167" y="78"/>
                    <a:pt x="170" y="75"/>
                    <a:pt x="170" y="72"/>
                  </a:cubicBezTo>
                  <a:cubicBezTo>
                    <a:pt x="170" y="68"/>
                    <a:pt x="167" y="65"/>
                    <a:pt x="163" y="65"/>
                  </a:cubicBezTo>
                  <a:close/>
                  <a:moveTo>
                    <a:pt x="179" y="65"/>
                  </a:moveTo>
                  <a:cubicBezTo>
                    <a:pt x="176" y="65"/>
                    <a:pt x="173" y="68"/>
                    <a:pt x="173" y="72"/>
                  </a:cubicBezTo>
                  <a:cubicBezTo>
                    <a:pt x="173" y="75"/>
                    <a:pt x="176" y="78"/>
                    <a:pt x="179" y="78"/>
                  </a:cubicBezTo>
                  <a:cubicBezTo>
                    <a:pt x="183" y="78"/>
                    <a:pt x="186" y="75"/>
                    <a:pt x="186" y="72"/>
                  </a:cubicBezTo>
                  <a:cubicBezTo>
                    <a:pt x="186" y="68"/>
                    <a:pt x="183" y="65"/>
                    <a:pt x="179" y="65"/>
                  </a:cubicBezTo>
                  <a:close/>
                  <a:moveTo>
                    <a:pt x="195" y="65"/>
                  </a:moveTo>
                  <a:cubicBezTo>
                    <a:pt x="192" y="65"/>
                    <a:pt x="189" y="68"/>
                    <a:pt x="189" y="72"/>
                  </a:cubicBezTo>
                  <a:cubicBezTo>
                    <a:pt x="189" y="75"/>
                    <a:pt x="192" y="78"/>
                    <a:pt x="195" y="78"/>
                  </a:cubicBezTo>
                  <a:cubicBezTo>
                    <a:pt x="199" y="78"/>
                    <a:pt x="202" y="75"/>
                    <a:pt x="202" y="72"/>
                  </a:cubicBezTo>
                  <a:cubicBezTo>
                    <a:pt x="202" y="68"/>
                    <a:pt x="199" y="65"/>
                    <a:pt x="195" y="65"/>
                  </a:cubicBezTo>
                  <a:close/>
                  <a:moveTo>
                    <a:pt x="211" y="65"/>
                  </a:moveTo>
                  <a:cubicBezTo>
                    <a:pt x="208" y="65"/>
                    <a:pt x="205" y="68"/>
                    <a:pt x="205" y="72"/>
                  </a:cubicBezTo>
                  <a:cubicBezTo>
                    <a:pt x="205" y="75"/>
                    <a:pt x="208" y="78"/>
                    <a:pt x="211" y="78"/>
                  </a:cubicBezTo>
                  <a:cubicBezTo>
                    <a:pt x="215" y="78"/>
                    <a:pt x="218" y="75"/>
                    <a:pt x="218" y="72"/>
                  </a:cubicBezTo>
                  <a:cubicBezTo>
                    <a:pt x="218" y="68"/>
                    <a:pt x="215" y="65"/>
                    <a:pt x="211" y="65"/>
                  </a:cubicBezTo>
                  <a:close/>
                  <a:moveTo>
                    <a:pt x="227" y="65"/>
                  </a:moveTo>
                  <a:cubicBezTo>
                    <a:pt x="223" y="65"/>
                    <a:pt x="221" y="68"/>
                    <a:pt x="221" y="72"/>
                  </a:cubicBezTo>
                  <a:cubicBezTo>
                    <a:pt x="221" y="75"/>
                    <a:pt x="223" y="78"/>
                    <a:pt x="227" y="78"/>
                  </a:cubicBezTo>
                  <a:cubicBezTo>
                    <a:pt x="231" y="78"/>
                    <a:pt x="234" y="75"/>
                    <a:pt x="234" y="72"/>
                  </a:cubicBezTo>
                  <a:cubicBezTo>
                    <a:pt x="234" y="68"/>
                    <a:pt x="231" y="65"/>
                    <a:pt x="227" y="65"/>
                  </a:cubicBezTo>
                  <a:close/>
                  <a:moveTo>
                    <a:pt x="243" y="65"/>
                  </a:moveTo>
                  <a:cubicBezTo>
                    <a:pt x="239" y="65"/>
                    <a:pt x="237" y="68"/>
                    <a:pt x="237" y="72"/>
                  </a:cubicBezTo>
                  <a:cubicBezTo>
                    <a:pt x="237" y="75"/>
                    <a:pt x="239" y="78"/>
                    <a:pt x="243" y="78"/>
                  </a:cubicBezTo>
                  <a:cubicBezTo>
                    <a:pt x="247" y="78"/>
                    <a:pt x="250" y="75"/>
                    <a:pt x="250" y="72"/>
                  </a:cubicBezTo>
                  <a:cubicBezTo>
                    <a:pt x="250" y="68"/>
                    <a:pt x="247" y="65"/>
                    <a:pt x="243" y="65"/>
                  </a:cubicBezTo>
                  <a:close/>
                  <a:moveTo>
                    <a:pt x="259" y="65"/>
                  </a:moveTo>
                  <a:cubicBezTo>
                    <a:pt x="255" y="65"/>
                    <a:pt x="253" y="68"/>
                    <a:pt x="253" y="72"/>
                  </a:cubicBezTo>
                  <a:cubicBezTo>
                    <a:pt x="253" y="75"/>
                    <a:pt x="255" y="78"/>
                    <a:pt x="259" y="78"/>
                  </a:cubicBezTo>
                  <a:cubicBezTo>
                    <a:pt x="263" y="78"/>
                    <a:pt x="266" y="75"/>
                    <a:pt x="266" y="72"/>
                  </a:cubicBezTo>
                  <a:cubicBezTo>
                    <a:pt x="266" y="68"/>
                    <a:pt x="263" y="65"/>
                    <a:pt x="259" y="65"/>
                  </a:cubicBezTo>
                  <a:close/>
                  <a:moveTo>
                    <a:pt x="275" y="65"/>
                  </a:moveTo>
                  <a:cubicBezTo>
                    <a:pt x="271" y="65"/>
                    <a:pt x="268" y="68"/>
                    <a:pt x="268" y="72"/>
                  </a:cubicBezTo>
                  <a:cubicBezTo>
                    <a:pt x="268" y="75"/>
                    <a:pt x="271" y="78"/>
                    <a:pt x="275" y="78"/>
                  </a:cubicBezTo>
                  <a:cubicBezTo>
                    <a:pt x="279" y="78"/>
                    <a:pt x="282" y="75"/>
                    <a:pt x="282" y="72"/>
                  </a:cubicBezTo>
                  <a:cubicBezTo>
                    <a:pt x="282" y="68"/>
                    <a:pt x="279" y="65"/>
                    <a:pt x="275" y="65"/>
                  </a:cubicBezTo>
                  <a:close/>
                  <a:moveTo>
                    <a:pt x="291" y="65"/>
                  </a:moveTo>
                  <a:cubicBezTo>
                    <a:pt x="287" y="65"/>
                    <a:pt x="284" y="68"/>
                    <a:pt x="284" y="72"/>
                  </a:cubicBezTo>
                  <a:cubicBezTo>
                    <a:pt x="284" y="75"/>
                    <a:pt x="287" y="78"/>
                    <a:pt x="291" y="78"/>
                  </a:cubicBezTo>
                  <a:cubicBezTo>
                    <a:pt x="295" y="78"/>
                    <a:pt x="298" y="75"/>
                    <a:pt x="298" y="72"/>
                  </a:cubicBezTo>
                  <a:cubicBezTo>
                    <a:pt x="298" y="68"/>
                    <a:pt x="295" y="65"/>
                    <a:pt x="291" y="65"/>
                  </a:cubicBezTo>
                  <a:close/>
                  <a:moveTo>
                    <a:pt x="307" y="65"/>
                  </a:moveTo>
                  <a:cubicBezTo>
                    <a:pt x="303" y="65"/>
                    <a:pt x="300" y="68"/>
                    <a:pt x="300" y="72"/>
                  </a:cubicBezTo>
                  <a:cubicBezTo>
                    <a:pt x="300" y="75"/>
                    <a:pt x="303" y="78"/>
                    <a:pt x="307" y="78"/>
                  </a:cubicBezTo>
                  <a:cubicBezTo>
                    <a:pt x="311" y="78"/>
                    <a:pt x="314" y="75"/>
                    <a:pt x="314" y="72"/>
                  </a:cubicBezTo>
                  <a:cubicBezTo>
                    <a:pt x="314" y="68"/>
                    <a:pt x="311" y="65"/>
                    <a:pt x="307" y="65"/>
                  </a:cubicBezTo>
                  <a:close/>
                  <a:moveTo>
                    <a:pt x="323" y="65"/>
                  </a:moveTo>
                  <a:cubicBezTo>
                    <a:pt x="319" y="65"/>
                    <a:pt x="316" y="68"/>
                    <a:pt x="316" y="72"/>
                  </a:cubicBezTo>
                  <a:cubicBezTo>
                    <a:pt x="316" y="75"/>
                    <a:pt x="319" y="78"/>
                    <a:pt x="323" y="78"/>
                  </a:cubicBezTo>
                  <a:cubicBezTo>
                    <a:pt x="327" y="78"/>
                    <a:pt x="330" y="75"/>
                    <a:pt x="330" y="72"/>
                  </a:cubicBezTo>
                  <a:cubicBezTo>
                    <a:pt x="330" y="68"/>
                    <a:pt x="327" y="65"/>
                    <a:pt x="323" y="65"/>
                  </a:cubicBezTo>
                  <a:close/>
                  <a:moveTo>
                    <a:pt x="339" y="65"/>
                  </a:moveTo>
                  <a:cubicBezTo>
                    <a:pt x="335" y="65"/>
                    <a:pt x="332" y="68"/>
                    <a:pt x="332" y="72"/>
                  </a:cubicBezTo>
                  <a:cubicBezTo>
                    <a:pt x="332" y="75"/>
                    <a:pt x="335" y="78"/>
                    <a:pt x="339" y="78"/>
                  </a:cubicBezTo>
                  <a:cubicBezTo>
                    <a:pt x="343" y="78"/>
                    <a:pt x="346" y="75"/>
                    <a:pt x="346" y="72"/>
                  </a:cubicBezTo>
                  <a:cubicBezTo>
                    <a:pt x="346" y="68"/>
                    <a:pt x="343" y="65"/>
                    <a:pt x="339" y="65"/>
                  </a:cubicBezTo>
                  <a:close/>
                  <a:moveTo>
                    <a:pt x="355" y="65"/>
                  </a:moveTo>
                  <a:cubicBezTo>
                    <a:pt x="351" y="65"/>
                    <a:pt x="348" y="68"/>
                    <a:pt x="348" y="72"/>
                  </a:cubicBezTo>
                  <a:cubicBezTo>
                    <a:pt x="348" y="75"/>
                    <a:pt x="351" y="78"/>
                    <a:pt x="355" y="78"/>
                  </a:cubicBezTo>
                  <a:cubicBezTo>
                    <a:pt x="359" y="78"/>
                    <a:pt x="362" y="75"/>
                    <a:pt x="362" y="72"/>
                  </a:cubicBezTo>
                  <a:cubicBezTo>
                    <a:pt x="362" y="68"/>
                    <a:pt x="359" y="65"/>
                    <a:pt x="355" y="65"/>
                  </a:cubicBezTo>
                  <a:close/>
                  <a:moveTo>
                    <a:pt x="371" y="65"/>
                  </a:moveTo>
                  <a:cubicBezTo>
                    <a:pt x="367" y="65"/>
                    <a:pt x="364" y="68"/>
                    <a:pt x="364" y="72"/>
                  </a:cubicBezTo>
                  <a:cubicBezTo>
                    <a:pt x="364" y="75"/>
                    <a:pt x="367" y="78"/>
                    <a:pt x="371" y="78"/>
                  </a:cubicBezTo>
                  <a:cubicBezTo>
                    <a:pt x="375" y="78"/>
                    <a:pt x="378" y="75"/>
                    <a:pt x="378" y="72"/>
                  </a:cubicBezTo>
                  <a:cubicBezTo>
                    <a:pt x="378" y="68"/>
                    <a:pt x="375" y="65"/>
                    <a:pt x="371" y="65"/>
                  </a:cubicBezTo>
                  <a:close/>
                  <a:moveTo>
                    <a:pt x="387" y="65"/>
                  </a:moveTo>
                  <a:cubicBezTo>
                    <a:pt x="383" y="65"/>
                    <a:pt x="380" y="68"/>
                    <a:pt x="380" y="72"/>
                  </a:cubicBezTo>
                  <a:cubicBezTo>
                    <a:pt x="380" y="75"/>
                    <a:pt x="383" y="78"/>
                    <a:pt x="387" y="78"/>
                  </a:cubicBezTo>
                  <a:cubicBezTo>
                    <a:pt x="391" y="78"/>
                    <a:pt x="394" y="75"/>
                    <a:pt x="394" y="72"/>
                  </a:cubicBezTo>
                  <a:cubicBezTo>
                    <a:pt x="394" y="68"/>
                    <a:pt x="391" y="65"/>
                    <a:pt x="387" y="65"/>
                  </a:cubicBezTo>
                  <a:close/>
                  <a:moveTo>
                    <a:pt x="403" y="65"/>
                  </a:moveTo>
                  <a:cubicBezTo>
                    <a:pt x="399" y="65"/>
                    <a:pt x="396" y="68"/>
                    <a:pt x="396" y="72"/>
                  </a:cubicBezTo>
                  <a:cubicBezTo>
                    <a:pt x="396" y="75"/>
                    <a:pt x="399" y="78"/>
                    <a:pt x="403" y="78"/>
                  </a:cubicBezTo>
                  <a:cubicBezTo>
                    <a:pt x="407" y="78"/>
                    <a:pt x="410" y="75"/>
                    <a:pt x="410" y="72"/>
                  </a:cubicBezTo>
                  <a:cubicBezTo>
                    <a:pt x="410" y="68"/>
                    <a:pt x="407" y="65"/>
                    <a:pt x="403" y="65"/>
                  </a:cubicBezTo>
                  <a:close/>
                  <a:moveTo>
                    <a:pt x="419" y="65"/>
                  </a:moveTo>
                  <a:cubicBezTo>
                    <a:pt x="415" y="65"/>
                    <a:pt x="412" y="68"/>
                    <a:pt x="412" y="72"/>
                  </a:cubicBezTo>
                  <a:cubicBezTo>
                    <a:pt x="412" y="75"/>
                    <a:pt x="415" y="78"/>
                    <a:pt x="419" y="78"/>
                  </a:cubicBezTo>
                  <a:cubicBezTo>
                    <a:pt x="423" y="78"/>
                    <a:pt x="426" y="75"/>
                    <a:pt x="426" y="72"/>
                  </a:cubicBezTo>
                  <a:cubicBezTo>
                    <a:pt x="426" y="68"/>
                    <a:pt x="423" y="65"/>
                    <a:pt x="419" y="65"/>
                  </a:cubicBezTo>
                  <a:close/>
                  <a:moveTo>
                    <a:pt x="435" y="65"/>
                  </a:moveTo>
                  <a:cubicBezTo>
                    <a:pt x="431" y="65"/>
                    <a:pt x="428" y="68"/>
                    <a:pt x="428" y="72"/>
                  </a:cubicBezTo>
                  <a:cubicBezTo>
                    <a:pt x="428" y="75"/>
                    <a:pt x="431" y="78"/>
                    <a:pt x="435" y="78"/>
                  </a:cubicBezTo>
                  <a:cubicBezTo>
                    <a:pt x="439" y="78"/>
                    <a:pt x="442" y="75"/>
                    <a:pt x="442" y="72"/>
                  </a:cubicBezTo>
                  <a:cubicBezTo>
                    <a:pt x="442" y="68"/>
                    <a:pt x="439" y="65"/>
                    <a:pt x="435" y="65"/>
                  </a:cubicBezTo>
                  <a:close/>
                  <a:moveTo>
                    <a:pt x="451" y="65"/>
                  </a:moveTo>
                  <a:cubicBezTo>
                    <a:pt x="447" y="65"/>
                    <a:pt x="444" y="68"/>
                    <a:pt x="444" y="72"/>
                  </a:cubicBezTo>
                  <a:cubicBezTo>
                    <a:pt x="444" y="75"/>
                    <a:pt x="447" y="78"/>
                    <a:pt x="451" y="78"/>
                  </a:cubicBezTo>
                  <a:cubicBezTo>
                    <a:pt x="455" y="78"/>
                    <a:pt x="458" y="75"/>
                    <a:pt x="458" y="72"/>
                  </a:cubicBezTo>
                  <a:cubicBezTo>
                    <a:pt x="458" y="68"/>
                    <a:pt x="455" y="65"/>
                    <a:pt x="451" y="65"/>
                  </a:cubicBezTo>
                  <a:close/>
                  <a:moveTo>
                    <a:pt x="467" y="65"/>
                  </a:moveTo>
                  <a:cubicBezTo>
                    <a:pt x="463" y="65"/>
                    <a:pt x="460" y="68"/>
                    <a:pt x="460" y="72"/>
                  </a:cubicBezTo>
                  <a:cubicBezTo>
                    <a:pt x="460" y="75"/>
                    <a:pt x="463" y="78"/>
                    <a:pt x="467" y="78"/>
                  </a:cubicBezTo>
                  <a:cubicBezTo>
                    <a:pt x="471" y="78"/>
                    <a:pt x="474" y="75"/>
                    <a:pt x="474" y="72"/>
                  </a:cubicBezTo>
                  <a:cubicBezTo>
                    <a:pt x="474" y="68"/>
                    <a:pt x="471" y="65"/>
                    <a:pt x="467" y="65"/>
                  </a:cubicBezTo>
                  <a:close/>
                  <a:moveTo>
                    <a:pt x="483" y="65"/>
                  </a:moveTo>
                  <a:cubicBezTo>
                    <a:pt x="479" y="65"/>
                    <a:pt x="476" y="68"/>
                    <a:pt x="476" y="72"/>
                  </a:cubicBezTo>
                  <a:cubicBezTo>
                    <a:pt x="476" y="75"/>
                    <a:pt x="479" y="78"/>
                    <a:pt x="483" y="78"/>
                  </a:cubicBezTo>
                  <a:cubicBezTo>
                    <a:pt x="487" y="78"/>
                    <a:pt x="490" y="75"/>
                    <a:pt x="490" y="72"/>
                  </a:cubicBezTo>
                  <a:cubicBezTo>
                    <a:pt x="490" y="68"/>
                    <a:pt x="487" y="65"/>
                    <a:pt x="483" y="65"/>
                  </a:cubicBezTo>
                  <a:close/>
                  <a:moveTo>
                    <a:pt x="499" y="65"/>
                  </a:moveTo>
                  <a:cubicBezTo>
                    <a:pt x="495" y="65"/>
                    <a:pt x="492" y="68"/>
                    <a:pt x="492" y="72"/>
                  </a:cubicBezTo>
                  <a:cubicBezTo>
                    <a:pt x="492" y="75"/>
                    <a:pt x="495" y="78"/>
                    <a:pt x="499" y="78"/>
                  </a:cubicBezTo>
                  <a:cubicBezTo>
                    <a:pt x="503" y="78"/>
                    <a:pt x="506" y="75"/>
                    <a:pt x="506" y="72"/>
                  </a:cubicBezTo>
                  <a:cubicBezTo>
                    <a:pt x="506" y="68"/>
                    <a:pt x="503" y="65"/>
                    <a:pt x="499" y="65"/>
                  </a:cubicBezTo>
                  <a:close/>
                  <a:moveTo>
                    <a:pt x="515" y="65"/>
                  </a:moveTo>
                  <a:cubicBezTo>
                    <a:pt x="511" y="65"/>
                    <a:pt x="508" y="68"/>
                    <a:pt x="508" y="72"/>
                  </a:cubicBezTo>
                  <a:cubicBezTo>
                    <a:pt x="508" y="75"/>
                    <a:pt x="511" y="78"/>
                    <a:pt x="515" y="78"/>
                  </a:cubicBezTo>
                  <a:cubicBezTo>
                    <a:pt x="519" y="78"/>
                    <a:pt x="522" y="75"/>
                    <a:pt x="522" y="72"/>
                  </a:cubicBezTo>
                  <a:cubicBezTo>
                    <a:pt x="522" y="68"/>
                    <a:pt x="519" y="65"/>
                    <a:pt x="515" y="65"/>
                  </a:cubicBezTo>
                  <a:close/>
                  <a:moveTo>
                    <a:pt x="531" y="65"/>
                  </a:moveTo>
                  <a:cubicBezTo>
                    <a:pt x="527" y="65"/>
                    <a:pt x="524" y="68"/>
                    <a:pt x="524" y="72"/>
                  </a:cubicBezTo>
                  <a:cubicBezTo>
                    <a:pt x="524" y="75"/>
                    <a:pt x="527" y="78"/>
                    <a:pt x="531" y="78"/>
                  </a:cubicBezTo>
                  <a:cubicBezTo>
                    <a:pt x="535" y="78"/>
                    <a:pt x="538" y="75"/>
                    <a:pt x="538" y="72"/>
                  </a:cubicBezTo>
                  <a:cubicBezTo>
                    <a:pt x="538" y="68"/>
                    <a:pt x="535" y="65"/>
                    <a:pt x="531" y="65"/>
                  </a:cubicBezTo>
                  <a:close/>
                  <a:moveTo>
                    <a:pt x="547" y="65"/>
                  </a:moveTo>
                  <a:cubicBezTo>
                    <a:pt x="543" y="65"/>
                    <a:pt x="540" y="68"/>
                    <a:pt x="540" y="72"/>
                  </a:cubicBezTo>
                  <a:cubicBezTo>
                    <a:pt x="540" y="75"/>
                    <a:pt x="543" y="78"/>
                    <a:pt x="547" y="78"/>
                  </a:cubicBezTo>
                  <a:cubicBezTo>
                    <a:pt x="551" y="78"/>
                    <a:pt x="554" y="75"/>
                    <a:pt x="554" y="72"/>
                  </a:cubicBezTo>
                  <a:cubicBezTo>
                    <a:pt x="554" y="68"/>
                    <a:pt x="551" y="65"/>
                    <a:pt x="547" y="65"/>
                  </a:cubicBezTo>
                  <a:close/>
                  <a:moveTo>
                    <a:pt x="563" y="65"/>
                  </a:moveTo>
                  <a:cubicBezTo>
                    <a:pt x="559" y="65"/>
                    <a:pt x="556" y="68"/>
                    <a:pt x="556" y="72"/>
                  </a:cubicBezTo>
                  <a:cubicBezTo>
                    <a:pt x="556" y="75"/>
                    <a:pt x="559" y="78"/>
                    <a:pt x="563" y="78"/>
                  </a:cubicBezTo>
                  <a:cubicBezTo>
                    <a:pt x="567" y="78"/>
                    <a:pt x="570" y="75"/>
                    <a:pt x="570" y="72"/>
                  </a:cubicBezTo>
                  <a:cubicBezTo>
                    <a:pt x="570" y="68"/>
                    <a:pt x="567" y="65"/>
                    <a:pt x="563" y="65"/>
                  </a:cubicBezTo>
                  <a:close/>
                  <a:moveTo>
                    <a:pt x="579" y="65"/>
                  </a:moveTo>
                  <a:cubicBezTo>
                    <a:pt x="575" y="65"/>
                    <a:pt x="572" y="68"/>
                    <a:pt x="572" y="72"/>
                  </a:cubicBezTo>
                  <a:cubicBezTo>
                    <a:pt x="572" y="75"/>
                    <a:pt x="575" y="78"/>
                    <a:pt x="579" y="78"/>
                  </a:cubicBezTo>
                  <a:cubicBezTo>
                    <a:pt x="583" y="78"/>
                    <a:pt x="586" y="75"/>
                    <a:pt x="586" y="72"/>
                  </a:cubicBezTo>
                  <a:cubicBezTo>
                    <a:pt x="586" y="68"/>
                    <a:pt x="583" y="65"/>
                    <a:pt x="579" y="65"/>
                  </a:cubicBezTo>
                  <a:close/>
                  <a:moveTo>
                    <a:pt x="595" y="65"/>
                  </a:moveTo>
                  <a:cubicBezTo>
                    <a:pt x="591" y="65"/>
                    <a:pt x="588" y="68"/>
                    <a:pt x="588" y="72"/>
                  </a:cubicBezTo>
                  <a:cubicBezTo>
                    <a:pt x="588" y="75"/>
                    <a:pt x="591" y="78"/>
                    <a:pt x="595" y="78"/>
                  </a:cubicBezTo>
                  <a:cubicBezTo>
                    <a:pt x="599" y="78"/>
                    <a:pt x="601" y="75"/>
                    <a:pt x="601" y="72"/>
                  </a:cubicBezTo>
                  <a:cubicBezTo>
                    <a:pt x="601" y="68"/>
                    <a:pt x="599" y="65"/>
                    <a:pt x="595" y="65"/>
                  </a:cubicBezTo>
                  <a:close/>
                  <a:moveTo>
                    <a:pt x="611" y="65"/>
                  </a:moveTo>
                  <a:cubicBezTo>
                    <a:pt x="607" y="65"/>
                    <a:pt x="604" y="68"/>
                    <a:pt x="604" y="72"/>
                  </a:cubicBezTo>
                  <a:cubicBezTo>
                    <a:pt x="604" y="75"/>
                    <a:pt x="607" y="78"/>
                    <a:pt x="611" y="78"/>
                  </a:cubicBezTo>
                  <a:cubicBezTo>
                    <a:pt x="615" y="78"/>
                    <a:pt x="617" y="75"/>
                    <a:pt x="617" y="72"/>
                  </a:cubicBezTo>
                  <a:cubicBezTo>
                    <a:pt x="617" y="68"/>
                    <a:pt x="615" y="65"/>
                    <a:pt x="611" y="65"/>
                  </a:cubicBezTo>
                  <a:close/>
                  <a:moveTo>
                    <a:pt x="627" y="65"/>
                  </a:moveTo>
                  <a:cubicBezTo>
                    <a:pt x="623" y="65"/>
                    <a:pt x="620" y="68"/>
                    <a:pt x="620" y="72"/>
                  </a:cubicBezTo>
                  <a:cubicBezTo>
                    <a:pt x="620" y="75"/>
                    <a:pt x="623" y="78"/>
                    <a:pt x="627" y="78"/>
                  </a:cubicBezTo>
                  <a:cubicBezTo>
                    <a:pt x="631" y="78"/>
                    <a:pt x="633" y="75"/>
                    <a:pt x="633" y="72"/>
                  </a:cubicBezTo>
                  <a:cubicBezTo>
                    <a:pt x="633" y="68"/>
                    <a:pt x="631" y="65"/>
                    <a:pt x="627" y="65"/>
                  </a:cubicBezTo>
                  <a:close/>
                  <a:moveTo>
                    <a:pt x="643" y="65"/>
                  </a:moveTo>
                  <a:cubicBezTo>
                    <a:pt x="639" y="65"/>
                    <a:pt x="636" y="68"/>
                    <a:pt x="636" y="72"/>
                  </a:cubicBezTo>
                  <a:cubicBezTo>
                    <a:pt x="636" y="75"/>
                    <a:pt x="639" y="78"/>
                    <a:pt x="643" y="78"/>
                  </a:cubicBezTo>
                  <a:cubicBezTo>
                    <a:pt x="646" y="78"/>
                    <a:pt x="649" y="75"/>
                    <a:pt x="649" y="72"/>
                  </a:cubicBezTo>
                  <a:cubicBezTo>
                    <a:pt x="649" y="68"/>
                    <a:pt x="646" y="65"/>
                    <a:pt x="643" y="65"/>
                  </a:cubicBezTo>
                  <a:close/>
                  <a:moveTo>
                    <a:pt x="659" y="65"/>
                  </a:moveTo>
                  <a:cubicBezTo>
                    <a:pt x="655" y="65"/>
                    <a:pt x="652" y="68"/>
                    <a:pt x="652" y="72"/>
                  </a:cubicBezTo>
                  <a:cubicBezTo>
                    <a:pt x="652" y="75"/>
                    <a:pt x="655" y="78"/>
                    <a:pt x="659" y="78"/>
                  </a:cubicBezTo>
                  <a:cubicBezTo>
                    <a:pt x="662" y="78"/>
                    <a:pt x="665" y="75"/>
                    <a:pt x="665" y="72"/>
                  </a:cubicBezTo>
                  <a:cubicBezTo>
                    <a:pt x="665" y="68"/>
                    <a:pt x="662" y="65"/>
                    <a:pt x="659" y="65"/>
                  </a:cubicBezTo>
                  <a:close/>
                  <a:moveTo>
                    <a:pt x="692" y="0"/>
                  </a:moveTo>
                  <a:cubicBezTo>
                    <a:pt x="696" y="0"/>
                    <a:pt x="699" y="3"/>
                    <a:pt x="699" y="7"/>
                  </a:cubicBezTo>
                  <a:cubicBezTo>
                    <a:pt x="699" y="10"/>
                    <a:pt x="696" y="13"/>
                    <a:pt x="692" y="13"/>
                  </a:cubicBezTo>
                  <a:cubicBezTo>
                    <a:pt x="688" y="13"/>
                    <a:pt x="685" y="10"/>
                    <a:pt x="685" y="7"/>
                  </a:cubicBezTo>
                  <a:cubicBezTo>
                    <a:pt x="685" y="3"/>
                    <a:pt x="688" y="0"/>
                    <a:pt x="692" y="0"/>
                  </a:cubicBezTo>
                  <a:close/>
                  <a:moveTo>
                    <a:pt x="708" y="0"/>
                  </a:moveTo>
                  <a:cubicBezTo>
                    <a:pt x="712" y="0"/>
                    <a:pt x="715" y="3"/>
                    <a:pt x="715" y="7"/>
                  </a:cubicBezTo>
                  <a:cubicBezTo>
                    <a:pt x="715" y="10"/>
                    <a:pt x="712" y="13"/>
                    <a:pt x="708" y="13"/>
                  </a:cubicBezTo>
                  <a:cubicBezTo>
                    <a:pt x="704" y="13"/>
                    <a:pt x="701" y="10"/>
                    <a:pt x="701" y="7"/>
                  </a:cubicBezTo>
                  <a:cubicBezTo>
                    <a:pt x="701" y="3"/>
                    <a:pt x="704" y="0"/>
                    <a:pt x="708" y="0"/>
                  </a:cubicBezTo>
                  <a:close/>
                  <a:moveTo>
                    <a:pt x="724" y="0"/>
                  </a:moveTo>
                  <a:cubicBezTo>
                    <a:pt x="728" y="0"/>
                    <a:pt x="731" y="3"/>
                    <a:pt x="731" y="7"/>
                  </a:cubicBezTo>
                  <a:cubicBezTo>
                    <a:pt x="731" y="10"/>
                    <a:pt x="728" y="13"/>
                    <a:pt x="724" y="13"/>
                  </a:cubicBezTo>
                  <a:cubicBezTo>
                    <a:pt x="720" y="13"/>
                    <a:pt x="717" y="10"/>
                    <a:pt x="717" y="7"/>
                  </a:cubicBezTo>
                  <a:cubicBezTo>
                    <a:pt x="717" y="3"/>
                    <a:pt x="720" y="0"/>
                    <a:pt x="724" y="0"/>
                  </a:cubicBezTo>
                  <a:close/>
                  <a:moveTo>
                    <a:pt x="740" y="0"/>
                  </a:moveTo>
                  <a:cubicBezTo>
                    <a:pt x="744" y="0"/>
                    <a:pt x="747" y="3"/>
                    <a:pt x="747" y="7"/>
                  </a:cubicBezTo>
                  <a:cubicBezTo>
                    <a:pt x="747" y="10"/>
                    <a:pt x="744" y="13"/>
                    <a:pt x="740" y="13"/>
                  </a:cubicBezTo>
                  <a:cubicBezTo>
                    <a:pt x="736" y="13"/>
                    <a:pt x="733" y="10"/>
                    <a:pt x="733" y="7"/>
                  </a:cubicBezTo>
                  <a:cubicBezTo>
                    <a:pt x="733" y="3"/>
                    <a:pt x="736" y="0"/>
                    <a:pt x="740" y="0"/>
                  </a:cubicBezTo>
                  <a:close/>
                  <a:moveTo>
                    <a:pt x="756" y="0"/>
                  </a:moveTo>
                  <a:cubicBezTo>
                    <a:pt x="760" y="0"/>
                    <a:pt x="763" y="3"/>
                    <a:pt x="763" y="7"/>
                  </a:cubicBezTo>
                  <a:cubicBezTo>
                    <a:pt x="763" y="10"/>
                    <a:pt x="760" y="13"/>
                    <a:pt x="756" y="13"/>
                  </a:cubicBezTo>
                  <a:cubicBezTo>
                    <a:pt x="752" y="13"/>
                    <a:pt x="749" y="10"/>
                    <a:pt x="749" y="7"/>
                  </a:cubicBezTo>
                  <a:cubicBezTo>
                    <a:pt x="749" y="3"/>
                    <a:pt x="752" y="0"/>
                    <a:pt x="756" y="0"/>
                  </a:cubicBezTo>
                  <a:close/>
                  <a:moveTo>
                    <a:pt x="772" y="0"/>
                  </a:moveTo>
                  <a:cubicBezTo>
                    <a:pt x="776" y="0"/>
                    <a:pt x="779" y="3"/>
                    <a:pt x="779" y="7"/>
                  </a:cubicBezTo>
                  <a:cubicBezTo>
                    <a:pt x="779" y="10"/>
                    <a:pt x="776" y="13"/>
                    <a:pt x="772" y="13"/>
                  </a:cubicBezTo>
                  <a:cubicBezTo>
                    <a:pt x="768" y="13"/>
                    <a:pt x="765" y="10"/>
                    <a:pt x="765" y="7"/>
                  </a:cubicBezTo>
                  <a:cubicBezTo>
                    <a:pt x="765" y="3"/>
                    <a:pt x="768" y="0"/>
                    <a:pt x="772" y="0"/>
                  </a:cubicBezTo>
                  <a:close/>
                  <a:moveTo>
                    <a:pt x="788" y="0"/>
                  </a:moveTo>
                  <a:cubicBezTo>
                    <a:pt x="792" y="0"/>
                    <a:pt x="795" y="3"/>
                    <a:pt x="795" y="7"/>
                  </a:cubicBezTo>
                  <a:cubicBezTo>
                    <a:pt x="795" y="10"/>
                    <a:pt x="792" y="13"/>
                    <a:pt x="788" y="13"/>
                  </a:cubicBezTo>
                  <a:cubicBezTo>
                    <a:pt x="784" y="13"/>
                    <a:pt x="781" y="10"/>
                    <a:pt x="781" y="7"/>
                  </a:cubicBezTo>
                  <a:cubicBezTo>
                    <a:pt x="781" y="3"/>
                    <a:pt x="784" y="0"/>
                    <a:pt x="788" y="0"/>
                  </a:cubicBezTo>
                  <a:close/>
                  <a:moveTo>
                    <a:pt x="804" y="0"/>
                  </a:moveTo>
                  <a:cubicBezTo>
                    <a:pt x="808" y="0"/>
                    <a:pt x="811" y="3"/>
                    <a:pt x="811" y="7"/>
                  </a:cubicBezTo>
                  <a:cubicBezTo>
                    <a:pt x="811" y="10"/>
                    <a:pt x="808" y="13"/>
                    <a:pt x="804" y="13"/>
                  </a:cubicBezTo>
                  <a:cubicBezTo>
                    <a:pt x="800" y="13"/>
                    <a:pt x="797" y="10"/>
                    <a:pt x="797" y="7"/>
                  </a:cubicBezTo>
                  <a:cubicBezTo>
                    <a:pt x="797" y="3"/>
                    <a:pt x="800" y="0"/>
                    <a:pt x="804" y="0"/>
                  </a:cubicBezTo>
                  <a:close/>
                  <a:moveTo>
                    <a:pt x="820" y="0"/>
                  </a:moveTo>
                  <a:cubicBezTo>
                    <a:pt x="824" y="0"/>
                    <a:pt x="827" y="3"/>
                    <a:pt x="827" y="7"/>
                  </a:cubicBezTo>
                  <a:cubicBezTo>
                    <a:pt x="827" y="10"/>
                    <a:pt x="824" y="13"/>
                    <a:pt x="820" y="13"/>
                  </a:cubicBezTo>
                  <a:cubicBezTo>
                    <a:pt x="816" y="13"/>
                    <a:pt x="813" y="10"/>
                    <a:pt x="813" y="7"/>
                  </a:cubicBezTo>
                  <a:cubicBezTo>
                    <a:pt x="813" y="3"/>
                    <a:pt x="816" y="0"/>
                    <a:pt x="820" y="0"/>
                  </a:cubicBezTo>
                  <a:close/>
                  <a:moveTo>
                    <a:pt x="836" y="0"/>
                  </a:moveTo>
                  <a:cubicBezTo>
                    <a:pt x="840" y="0"/>
                    <a:pt x="843" y="3"/>
                    <a:pt x="843" y="7"/>
                  </a:cubicBezTo>
                  <a:cubicBezTo>
                    <a:pt x="843" y="10"/>
                    <a:pt x="840" y="13"/>
                    <a:pt x="836" y="13"/>
                  </a:cubicBezTo>
                  <a:cubicBezTo>
                    <a:pt x="832" y="13"/>
                    <a:pt x="829" y="10"/>
                    <a:pt x="829" y="7"/>
                  </a:cubicBezTo>
                  <a:cubicBezTo>
                    <a:pt x="829" y="3"/>
                    <a:pt x="832" y="0"/>
                    <a:pt x="836" y="0"/>
                  </a:cubicBezTo>
                  <a:close/>
                  <a:moveTo>
                    <a:pt x="852" y="0"/>
                  </a:moveTo>
                  <a:cubicBezTo>
                    <a:pt x="856" y="0"/>
                    <a:pt x="859" y="3"/>
                    <a:pt x="859" y="7"/>
                  </a:cubicBezTo>
                  <a:cubicBezTo>
                    <a:pt x="859" y="10"/>
                    <a:pt x="856" y="13"/>
                    <a:pt x="852" y="13"/>
                  </a:cubicBezTo>
                  <a:cubicBezTo>
                    <a:pt x="848" y="13"/>
                    <a:pt x="845" y="10"/>
                    <a:pt x="845" y="7"/>
                  </a:cubicBezTo>
                  <a:cubicBezTo>
                    <a:pt x="845" y="3"/>
                    <a:pt x="848" y="0"/>
                    <a:pt x="852" y="0"/>
                  </a:cubicBezTo>
                  <a:close/>
                  <a:moveTo>
                    <a:pt x="868" y="0"/>
                  </a:moveTo>
                  <a:cubicBezTo>
                    <a:pt x="872" y="0"/>
                    <a:pt x="875" y="3"/>
                    <a:pt x="875" y="7"/>
                  </a:cubicBezTo>
                  <a:cubicBezTo>
                    <a:pt x="875" y="10"/>
                    <a:pt x="872" y="13"/>
                    <a:pt x="868" y="13"/>
                  </a:cubicBezTo>
                  <a:cubicBezTo>
                    <a:pt x="864" y="13"/>
                    <a:pt x="861" y="10"/>
                    <a:pt x="861" y="7"/>
                  </a:cubicBezTo>
                  <a:cubicBezTo>
                    <a:pt x="861" y="3"/>
                    <a:pt x="864" y="0"/>
                    <a:pt x="868" y="0"/>
                  </a:cubicBezTo>
                  <a:close/>
                  <a:moveTo>
                    <a:pt x="884" y="0"/>
                  </a:moveTo>
                  <a:cubicBezTo>
                    <a:pt x="888" y="0"/>
                    <a:pt x="891" y="3"/>
                    <a:pt x="891" y="7"/>
                  </a:cubicBezTo>
                  <a:cubicBezTo>
                    <a:pt x="891" y="10"/>
                    <a:pt x="888" y="13"/>
                    <a:pt x="884" y="13"/>
                  </a:cubicBezTo>
                  <a:cubicBezTo>
                    <a:pt x="880" y="13"/>
                    <a:pt x="877" y="10"/>
                    <a:pt x="877" y="7"/>
                  </a:cubicBezTo>
                  <a:cubicBezTo>
                    <a:pt x="877" y="3"/>
                    <a:pt x="880" y="0"/>
                    <a:pt x="884" y="0"/>
                  </a:cubicBezTo>
                  <a:close/>
                  <a:moveTo>
                    <a:pt x="900" y="0"/>
                  </a:moveTo>
                  <a:cubicBezTo>
                    <a:pt x="904" y="0"/>
                    <a:pt x="907" y="3"/>
                    <a:pt x="907" y="7"/>
                  </a:cubicBezTo>
                  <a:cubicBezTo>
                    <a:pt x="907" y="10"/>
                    <a:pt x="904" y="13"/>
                    <a:pt x="900" y="13"/>
                  </a:cubicBezTo>
                  <a:cubicBezTo>
                    <a:pt x="896" y="13"/>
                    <a:pt x="893" y="10"/>
                    <a:pt x="893" y="7"/>
                  </a:cubicBezTo>
                  <a:cubicBezTo>
                    <a:pt x="893" y="3"/>
                    <a:pt x="896" y="0"/>
                    <a:pt x="900" y="0"/>
                  </a:cubicBezTo>
                  <a:close/>
                  <a:moveTo>
                    <a:pt x="916" y="0"/>
                  </a:moveTo>
                  <a:cubicBezTo>
                    <a:pt x="920" y="0"/>
                    <a:pt x="923" y="3"/>
                    <a:pt x="923" y="7"/>
                  </a:cubicBezTo>
                  <a:cubicBezTo>
                    <a:pt x="923" y="10"/>
                    <a:pt x="920" y="13"/>
                    <a:pt x="916" y="13"/>
                  </a:cubicBezTo>
                  <a:cubicBezTo>
                    <a:pt x="912" y="13"/>
                    <a:pt x="909" y="10"/>
                    <a:pt x="909" y="7"/>
                  </a:cubicBezTo>
                  <a:cubicBezTo>
                    <a:pt x="909" y="3"/>
                    <a:pt x="912" y="0"/>
                    <a:pt x="916" y="0"/>
                  </a:cubicBezTo>
                  <a:close/>
                  <a:moveTo>
                    <a:pt x="932" y="0"/>
                  </a:moveTo>
                  <a:cubicBezTo>
                    <a:pt x="936" y="0"/>
                    <a:pt x="939" y="3"/>
                    <a:pt x="939" y="7"/>
                  </a:cubicBezTo>
                  <a:cubicBezTo>
                    <a:pt x="939" y="10"/>
                    <a:pt x="936" y="13"/>
                    <a:pt x="932" y="13"/>
                  </a:cubicBezTo>
                  <a:cubicBezTo>
                    <a:pt x="928" y="13"/>
                    <a:pt x="925" y="10"/>
                    <a:pt x="925" y="7"/>
                  </a:cubicBezTo>
                  <a:cubicBezTo>
                    <a:pt x="925" y="3"/>
                    <a:pt x="928" y="0"/>
                    <a:pt x="932" y="0"/>
                  </a:cubicBezTo>
                  <a:close/>
                  <a:moveTo>
                    <a:pt x="948" y="0"/>
                  </a:moveTo>
                  <a:cubicBezTo>
                    <a:pt x="952" y="0"/>
                    <a:pt x="955" y="3"/>
                    <a:pt x="955" y="7"/>
                  </a:cubicBezTo>
                  <a:cubicBezTo>
                    <a:pt x="955" y="10"/>
                    <a:pt x="952" y="13"/>
                    <a:pt x="948" y="13"/>
                  </a:cubicBezTo>
                  <a:cubicBezTo>
                    <a:pt x="944" y="13"/>
                    <a:pt x="941" y="10"/>
                    <a:pt x="941" y="7"/>
                  </a:cubicBezTo>
                  <a:cubicBezTo>
                    <a:pt x="941" y="3"/>
                    <a:pt x="944" y="0"/>
                    <a:pt x="948" y="0"/>
                  </a:cubicBezTo>
                  <a:close/>
                  <a:moveTo>
                    <a:pt x="964" y="0"/>
                  </a:moveTo>
                  <a:cubicBezTo>
                    <a:pt x="968" y="0"/>
                    <a:pt x="970" y="3"/>
                    <a:pt x="970" y="7"/>
                  </a:cubicBezTo>
                  <a:cubicBezTo>
                    <a:pt x="970" y="10"/>
                    <a:pt x="968" y="13"/>
                    <a:pt x="964" y="13"/>
                  </a:cubicBezTo>
                  <a:cubicBezTo>
                    <a:pt x="960" y="13"/>
                    <a:pt x="957" y="10"/>
                    <a:pt x="957" y="7"/>
                  </a:cubicBezTo>
                  <a:cubicBezTo>
                    <a:pt x="957" y="3"/>
                    <a:pt x="960" y="0"/>
                    <a:pt x="964" y="0"/>
                  </a:cubicBezTo>
                  <a:close/>
                  <a:moveTo>
                    <a:pt x="980" y="0"/>
                  </a:moveTo>
                  <a:cubicBezTo>
                    <a:pt x="984" y="0"/>
                    <a:pt x="986" y="3"/>
                    <a:pt x="986" y="7"/>
                  </a:cubicBezTo>
                  <a:cubicBezTo>
                    <a:pt x="986" y="10"/>
                    <a:pt x="984" y="13"/>
                    <a:pt x="980" y="13"/>
                  </a:cubicBezTo>
                  <a:cubicBezTo>
                    <a:pt x="976" y="13"/>
                    <a:pt x="973" y="10"/>
                    <a:pt x="973" y="7"/>
                  </a:cubicBezTo>
                  <a:cubicBezTo>
                    <a:pt x="973" y="3"/>
                    <a:pt x="976" y="0"/>
                    <a:pt x="980" y="0"/>
                  </a:cubicBezTo>
                  <a:close/>
                  <a:moveTo>
                    <a:pt x="996" y="0"/>
                  </a:moveTo>
                  <a:cubicBezTo>
                    <a:pt x="1000" y="0"/>
                    <a:pt x="1002" y="3"/>
                    <a:pt x="1002" y="7"/>
                  </a:cubicBezTo>
                  <a:cubicBezTo>
                    <a:pt x="1002" y="10"/>
                    <a:pt x="1000" y="13"/>
                    <a:pt x="996" y="13"/>
                  </a:cubicBezTo>
                  <a:cubicBezTo>
                    <a:pt x="992" y="13"/>
                    <a:pt x="989" y="10"/>
                    <a:pt x="989" y="7"/>
                  </a:cubicBezTo>
                  <a:cubicBezTo>
                    <a:pt x="989" y="3"/>
                    <a:pt x="992" y="0"/>
                    <a:pt x="996" y="0"/>
                  </a:cubicBezTo>
                  <a:close/>
                  <a:moveTo>
                    <a:pt x="1012" y="0"/>
                  </a:moveTo>
                  <a:cubicBezTo>
                    <a:pt x="1015" y="0"/>
                    <a:pt x="1018" y="3"/>
                    <a:pt x="1018" y="7"/>
                  </a:cubicBezTo>
                  <a:cubicBezTo>
                    <a:pt x="1018" y="10"/>
                    <a:pt x="1015" y="13"/>
                    <a:pt x="1012" y="13"/>
                  </a:cubicBezTo>
                  <a:cubicBezTo>
                    <a:pt x="1008" y="13"/>
                    <a:pt x="1005" y="10"/>
                    <a:pt x="1005" y="7"/>
                  </a:cubicBezTo>
                  <a:cubicBezTo>
                    <a:pt x="1005" y="3"/>
                    <a:pt x="1008" y="0"/>
                    <a:pt x="1012" y="0"/>
                  </a:cubicBezTo>
                  <a:close/>
                  <a:moveTo>
                    <a:pt x="1028" y="0"/>
                  </a:moveTo>
                  <a:cubicBezTo>
                    <a:pt x="1031" y="0"/>
                    <a:pt x="1034" y="3"/>
                    <a:pt x="1034" y="7"/>
                  </a:cubicBezTo>
                  <a:cubicBezTo>
                    <a:pt x="1034" y="10"/>
                    <a:pt x="1031" y="13"/>
                    <a:pt x="1028" y="13"/>
                  </a:cubicBezTo>
                  <a:cubicBezTo>
                    <a:pt x="1024" y="13"/>
                    <a:pt x="1021" y="10"/>
                    <a:pt x="1021" y="7"/>
                  </a:cubicBezTo>
                  <a:cubicBezTo>
                    <a:pt x="1021" y="3"/>
                    <a:pt x="1024" y="0"/>
                    <a:pt x="1028" y="0"/>
                  </a:cubicBezTo>
                  <a:close/>
                  <a:moveTo>
                    <a:pt x="1044" y="0"/>
                  </a:moveTo>
                  <a:cubicBezTo>
                    <a:pt x="1047" y="0"/>
                    <a:pt x="1050" y="3"/>
                    <a:pt x="1050" y="7"/>
                  </a:cubicBezTo>
                  <a:cubicBezTo>
                    <a:pt x="1050" y="10"/>
                    <a:pt x="1047" y="13"/>
                    <a:pt x="1044" y="13"/>
                  </a:cubicBezTo>
                  <a:cubicBezTo>
                    <a:pt x="1040" y="13"/>
                    <a:pt x="1037" y="10"/>
                    <a:pt x="1037" y="7"/>
                  </a:cubicBezTo>
                  <a:cubicBezTo>
                    <a:pt x="1037" y="3"/>
                    <a:pt x="1040" y="0"/>
                    <a:pt x="1044" y="0"/>
                  </a:cubicBezTo>
                  <a:close/>
                  <a:moveTo>
                    <a:pt x="1060" y="0"/>
                  </a:moveTo>
                  <a:cubicBezTo>
                    <a:pt x="1063" y="0"/>
                    <a:pt x="1066" y="3"/>
                    <a:pt x="1066" y="7"/>
                  </a:cubicBezTo>
                  <a:cubicBezTo>
                    <a:pt x="1066" y="10"/>
                    <a:pt x="1063" y="13"/>
                    <a:pt x="1060" y="13"/>
                  </a:cubicBezTo>
                  <a:cubicBezTo>
                    <a:pt x="1056" y="13"/>
                    <a:pt x="1053" y="10"/>
                    <a:pt x="1053" y="7"/>
                  </a:cubicBezTo>
                  <a:cubicBezTo>
                    <a:pt x="1053" y="3"/>
                    <a:pt x="1056" y="0"/>
                    <a:pt x="1060" y="0"/>
                  </a:cubicBezTo>
                  <a:close/>
                  <a:moveTo>
                    <a:pt x="1076" y="0"/>
                  </a:moveTo>
                  <a:cubicBezTo>
                    <a:pt x="1079" y="0"/>
                    <a:pt x="1082" y="3"/>
                    <a:pt x="1082" y="7"/>
                  </a:cubicBezTo>
                  <a:cubicBezTo>
                    <a:pt x="1082" y="10"/>
                    <a:pt x="1079" y="13"/>
                    <a:pt x="1076" y="13"/>
                  </a:cubicBezTo>
                  <a:cubicBezTo>
                    <a:pt x="1072" y="13"/>
                    <a:pt x="1069" y="10"/>
                    <a:pt x="1069" y="7"/>
                  </a:cubicBezTo>
                  <a:cubicBezTo>
                    <a:pt x="1069" y="3"/>
                    <a:pt x="1072" y="0"/>
                    <a:pt x="1076" y="0"/>
                  </a:cubicBezTo>
                  <a:close/>
                  <a:moveTo>
                    <a:pt x="1092" y="0"/>
                  </a:moveTo>
                  <a:cubicBezTo>
                    <a:pt x="1095" y="0"/>
                    <a:pt x="1098" y="3"/>
                    <a:pt x="1098" y="7"/>
                  </a:cubicBezTo>
                  <a:cubicBezTo>
                    <a:pt x="1098" y="10"/>
                    <a:pt x="1095" y="13"/>
                    <a:pt x="1092" y="13"/>
                  </a:cubicBezTo>
                  <a:cubicBezTo>
                    <a:pt x="1088" y="13"/>
                    <a:pt x="1085" y="10"/>
                    <a:pt x="1085" y="7"/>
                  </a:cubicBezTo>
                  <a:cubicBezTo>
                    <a:pt x="1085" y="3"/>
                    <a:pt x="1088" y="0"/>
                    <a:pt x="1092" y="0"/>
                  </a:cubicBezTo>
                  <a:close/>
                  <a:moveTo>
                    <a:pt x="1108" y="0"/>
                  </a:moveTo>
                  <a:cubicBezTo>
                    <a:pt x="1111" y="0"/>
                    <a:pt x="1114" y="3"/>
                    <a:pt x="1114" y="7"/>
                  </a:cubicBezTo>
                  <a:cubicBezTo>
                    <a:pt x="1114" y="10"/>
                    <a:pt x="1111" y="13"/>
                    <a:pt x="1108" y="13"/>
                  </a:cubicBezTo>
                  <a:cubicBezTo>
                    <a:pt x="1104" y="13"/>
                    <a:pt x="1101" y="10"/>
                    <a:pt x="1101" y="7"/>
                  </a:cubicBezTo>
                  <a:cubicBezTo>
                    <a:pt x="1101" y="3"/>
                    <a:pt x="1104" y="0"/>
                    <a:pt x="1108" y="0"/>
                  </a:cubicBezTo>
                  <a:close/>
                  <a:moveTo>
                    <a:pt x="1124" y="0"/>
                  </a:moveTo>
                  <a:cubicBezTo>
                    <a:pt x="1127" y="0"/>
                    <a:pt x="1130" y="3"/>
                    <a:pt x="1130" y="7"/>
                  </a:cubicBezTo>
                  <a:cubicBezTo>
                    <a:pt x="1130" y="10"/>
                    <a:pt x="1127" y="13"/>
                    <a:pt x="1124" y="13"/>
                  </a:cubicBezTo>
                  <a:cubicBezTo>
                    <a:pt x="1120" y="13"/>
                    <a:pt x="1117" y="10"/>
                    <a:pt x="1117" y="7"/>
                  </a:cubicBezTo>
                  <a:cubicBezTo>
                    <a:pt x="1117" y="3"/>
                    <a:pt x="1120" y="0"/>
                    <a:pt x="1124" y="0"/>
                  </a:cubicBezTo>
                  <a:close/>
                  <a:moveTo>
                    <a:pt x="1140" y="0"/>
                  </a:moveTo>
                  <a:cubicBezTo>
                    <a:pt x="1143" y="0"/>
                    <a:pt x="1146" y="3"/>
                    <a:pt x="1146" y="7"/>
                  </a:cubicBezTo>
                  <a:cubicBezTo>
                    <a:pt x="1146" y="10"/>
                    <a:pt x="1143" y="13"/>
                    <a:pt x="1140" y="13"/>
                  </a:cubicBezTo>
                  <a:cubicBezTo>
                    <a:pt x="1136" y="13"/>
                    <a:pt x="1133" y="10"/>
                    <a:pt x="1133" y="7"/>
                  </a:cubicBezTo>
                  <a:cubicBezTo>
                    <a:pt x="1133" y="3"/>
                    <a:pt x="1136" y="0"/>
                    <a:pt x="1140" y="0"/>
                  </a:cubicBezTo>
                  <a:close/>
                  <a:moveTo>
                    <a:pt x="1156" y="0"/>
                  </a:moveTo>
                  <a:cubicBezTo>
                    <a:pt x="1159" y="0"/>
                    <a:pt x="1162" y="3"/>
                    <a:pt x="1162" y="7"/>
                  </a:cubicBezTo>
                  <a:cubicBezTo>
                    <a:pt x="1162" y="10"/>
                    <a:pt x="1159" y="13"/>
                    <a:pt x="1156" y="13"/>
                  </a:cubicBezTo>
                  <a:cubicBezTo>
                    <a:pt x="1152" y="13"/>
                    <a:pt x="1149" y="10"/>
                    <a:pt x="1149" y="7"/>
                  </a:cubicBezTo>
                  <a:cubicBezTo>
                    <a:pt x="1149" y="3"/>
                    <a:pt x="1152" y="0"/>
                    <a:pt x="1156" y="0"/>
                  </a:cubicBezTo>
                  <a:close/>
                  <a:moveTo>
                    <a:pt x="1172" y="0"/>
                  </a:moveTo>
                  <a:cubicBezTo>
                    <a:pt x="1175" y="0"/>
                    <a:pt x="1178" y="3"/>
                    <a:pt x="1178" y="7"/>
                  </a:cubicBezTo>
                  <a:cubicBezTo>
                    <a:pt x="1178" y="10"/>
                    <a:pt x="1175" y="13"/>
                    <a:pt x="1172" y="13"/>
                  </a:cubicBezTo>
                  <a:cubicBezTo>
                    <a:pt x="1168" y="13"/>
                    <a:pt x="1165" y="10"/>
                    <a:pt x="1165" y="7"/>
                  </a:cubicBezTo>
                  <a:cubicBezTo>
                    <a:pt x="1165" y="3"/>
                    <a:pt x="1168" y="0"/>
                    <a:pt x="1172" y="0"/>
                  </a:cubicBezTo>
                  <a:close/>
                  <a:moveTo>
                    <a:pt x="1188" y="0"/>
                  </a:moveTo>
                  <a:cubicBezTo>
                    <a:pt x="1191" y="0"/>
                    <a:pt x="1194" y="3"/>
                    <a:pt x="1194" y="7"/>
                  </a:cubicBezTo>
                  <a:cubicBezTo>
                    <a:pt x="1194" y="10"/>
                    <a:pt x="1191" y="13"/>
                    <a:pt x="1188" y="13"/>
                  </a:cubicBezTo>
                  <a:cubicBezTo>
                    <a:pt x="1184" y="13"/>
                    <a:pt x="1181" y="10"/>
                    <a:pt x="1181" y="7"/>
                  </a:cubicBezTo>
                  <a:cubicBezTo>
                    <a:pt x="1181" y="3"/>
                    <a:pt x="1184" y="0"/>
                    <a:pt x="1188" y="0"/>
                  </a:cubicBezTo>
                  <a:close/>
                  <a:moveTo>
                    <a:pt x="1204" y="0"/>
                  </a:moveTo>
                  <a:cubicBezTo>
                    <a:pt x="1207" y="0"/>
                    <a:pt x="1210" y="3"/>
                    <a:pt x="1210" y="7"/>
                  </a:cubicBezTo>
                  <a:cubicBezTo>
                    <a:pt x="1210" y="10"/>
                    <a:pt x="1207" y="13"/>
                    <a:pt x="1204" y="13"/>
                  </a:cubicBezTo>
                  <a:cubicBezTo>
                    <a:pt x="1200" y="13"/>
                    <a:pt x="1197" y="10"/>
                    <a:pt x="1197" y="7"/>
                  </a:cubicBezTo>
                  <a:cubicBezTo>
                    <a:pt x="1197" y="3"/>
                    <a:pt x="1200" y="0"/>
                    <a:pt x="1204" y="0"/>
                  </a:cubicBezTo>
                  <a:close/>
                  <a:moveTo>
                    <a:pt x="1220" y="0"/>
                  </a:moveTo>
                  <a:cubicBezTo>
                    <a:pt x="1223" y="0"/>
                    <a:pt x="1226" y="3"/>
                    <a:pt x="1226" y="7"/>
                  </a:cubicBezTo>
                  <a:cubicBezTo>
                    <a:pt x="1226" y="10"/>
                    <a:pt x="1223" y="13"/>
                    <a:pt x="1220" y="13"/>
                  </a:cubicBezTo>
                  <a:cubicBezTo>
                    <a:pt x="1216" y="13"/>
                    <a:pt x="1213" y="10"/>
                    <a:pt x="1213" y="7"/>
                  </a:cubicBezTo>
                  <a:cubicBezTo>
                    <a:pt x="1213" y="3"/>
                    <a:pt x="1216" y="0"/>
                    <a:pt x="1220" y="0"/>
                  </a:cubicBezTo>
                  <a:close/>
                  <a:moveTo>
                    <a:pt x="1236" y="0"/>
                  </a:moveTo>
                  <a:cubicBezTo>
                    <a:pt x="1239" y="0"/>
                    <a:pt x="1242" y="3"/>
                    <a:pt x="1242" y="7"/>
                  </a:cubicBezTo>
                  <a:cubicBezTo>
                    <a:pt x="1242" y="10"/>
                    <a:pt x="1239" y="13"/>
                    <a:pt x="1236" y="13"/>
                  </a:cubicBezTo>
                  <a:cubicBezTo>
                    <a:pt x="1232" y="13"/>
                    <a:pt x="1229" y="10"/>
                    <a:pt x="1229" y="7"/>
                  </a:cubicBezTo>
                  <a:cubicBezTo>
                    <a:pt x="1229" y="3"/>
                    <a:pt x="1232" y="0"/>
                    <a:pt x="1236" y="0"/>
                  </a:cubicBezTo>
                  <a:close/>
                  <a:moveTo>
                    <a:pt x="1252" y="0"/>
                  </a:moveTo>
                  <a:cubicBezTo>
                    <a:pt x="1255" y="0"/>
                    <a:pt x="1258" y="3"/>
                    <a:pt x="1258" y="7"/>
                  </a:cubicBezTo>
                  <a:cubicBezTo>
                    <a:pt x="1258" y="10"/>
                    <a:pt x="1255" y="13"/>
                    <a:pt x="1252" y="13"/>
                  </a:cubicBezTo>
                  <a:cubicBezTo>
                    <a:pt x="1248" y="13"/>
                    <a:pt x="1245" y="10"/>
                    <a:pt x="1245" y="7"/>
                  </a:cubicBezTo>
                  <a:cubicBezTo>
                    <a:pt x="1245" y="3"/>
                    <a:pt x="1248" y="0"/>
                    <a:pt x="1252" y="0"/>
                  </a:cubicBezTo>
                  <a:close/>
                  <a:moveTo>
                    <a:pt x="1268" y="0"/>
                  </a:moveTo>
                  <a:cubicBezTo>
                    <a:pt x="1271" y="0"/>
                    <a:pt x="1274" y="3"/>
                    <a:pt x="1274" y="7"/>
                  </a:cubicBezTo>
                  <a:cubicBezTo>
                    <a:pt x="1274" y="10"/>
                    <a:pt x="1271" y="13"/>
                    <a:pt x="1268" y="13"/>
                  </a:cubicBezTo>
                  <a:cubicBezTo>
                    <a:pt x="1264" y="13"/>
                    <a:pt x="1261" y="10"/>
                    <a:pt x="1261" y="7"/>
                  </a:cubicBezTo>
                  <a:cubicBezTo>
                    <a:pt x="1261" y="3"/>
                    <a:pt x="1264" y="0"/>
                    <a:pt x="1268" y="0"/>
                  </a:cubicBezTo>
                  <a:close/>
                  <a:moveTo>
                    <a:pt x="1284" y="0"/>
                  </a:moveTo>
                  <a:cubicBezTo>
                    <a:pt x="1287" y="0"/>
                    <a:pt x="1290" y="3"/>
                    <a:pt x="1290" y="7"/>
                  </a:cubicBezTo>
                  <a:cubicBezTo>
                    <a:pt x="1290" y="10"/>
                    <a:pt x="1287" y="13"/>
                    <a:pt x="1284" y="13"/>
                  </a:cubicBezTo>
                  <a:cubicBezTo>
                    <a:pt x="1280" y="13"/>
                    <a:pt x="1277" y="10"/>
                    <a:pt x="1277" y="7"/>
                  </a:cubicBezTo>
                  <a:cubicBezTo>
                    <a:pt x="1277" y="3"/>
                    <a:pt x="1280" y="0"/>
                    <a:pt x="1284" y="0"/>
                  </a:cubicBezTo>
                  <a:close/>
                  <a:moveTo>
                    <a:pt x="1300" y="0"/>
                  </a:moveTo>
                  <a:cubicBezTo>
                    <a:pt x="1303" y="0"/>
                    <a:pt x="1306" y="3"/>
                    <a:pt x="1306" y="7"/>
                  </a:cubicBezTo>
                  <a:cubicBezTo>
                    <a:pt x="1306" y="10"/>
                    <a:pt x="1303" y="13"/>
                    <a:pt x="1300" y="13"/>
                  </a:cubicBezTo>
                  <a:cubicBezTo>
                    <a:pt x="1296" y="13"/>
                    <a:pt x="1293" y="10"/>
                    <a:pt x="1293" y="7"/>
                  </a:cubicBezTo>
                  <a:cubicBezTo>
                    <a:pt x="1293" y="3"/>
                    <a:pt x="1296" y="0"/>
                    <a:pt x="1300" y="0"/>
                  </a:cubicBezTo>
                  <a:close/>
                  <a:moveTo>
                    <a:pt x="1316" y="0"/>
                  </a:moveTo>
                  <a:cubicBezTo>
                    <a:pt x="1319" y="0"/>
                    <a:pt x="1322" y="3"/>
                    <a:pt x="1322" y="7"/>
                  </a:cubicBezTo>
                  <a:cubicBezTo>
                    <a:pt x="1322" y="11"/>
                    <a:pt x="1319" y="13"/>
                    <a:pt x="1316" y="13"/>
                  </a:cubicBezTo>
                  <a:cubicBezTo>
                    <a:pt x="1312" y="13"/>
                    <a:pt x="1309" y="11"/>
                    <a:pt x="1309" y="7"/>
                  </a:cubicBezTo>
                  <a:cubicBezTo>
                    <a:pt x="1309" y="3"/>
                    <a:pt x="1312" y="0"/>
                    <a:pt x="1316" y="0"/>
                  </a:cubicBezTo>
                  <a:close/>
                  <a:moveTo>
                    <a:pt x="1331" y="5"/>
                  </a:moveTo>
                  <a:cubicBezTo>
                    <a:pt x="1334" y="5"/>
                    <a:pt x="1337" y="8"/>
                    <a:pt x="1337" y="12"/>
                  </a:cubicBezTo>
                  <a:cubicBezTo>
                    <a:pt x="1337" y="15"/>
                    <a:pt x="1334" y="18"/>
                    <a:pt x="1331" y="18"/>
                  </a:cubicBezTo>
                  <a:cubicBezTo>
                    <a:pt x="1327" y="18"/>
                    <a:pt x="1324" y="15"/>
                    <a:pt x="1324" y="12"/>
                  </a:cubicBezTo>
                  <a:cubicBezTo>
                    <a:pt x="1324" y="8"/>
                    <a:pt x="1327" y="5"/>
                    <a:pt x="1331" y="5"/>
                  </a:cubicBezTo>
                  <a:close/>
                  <a:moveTo>
                    <a:pt x="1341" y="17"/>
                  </a:moveTo>
                  <a:cubicBezTo>
                    <a:pt x="1338" y="17"/>
                    <a:pt x="1335" y="20"/>
                    <a:pt x="1335" y="23"/>
                  </a:cubicBezTo>
                  <a:cubicBezTo>
                    <a:pt x="1335" y="27"/>
                    <a:pt x="1338" y="30"/>
                    <a:pt x="1341" y="30"/>
                  </a:cubicBezTo>
                  <a:cubicBezTo>
                    <a:pt x="1345" y="30"/>
                    <a:pt x="1348" y="27"/>
                    <a:pt x="1348" y="23"/>
                  </a:cubicBezTo>
                  <a:cubicBezTo>
                    <a:pt x="1348" y="20"/>
                    <a:pt x="1345" y="17"/>
                    <a:pt x="1341" y="17"/>
                  </a:cubicBezTo>
                  <a:close/>
                  <a:moveTo>
                    <a:pt x="1345" y="32"/>
                  </a:moveTo>
                  <a:cubicBezTo>
                    <a:pt x="1349" y="32"/>
                    <a:pt x="1352" y="35"/>
                    <a:pt x="1352" y="39"/>
                  </a:cubicBezTo>
                  <a:cubicBezTo>
                    <a:pt x="1352" y="42"/>
                    <a:pt x="1349" y="45"/>
                    <a:pt x="1345" y="45"/>
                  </a:cubicBezTo>
                  <a:cubicBezTo>
                    <a:pt x="1341" y="45"/>
                    <a:pt x="1338" y="42"/>
                    <a:pt x="1338" y="39"/>
                  </a:cubicBezTo>
                  <a:cubicBezTo>
                    <a:pt x="1338" y="35"/>
                    <a:pt x="1341" y="32"/>
                    <a:pt x="1345" y="32"/>
                  </a:cubicBezTo>
                  <a:close/>
                  <a:moveTo>
                    <a:pt x="1342" y="47"/>
                  </a:moveTo>
                  <a:cubicBezTo>
                    <a:pt x="1346" y="47"/>
                    <a:pt x="1349" y="50"/>
                    <a:pt x="1349" y="54"/>
                  </a:cubicBezTo>
                  <a:cubicBezTo>
                    <a:pt x="1349" y="58"/>
                    <a:pt x="1346" y="61"/>
                    <a:pt x="1342" y="61"/>
                  </a:cubicBezTo>
                  <a:cubicBezTo>
                    <a:pt x="1338" y="61"/>
                    <a:pt x="1335" y="58"/>
                    <a:pt x="1335" y="54"/>
                  </a:cubicBezTo>
                  <a:cubicBezTo>
                    <a:pt x="1335" y="50"/>
                    <a:pt x="1338" y="47"/>
                    <a:pt x="1342" y="47"/>
                  </a:cubicBezTo>
                  <a:close/>
                  <a:moveTo>
                    <a:pt x="1332" y="60"/>
                  </a:moveTo>
                  <a:cubicBezTo>
                    <a:pt x="1328" y="60"/>
                    <a:pt x="1325" y="63"/>
                    <a:pt x="1325" y="66"/>
                  </a:cubicBezTo>
                  <a:cubicBezTo>
                    <a:pt x="1325" y="70"/>
                    <a:pt x="1328" y="73"/>
                    <a:pt x="1332" y="73"/>
                  </a:cubicBezTo>
                  <a:cubicBezTo>
                    <a:pt x="1335" y="73"/>
                    <a:pt x="1338" y="70"/>
                    <a:pt x="1338" y="66"/>
                  </a:cubicBezTo>
                  <a:cubicBezTo>
                    <a:pt x="1338" y="63"/>
                    <a:pt x="1335" y="60"/>
                    <a:pt x="1332" y="60"/>
                  </a:cubicBezTo>
                  <a:close/>
                  <a:moveTo>
                    <a:pt x="1317" y="65"/>
                  </a:moveTo>
                  <a:cubicBezTo>
                    <a:pt x="1321" y="65"/>
                    <a:pt x="1324" y="68"/>
                    <a:pt x="1324" y="72"/>
                  </a:cubicBezTo>
                  <a:cubicBezTo>
                    <a:pt x="1324" y="75"/>
                    <a:pt x="1321" y="78"/>
                    <a:pt x="1317" y="78"/>
                  </a:cubicBezTo>
                  <a:cubicBezTo>
                    <a:pt x="1313" y="78"/>
                    <a:pt x="1310" y="75"/>
                    <a:pt x="1310" y="72"/>
                  </a:cubicBezTo>
                  <a:cubicBezTo>
                    <a:pt x="1310" y="68"/>
                    <a:pt x="1313" y="65"/>
                    <a:pt x="1317" y="65"/>
                  </a:cubicBezTo>
                  <a:close/>
                  <a:moveTo>
                    <a:pt x="1301" y="65"/>
                  </a:moveTo>
                  <a:cubicBezTo>
                    <a:pt x="1305" y="65"/>
                    <a:pt x="1308" y="68"/>
                    <a:pt x="1308" y="72"/>
                  </a:cubicBezTo>
                  <a:cubicBezTo>
                    <a:pt x="1308" y="75"/>
                    <a:pt x="1305" y="78"/>
                    <a:pt x="1301" y="78"/>
                  </a:cubicBezTo>
                  <a:cubicBezTo>
                    <a:pt x="1297" y="78"/>
                    <a:pt x="1294" y="75"/>
                    <a:pt x="1294" y="72"/>
                  </a:cubicBezTo>
                  <a:cubicBezTo>
                    <a:pt x="1294" y="68"/>
                    <a:pt x="1297" y="65"/>
                    <a:pt x="1301" y="65"/>
                  </a:cubicBezTo>
                  <a:close/>
                  <a:moveTo>
                    <a:pt x="1285" y="65"/>
                  </a:moveTo>
                  <a:cubicBezTo>
                    <a:pt x="1289" y="65"/>
                    <a:pt x="1292" y="68"/>
                    <a:pt x="1292" y="72"/>
                  </a:cubicBezTo>
                  <a:cubicBezTo>
                    <a:pt x="1292" y="75"/>
                    <a:pt x="1289" y="78"/>
                    <a:pt x="1285" y="78"/>
                  </a:cubicBezTo>
                  <a:cubicBezTo>
                    <a:pt x="1281" y="78"/>
                    <a:pt x="1278" y="75"/>
                    <a:pt x="1278" y="72"/>
                  </a:cubicBezTo>
                  <a:cubicBezTo>
                    <a:pt x="1278" y="68"/>
                    <a:pt x="1281" y="65"/>
                    <a:pt x="1285" y="65"/>
                  </a:cubicBezTo>
                  <a:close/>
                  <a:moveTo>
                    <a:pt x="1269" y="65"/>
                  </a:moveTo>
                  <a:cubicBezTo>
                    <a:pt x="1273" y="65"/>
                    <a:pt x="1276" y="68"/>
                    <a:pt x="1276" y="72"/>
                  </a:cubicBezTo>
                  <a:cubicBezTo>
                    <a:pt x="1276" y="75"/>
                    <a:pt x="1273" y="78"/>
                    <a:pt x="1269" y="78"/>
                  </a:cubicBezTo>
                  <a:cubicBezTo>
                    <a:pt x="1265" y="78"/>
                    <a:pt x="1262" y="75"/>
                    <a:pt x="1262" y="72"/>
                  </a:cubicBezTo>
                  <a:cubicBezTo>
                    <a:pt x="1262" y="68"/>
                    <a:pt x="1265" y="65"/>
                    <a:pt x="1269" y="65"/>
                  </a:cubicBezTo>
                  <a:close/>
                  <a:moveTo>
                    <a:pt x="1253" y="65"/>
                  </a:moveTo>
                  <a:cubicBezTo>
                    <a:pt x="1257" y="65"/>
                    <a:pt x="1260" y="68"/>
                    <a:pt x="1260" y="72"/>
                  </a:cubicBezTo>
                  <a:cubicBezTo>
                    <a:pt x="1260" y="75"/>
                    <a:pt x="1257" y="78"/>
                    <a:pt x="1253" y="78"/>
                  </a:cubicBezTo>
                  <a:cubicBezTo>
                    <a:pt x="1249" y="78"/>
                    <a:pt x="1246" y="75"/>
                    <a:pt x="1246" y="72"/>
                  </a:cubicBezTo>
                  <a:cubicBezTo>
                    <a:pt x="1246" y="68"/>
                    <a:pt x="1249" y="65"/>
                    <a:pt x="1253" y="65"/>
                  </a:cubicBezTo>
                  <a:close/>
                  <a:moveTo>
                    <a:pt x="1237" y="65"/>
                  </a:moveTo>
                  <a:cubicBezTo>
                    <a:pt x="1241" y="65"/>
                    <a:pt x="1244" y="68"/>
                    <a:pt x="1244" y="72"/>
                  </a:cubicBezTo>
                  <a:cubicBezTo>
                    <a:pt x="1244" y="75"/>
                    <a:pt x="1241" y="78"/>
                    <a:pt x="1237" y="78"/>
                  </a:cubicBezTo>
                  <a:cubicBezTo>
                    <a:pt x="1233" y="78"/>
                    <a:pt x="1230" y="75"/>
                    <a:pt x="1230" y="72"/>
                  </a:cubicBezTo>
                  <a:cubicBezTo>
                    <a:pt x="1230" y="68"/>
                    <a:pt x="1233" y="65"/>
                    <a:pt x="1237" y="65"/>
                  </a:cubicBezTo>
                  <a:close/>
                  <a:moveTo>
                    <a:pt x="1221" y="65"/>
                  </a:moveTo>
                  <a:cubicBezTo>
                    <a:pt x="1225" y="65"/>
                    <a:pt x="1228" y="68"/>
                    <a:pt x="1228" y="72"/>
                  </a:cubicBezTo>
                  <a:cubicBezTo>
                    <a:pt x="1228" y="75"/>
                    <a:pt x="1225" y="78"/>
                    <a:pt x="1221" y="78"/>
                  </a:cubicBezTo>
                  <a:cubicBezTo>
                    <a:pt x="1217" y="78"/>
                    <a:pt x="1214" y="75"/>
                    <a:pt x="1214" y="72"/>
                  </a:cubicBezTo>
                  <a:cubicBezTo>
                    <a:pt x="1214" y="68"/>
                    <a:pt x="1217" y="65"/>
                    <a:pt x="1221" y="65"/>
                  </a:cubicBezTo>
                  <a:close/>
                  <a:moveTo>
                    <a:pt x="1205" y="65"/>
                  </a:moveTo>
                  <a:cubicBezTo>
                    <a:pt x="1209" y="65"/>
                    <a:pt x="1212" y="68"/>
                    <a:pt x="1212" y="72"/>
                  </a:cubicBezTo>
                  <a:cubicBezTo>
                    <a:pt x="1212" y="75"/>
                    <a:pt x="1209" y="78"/>
                    <a:pt x="1205" y="78"/>
                  </a:cubicBezTo>
                  <a:cubicBezTo>
                    <a:pt x="1201" y="78"/>
                    <a:pt x="1198" y="75"/>
                    <a:pt x="1198" y="72"/>
                  </a:cubicBezTo>
                  <a:cubicBezTo>
                    <a:pt x="1198" y="68"/>
                    <a:pt x="1201" y="65"/>
                    <a:pt x="1205" y="65"/>
                  </a:cubicBezTo>
                  <a:close/>
                  <a:moveTo>
                    <a:pt x="1189" y="65"/>
                  </a:moveTo>
                  <a:cubicBezTo>
                    <a:pt x="1193" y="65"/>
                    <a:pt x="1196" y="68"/>
                    <a:pt x="1196" y="72"/>
                  </a:cubicBezTo>
                  <a:cubicBezTo>
                    <a:pt x="1196" y="75"/>
                    <a:pt x="1193" y="78"/>
                    <a:pt x="1189" y="78"/>
                  </a:cubicBezTo>
                  <a:cubicBezTo>
                    <a:pt x="1185" y="78"/>
                    <a:pt x="1182" y="75"/>
                    <a:pt x="1182" y="72"/>
                  </a:cubicBezTo>
                  <a:cubicBezTo>
                    <a:pt x="1182" y="68"/>
                    <a:pt x="1185" y="65"/>
                    <a:pt x="1189" y="65"/>
                  </a:cubicBezTo>
                  <a:close/>
                  <a:moveTo>
                    <a:pt x="1173" y="65"/>
                  </a:moveTo>
                  <a:cubicBezTo>
                    <a:pt x="1177" y="65"/>
                    <a:pt x="1180" y="68"/>
                    <a:pt x="1180" y="72"/>
                  </a:cubicBezTo>
                  <a:cubicBezTo>
                    <a:pt x="1180" y="75"/>
                    <a:pt x="1177" y="78"/>
                    <a:pt x="1173" y="78"/>
                  </a:cubicBezTo>
                  <a:cubicBezTo>
                    <a:pt x="1169" y="78"/>
                    <a:pt x="1166" y="75"/>
                    <a:pt x="1166" y="72"/>
                  </a:cubicBezTo>
                  <a:cubicBezTo>
                    <a:pt x="1166" y="68"/>
                    <a:pt x="1169" y="65"/>
                    <a:pt x="1173" y="65"/>
                  </a:cubicBezTo>
                  <a:close/>
                  <a:moveTo>
                    <a:pt x="1157" y="65"/>
                  </a:moveTo>
                  <a:cubicBezTo>
                    <a:pt x="1161" y="65"/>
                    <a:pt x="1164" y="68"/>
                    <a:pt x="1164" y="72"/>
                  </a:cubicBezTo>
                  <a:cubicBezTo>
                    <a:pt x="1164" y="75"/>
                    <a:pt x="1161" y="78"/>
                    <a:pt x="1157" y="78"/>
                  </a:cubicBezTo>
                  <a:cubicBezTo>
                    <a:pt x="1153" y="78"/>
                    <a:pt x="1150" y="75"/>
                    <a:pt x="1150" y="72"/>
                  </a:cubicBezTo>
                  <a:cubicBezTo>
                    <a:pt x="1150" y="68"/>
                    <a:pt x="1153" y="65"/>
                    <a:pt x="1157" y="65"/>
                  </a:cubicBezTo>
                  <a:close/>
                  <a:moveTo>
                    <a:pt x="1141" y="65"/>
                  </a:moveTo>
                  <a:cubicBezTo>
                    <a:pt x="1145" y="65"/>
                    <a:pt x="1148" y="68"/>
                    <a:pt x="1148" y="72"/>
                  </a:cubicBezTo>
                  <a:cubicBezTo>
                    <a:pt x="1148" y="75"/>
                    <a:pt x="1145" y="78"/>
                    <a:pt x="1141" y="78"/>
                  </a:cubicBezTo>
                  <a:cubicBezTo>
                    <a:pt x="1137" y="78"/>
                    <a:pt x="1134" y="75"/>
                    <a:pt x="1134" y="72"/>
                  </a:cubicBezTo>
                  <a:cubicBezTo>
                    <a:pt x="1134" y="68"/>
                    <a:pt x="1137" y="65"/>
                    <a:pt x="1141" y="65"/>
                  </a:cubicBezTo>
                  <a:close/>
                  <a:moveTo>
                    <a:pt x="1125" y="65"/>
                  </a:moveTo>
                  <a:cubicBezTo>
                    <a:pt x="1129" y="65"/>
                    <a:pt x="1132" y="68"/>
                    <a:pt x="1132" y="72"/>
                  </a:cubicBezTo>
                  <a:cubicBezTo>
                    <a:pt x="1132" y="75"/>
                    <a:pt x="1129" y="78"/>
                    <a:pt x="1125" y="78"/>
                  </a:cubicBezTo>
                  <a:cubicBezTo>
                    <a:pt x="1121" y="78"/>
                    <a:pt x="1118" y="75"/>
                    <a:pt x="1118" y="72"/>
                  </a:cubicBezTo>
                  <a:cubicBezTo>
                    <a:pt x="1118" y="68"/>
                    <a:pt x="1121" y="65"/>
                    <a:pt x="1125" y="65"/>
                  </a:cubicBezTo>
                  <a:close/>
                  <a:moveTo>
                    <a:pt x="1109" y="65"/>
                  </a:moveTo>
                  <a:cubicBezTo>
                    <a:pt x="1113" y="65"/>
                    <a:pt x="1116" y="68"/>
                    <a:pt x="1116" y="72"/>
                  </a:cubicBezTo>
                  <a:cubicBezTo>
                    <a:pt x="1116" y="75"/>
                    <a:pt x="1113" y="78"/>
                    <a:pt x="1109" y="78"/>
                  </a:cubicBezTo>
                  <a:cubicBezTo>
                    <a:pt x="1105" y="78"/>
                    <a:pt x="1102" y="75"/>
                    <a:pt x="1102" y="72"/>
                  </a:cubicBezTo>
                  <a:cubicBezTo>
                    <a:pt x="1102" y="68"/>
                    <a:pt x="1105" y="65"/>
                    <a:pt x="1109" y="65"/>
                  </a:cubicBezTo>
                  <a:close/>
                  <a:moveTo>
                    <a:pt x="1093" y="65"/>
                  </a:moveTo>
                  <a:cubicBezTo>
                    <a:pt x="1097" y="65"/>
                    <a:pt x="1100" y="68"/>
                    <a:pt x="1100" y="72"/>
                  </a:cubicBezTo>
                  <a:cubicBezTo>
                    <a:pt x="1100" y="75"/>
                    <a:pt x="1097" y="78"/>
                    <a:pt x="1093" y="78"/>
                  </a:cubicBezTo>
                  <a:cubicBezTo>
                    <a:pt x="1089" y="78"/>
                    <a:pt x="1086" y="75"/>
                    <a:pt x="1086" y="72"/>
                  </a:cubicBezTo>
                  <a:cubicBezTo>
                    <a:pt x="1086" y="68"/>
                    <a:pt x="1089" y="65"/>
                    <a:pt x="1093" y="65"/>
                  </a:cubicBezTo>
                  <a:close/>
                  <a:moveTo>
                    <a:pt x="1077" y="65"/>
                  </a:moveTo>
                  <a:cubicBezTo>
                    <a:pt x="1081" y="65"/>
                    <a:pt x="1084" y="68"/>
                    <a:pt x="1084" y="72"/>
                  </a:cubicBezTo>
                  <a:cubicBezTo>
                    <a:pt x="1084" y="75"/>
                    <a:pt x="1081" y="78"/>
                    <a:pt x="1077" y="78"/>
                  </a:cubicBezTo>
                  <a:cubicBezTo>
                    <a:pt x="1073" y="78"/>
                    <a:pt x="1070" y="75"/>
                    <a:pt x="1070" y="72"/>
                  </a:cubicBezTo>
                  <a:cubicBezTo>
                    <a:pt x="1070" y="68"/>
                    <a:pt x="1073" y="65"/>
                    <a:pt x="1077" y="65"/>
                  </a:cubicBezTo>
                  <a:close/>
                  <a:moveTo>
                    <a:pt x="1061" y="65"/>
                  </a:moveTo>
                  <a:cubicBezTo>
                    <a:pt x="1065" y="65"/>
                    <a:pt x="1068" y="68"/>
                    <a:pt x="1068" y="72"/>
                  </a:cubicBezTo>
                  <a:cubicBezTo>
                    <a:pt x="1068" y="75"/>
                    <a:pt x="1065" y="78"/>
                    <a:pt x="1061" y="78"/>
                  </a:cubicBezTo>
                  <a:cubicBezTo>
                    <a:pt x="1057" y="78"/>
                    <a:pt x="1054" y="75"/>
                    <a:pt x="1054" y="72"/>
                  </a:cubicBezTo>
                  <a:cubicBezTo>
                    <a:pt x="1054" y="68"/>
                    <a:pt x="1057" y="65"/>
                    <a:pt x="1061" y="65"/>
                  </a:cubicBezTo>
                  <a:close/>
                  <a:moveTo>
                    <a:pt x="1045" y="65"/>
                  </a:moveTo>
                  <a:cubicBezTo>
                    <a:pt x="1049" y="65"/>
                    <a:pt x="1052" y="68"/>
                    <a:pt x="1052" y="72"/>
                  </a:cubicBezTo>
                  <a:cubicBezTo>
                    <a:pt x="1052" y="75"/>
                    <a:pt x="1049" y="78"/>
                    <a:pt x="1045" y="78"/>
                  </a:cubicBezTo>
                  <a:cubicBezTo>
                    <a:pt x="1041" y="78"/>
                    <a:pt x="1038" y="75"/>
                    <a:pt x="1038" y="72"/>
                  </a:cubicBezTo>
                  <a:cubicBezTo>
                    <a:pt x="1038" y="68"/>
                    <a:pt x="1041" y="65"/>
                    <a:pt x="1045" y="65"/>
                  </a:cubicBezTo>
                  <a:close/>
                  <a:moveTo>
                    <a:pt x="1029" y="65"/>
                  </a:moveTo>
                  <a:cubicBezTo>
                    <a:pt x="1033" y="65"/>
                    <a:pt x="1036" y="68"/>
                    <a:pt x="1036" y="72"/>
                  </a:cubicBezTo>
                  <a:cubicBezTo>
                    <a:pt x="1036" y="75"/>
                    <a:pt x="1033" y="78"/>
                    <a:pt x="1029" y="78"/>
                  </a:cubicBezTo>
                  <a:cubicBezTo>
                    <a:pt x="1025" y="78"/>
                    <a:pt x="1022" y="75"/>
                    <a:pt x="1022" y="72"/>
                  </a:cubicBezTo>
                  <a:cubicBezTo>
                    <a:pt x="1022" y="68"/>
                    <a:pt x="1025" y="65"/>
                    <a:pt x="1029" y="65"/>
                  </a:cubicBezTo>
                  <a:close/>
                  <a:moveTo>
                    <a:pt x="1013" y="65"/>
                  </a:moveTo>
                  <a:cubicBezTo>
                    <a:pt x="1017" y="65"/>
                    <a:pt x="1020" y="68"/>
                    <a:pt x="1020" y="72"/>
                  </a:cubicBezTo>
                  <a:cubicBezTo>
                    <a:pt x="1020" y="75"/>
                    <a:pt x="1017" y="78"/>
                    <a:pt x="1013" y="78"/>
                  </a:cubicBezTo>
                  <a:cubicBezTo>
                    <a:pt x="1009" y="78"/>
                    <a:pt x="1006" y="75"/>
                    <a:pt x="1006" y="72"/>
                  </a:cubicBezTo>
                  <a:cubicBezTo>
                    <a:pt x="1006" y="68"/>
                    <a:pt x="1009" y="65"/>
                    <a:pt x="1013" y="65"/>
                  </a:cubicBezTo>
                  <a:close/>
                  <a:moveTo>
                    <a:pt x="997" y="65"/>
                  </a:moveTo>
                  <a:cubicBezTo>
                    <a:pt x="1001" y="65"/>
                    <a:pt x="1004" y="68"/>
                    <a:pt x="1004" y="72"/>
                  </a:cubicBezTo>
                  <a:cubicBezTo>
                    <a:pt x="1004" y="75"/>
                    <a:pt x="1001" y="78"/>
                    <a:pt x="997" y="78"/>
                  </a:cubicBezTo>
                  <a:cubicBezTo>
                    <a:pt x="993" y="78"/>
                    <a:pt x="991" y="75"/>
                    <a:pt x="991" y="72"/>
                  </a:cubicBezTo>
                  <a:cubicBezTo>
                    <a:pt x="991" y="68"/>
                    <a:pt x="993" y="65"/>
                    <a:pt x="997" y="65"/>
                  </a:cubicBezTo>
                  <a:close/>
                  <a:moveTo>
                    <a:pt x="981" y="65"/>
                  </a:moveTo>
                  <a:cubicBezTo>
                    <a:pt x="985" y="65"/>
                    <a:pt x="988" y="68"/>
                    <a:pt x="988" y="72"/>
                  </a:cubicBezTo>
                  <a:cubicBezTo>
                    <a:pt x="988" y="75"/>
                    <a:pt x="985" y="78"/>
                    <a:pt x="981" y="78"/>
                  </a:cubicBezTo>
                  <a:cubicBezTo>
                    <a:pt x="977" y="78"/>
                    <a:pt x="975" y="75"/>
                    <a:pt x="975" y="72"/>
                  </a:cubicBezTo>
                  <a:cubicBezTo>
                    <a:pt x="975" y="68"/>
                    <a:pt x="977" y="65"/>
                    <a:pt x="981" y="65"/>
                  </a:cubicBezTo>
                  <a:close/>
                  <a:moveTo>
                    <a:pt x="965" y="65"/>
                  </a:moveTo>
                  <a:cubicBezTo>
                    <a:pt x="969" y="65"/>
                    <a:pt x="972" y="68"/>
                    <a:pt x="972" y="72"/>
                  </a:cubicBezTo>
                  <a:cubicBezTo>
                    <a:pt x="972" y="75"/>
                    <a:pt x="969" y="78"/>
                    <a:pt x="965" y="78"/>
                  </a:cubicBezTo>
                  <a:cubicBezTo>
                    <a:pt x="962" y="78"/>
                    <a:pt x="959" y="75"/>
                    <a:pt x="959" y="72"/>
                  </a:cubicBezTo>
                  <a:cubicBezTo>
                    <a:pt x="959" y="68"/>
                    <a:pt x="962" y="65"/>
                    <a:pt x="965" y="65"/>
                  </a:cubicBezTo>
                  <a:close/>
                  <a:moveTo>
                    <a:pt x="949" y="65"/>
                  </a:moveTo>
                  <a:cubicBezTo>
                    <a:pt x="953" y="65"/>
                    <a:pt x="956" y="68"/>
                    <a:pt x="956" y="72"/>
                  </a:cubicBezTo>
                  <a:cubicBezTo>
                    <a:pt x="956" y="75"/>
                    <a:pt x="953" y="78"/>
                    <a:pt x="949" y="78"/>
                  </a:cubicBezTo>
                  <a:cubicBezTo>
                    <a:pt x="946" y="78"/>
                    <a:pt x="943" y="75"/>
                    <a:pt x="943" y="72"/>
                  </a:cubicBezTo>
                  <a:cubicBezTo>
                    <a:pt x="943" y="68"/>
                    <a:pt x="946" y="65"/>
                    <a:pt x="949" y="65"/>
                  </a:cubicBezTo>
                  <a:close/>
                  <a:moveTo>
                    <a:pt x="933" y="65"/>
                  </a:moveTo>
                  <a:cubicBezTo>
                    <a:pt x="937" y="65"/>
                    <a:pt x="940" y="68"/>
                    <a:pt x="940" y="72"/>
                  </a:cubicBezTo>
                  <a:cubicBezTo>
                    <a:pt x="940" y="75"/>
                    <a:pt x="937" y="78"/>
                    <a:pt x="933" y="78"/>
                  </a:cubicBezTo>
                  <a:cubicBezTo>
                    <a:pt x="930" y="78"/>
                    <a:pt x="927" y="75"/>
                    <a:pt x="927" y="72"/>
                  </a:cubicBezTo>
                  <a:cubicBezTo>
                    <a:pt x="927" y="68"/>
                    <a:pt x="930" y="65"/>
                    <a:pt x="933" y="65"/>
                  </a:cubicBezTo>
                  <a:close/>
                  <a:moveTo>
                    <a:pt x="917" y="65"/>
                  </a:moveTo>
                  <a:cubicBezTo>
                    <a:pt x="921" y="65"/>
                    <a:pt x="924" y="68"/>
                    <a:pt x="924" y="72"/>
                  </a:cubicBezTo>
                  <a:cubicBezTo>
                    <a:pt x="924" y="75"/>
                    <a:pt x="921" y="78"/>
                    <a:pt x="917" y="78"/>
                  </a:cubicBezTo>
                  <a:cubicBezTo>
                    <a:pt x="914" y="78"/>
                    <a:pt x="911" y="75"/>
                    <a:pt x="911" y="72"/>
                  </a:cubicBezTo>
                  <a:cubicBezTo>
                    <a:pt x="911" y="68"/>
                    <a:pt x="914" y="65"/>
                    <a:pt x="917" y="65"/>
                  </a:cubicBezTo>
                  <a:close/>
                  <a:moveTo>
                    <a:pt x="901" y="65"/>
                  </a:moveTo>
                  <a:cubicBezTo>
                    <a:pt x="905" y="65"/>
                    <a:pt x="908" y="68"/>
                    <a:pt x="908" y="72"/>
                  </a:cubicBezTo>
                  <a:cubicBezTo>
                    <a:pt x="908" y="75"/>
                    <a:pt x="905" y="78"/>
                    <a:pt x="901" y="78"/>
                  </a:cubicBezTo>
                  <a:cubicBezTo>
                    <a:pt x="898" y="78"/>
                    <a:pt x="895" y="75"/>
                    <a:pt x="895" y="72"/>
                  </a:cubicBezTo>
                  <a:cubicBezTo>
                    <a:pt x="895" y="68"/>
                    <a:pt x="898" y="65"/>
                    <a:pt x="901" y="65"/>
                  </a:cubicBezTo>
                  <a:close/>
                  <a:moveTo>
                    <a:pt x="885" y="65"/>
                  </a:moveTo>
                  <a:cubicBezTo>
                    <a:pt x="889" y="65"/>
                    <a:pt x="892" y="68"/>
                    <a:pt x="892" y="72"/>
                  </a:cubicBezTo>
                  <a:cubicBezTo>
                    <a:pt x="892" y="75"/>
                    <a:pt x="889" y="78"/>
                    <a:pt x="885" y="78"/>
                  </a:cubicBezTo>
                  <a:cubicBezTo>
                    <a:pt x="882" y="78"/>
                    <a:pt x="879" y="75"/>
                    <a:pt x="879" y="72"/>
                  </a:cubicBezTo>
                  <a:cubicBezTo>
                    <a:pt x="879" y="68"/>
                    <a:pt x="882" y="65"/>
                    <a:pt x="885" y="65"/>
                  </a:cubicBezTo>
                  <a:close/>
                  <a:moveTo>
                    <a:pt x="869" y="65"/>
                  </a:moveTo>
                  <a:cubicBezTo>
                    <a:pt x="873" y="65"/>
                    <a:pt x="876" y="68"/>
                    <a:pt x="876" y="72"/>
                  </a:cubicBezTo>
                  <a:cubicBezTo>
                    <a:pt x="876" y="75"/>
                    <a:pt x="873" y="78"/>
                    <a:pt x="869" y="78"/>
                  </a:cubicBezTo>
                  <a:cubicBezTo>
                    <a:pt x="866" y="78"/>
                    <a:pt x="863" y="75"/>
                    <a:pt x="863" y="72"/>
                  </a:cubicBezTo>
                  <a:cubicBezTo>
                    <a:pt x="863" y="68"/>
                    <a:pt x="866" y="65"/>
                    <a:pt x="869" y="65"/>
                  </a:cubicBezTo>
                  <a:close/>
                  <a:moveTo>
                    <a:pt x="853" y="65"/>
                  </a:moveTo>
                  <a:cubicBezTo>
                    <a:pt x="857" y="65"/>
                    <a:pt x="860" y="68"/>
                    <a:pt x="860" y="72"/>
                  </a:cubicBezTo>
                  <a:cubicBezTo>
                    <a:pt x="860" y="75"/>
                    <a:pt x="857" y="78"/>
                    <a:pt x="853" y="78"/>
                  </a:cubicBezTo>
                  <a:cubicBezTo>
                    <a:pt x="850" y="78"/>
                    <a:pt x="847" y="75"/>
                    <a:pt x="847" y="72"/>
                  </a:cubicBezTo>
                  <a:cubicBezTo>
                    <a:pt x="847" y="68"/>
                    <a:pt x="850" y="65"/>
                    <a:pt x="853" y="65"/>
                  </a:cubicBezTo>
                  <a:close/>
                  <a:moveTo>
                    <a:pt x="837" y="65"/>
                  </a:moveTo>
                  <a:cubicBezTo>
                    <a:pt x="841" y="65"/>
                    <a:pt x="844" y="68"/>
                    <a:pt x="844" y="72"/>
                  </a:cubicBezTo>
                  <a:cubicBezTo>
                    <a:pt x="844" y="75"/>
                    <a:pt x="841" y="78"/>
                    <a:pt x="837" y="78"/>
                  </a:cubicBezTo>
                  <a:cubicBezTo>
                    <a:pt x="834" y="78"/>
                    <a:pt x="831" y="75"/>
                    <a:pt x="831" y="72"/>
                  </a:cubicBezTo>
                  <a:cubicBezTo>
                    <a:pt x="831" y="68"/>
                    <a:pt x="834" y="65"/>
                    <a:pt x="837" y="65"/>
                  </a:cubicBezTo>
                  <a:close/>
                  <a:moveTo>
                    <a:pt x="821" y="65"/>
                  </a:moveTo>
                  <a:cubicBezTo>
                    <a:pt x="825" y="65"/>
                    <a:pt x="828" y="68"/>
                    <a:pt x="828" y="72"/>
                  </a:cubicBezTo>
                  <a:cubicBezTo>
                    <a:pt x="828" y="75"/>
                    <a:pt x="825" y="78"/>
                    <a:pt x="821" y="78"/>
                  </a:cubicBezTo>
                  <a:cubicBezTo>
                    <a:pt x="818" y="78"/>
                    <a:pt x="815" y="75"/>
                    <a:pt x="815" y="72"/>
                  </a:cubicBezTo>
                  <a:cubicBezTo>
                    <a:pt x="815" y="68"/>
                    <a:pt x="818" y="65"/>
                    <a:pt x="821" y="65"/>
                  </a:cubicBezTo>
                  <a:close/>
                  <a:moveTo>
                    <a:pt x="805" y="65"/>
                  </a:moveTo>
                  <a:cubicBezTo>
                    <a:pt x="809" y="65"/>
                    <a:pt x="812" y="68"/>
                    <a:pt x="812" y="72"/>
                  </a:cubicBezTo>
                  <a:cubicBezTo>
                    <a:pt x="812" y="75"/>
                    <a:pt x="809" y="78"/>
                    <a:pt x="805" y="78"/>
                  </a:cubicBezTo>
                  <a:cubicBezTo>
                    <a:pt x="802" y="78"/>
                    <a:pt x="799" y="75"/>
                    <a:pt x="799" y="72"/>
                  </a:cubicBezTo>
                  <a:cubicBezTo>
                    <a:pt x="799" y="68"/>
                    <a:pt x="802" y="65"/>
                    <a:pt x="805" y="65"/>
                  </a:cubicBezTo>
                  <a:close/>
                  <a:moveTo>
                    <a:pt x="789" y="65"/>
                  </a:moveTo>
                  <a:cubicBezTo>
                    <a:pt x="793" y="65"/>
                    <a:pt x="796" y="68"/>
                    <a:pt x="796" y="72"/>
                  </a:cubicBezTo>
                  <a:cubicBezTo>
                    <a:pt x="796" y="75"/>
                    <a:pt x="793" y="78"/>
                    <a:pt x="789" y="78"/>
                  </a:cubicBezTo>
                  <a:cubicBezTo>
                    <a:pt x="786" y="78"/>
                    <a:pt x="783" y="75"/>
                    <a:pt x="783" y="72"/>
                  </a:cubicBezTo>
                  <a:cubicBezTo>
                    <a:pt x="783" y="68"/>
                    <a:pt x="786" y="65"/>
                    <a:pt x="789" y="65"/>
                  </a:cubicBezTo>
                  <a:close/>
                  <a:moveTo>
                    <a:pt x="773" y="65"/>
                  </a:moveTo>
                  <a:cubicBezTo>
                    <a:pt x="777" y="65"/>
                    <a:pt x="780" y="68"/>
                    <a:pt x="780" y="72"/>
                  </a:cubicBezTo>
                  <a:cubicBezTo>
                    <a:pt x="780" y="75"/>
                    <a:pt x="777" y="78"/>
                    <a:pt x="773" y="78"/>
                  </a:cubicBezTo>
                  <a:cubicBezTo>
                    <a:pt x="770" y="78"/>
                    <a:pt x="767" y="75"/>
                    <a:pt x="767" y="72"/>
                  </a:cubicBezTo>
                  <a:cubicBezTo>
                    <a:pt x="767" y="68"/>
                    <a:pt x="770" y="65"/>
                    <a:pt x="773" y="65"/>
                  </a:cubicBezTo>
                  <a:close/>
                  <a:moveTo>
                    <a:pt x="757" y="65"/>
                  </a:moveTo>
                  <a:cubicBezTo>
                    <a:pt x="761" y="65"/>
                    <a:pt x="764" y="68"/>
                    <a:pt x="764" y="72"/>
                  </a:cubicBezTo>
                  <a:cubicBezTo>
                    <a:pt x="764" y="75"/>
                    <a:pt x="761" y="78"/>
                    <a:pt x="757" y="78"/>
                  </a:cubicBezTo>
                  <a:cubicBezTo>
                    <a:pt x="754" y="78"/>
                    <a:pt x="751" y="75"/>
                    <a:pt x="751" y="72"/>
                  </a:cubicBezTo>
                  <a:cubicBezTo>
                    <a:pt x="751" y="68"/>
                    <a:pt x="754" y="65"/>
                    <a:pt x="757" y="65"/>
                  </a:cubicBezTo>
                  <a:close/>
                  <a:moveTo>
                    <a:pt x="741" y="65"/>
                  </a:moveTo>
                  <a:cubicBezTo>
                    <a:pt x="745" y="65"/>
                    <a:pt x="748" y="68"/>
                    <a:pt x="748" y="72"/>
                  </a:cubicBezTo>
                  <a:cubicBezTo>
                    <a:pt x="748" y="75"/>
                    <a:pt x="745" y="78"/>
                    <a:pt x="741" y="78"/>
                  </a:cubicBezTo>
                  <a:cubicBezTo>
                    <a:pt x="738" y="78"/>
                    <a:pt x="735" y="75"/>
                    <a:pt x="735" y="72"/>
                  </a:cubicBezTo>
                  <a:cubicBezTo>
                    <a:pt x="735" y="68"/>
                    <a:pt x="738" y="65"/>
                    <a:pt x="741" y="65"/>
                  </a:cubicBezTo>
                  <a:close/>
                  <a:moveTo>
                    <a:pt x="725" y="65"/>
                  </a:moveTo>
                  <a:cubicBezTo>
                    <a:pt x="729" y="65"/>
                    <a:pt x="732" y="68"/>
                    <a:pt x="732" y="72"/>
                  </a:cubicBezTo>
                  <a:cubicBezTo>
                    <a:pt x="732" y="75"/>
                    <a:pt x="729" y="78"/>
                    <a:pt x="725" y="78"/>
                  </a:cubicBezTo>
                  <a:cubicBezTo>
                    <a:pt x="722" y="78"/>
                    <a:pt x="719" y="75"/>
                    <a:pt x="719" y="72"/>
                  </a:cubicBezTo>
                  <a:cubicBezTo>
                    <a:pt x="719" y="68"/>
                    <a:pt x="722" y="65"/>
                    <a:pt x="725" y="65"/>
                  </a:cubicBezTo>
                  <a:close/>
                  <a:moveTo>
                    <a:pt x="709" y="65"/>
                  </a:moveTo>
                  <a:cubicBezTo>
                    <a:pt x="713" y="65"/>
                    <a:pt x="716" y="68"/>
                    <a:pt x="716" y="72"/>
                  </a:cubicBezTo>
                  <a:cubicBezTo>
                    <a:pt x="716" y="75"/>
                    <a:pt x="713" y="78"/>
                    <a:pt x="709" y="78"/>
                  </a:cubicBezTo>
                  <a:cubicBezTo>
                    <a:pt x="706" y="78"/>
                    <a:pt x="703" y="75"/>
                    <a:pt x="703" y="72"/>
                  </a:cubicBezTo>
                  <a:cubicBezTo>
                    <a:pt x="703" y="68"/>
                    <a:pt x="706" y="65"/>
                    <a:pt x="709" y="65"/>
                  </a:cubicBezTo>
                  <a:close/>
                  <a:moveTo>
                    <a:pt x="693" y="65"/>
                  </a:moveTo>
                  <a:cubicBezTo>
                    <a:pt x="697" y="65"/>
                    <a:pt x="700" y="68"/>
                    <a:pt x="700" y="72"/>
                  </a:cubicBezTo>
                  <a:cubicBezTo>
                    <a:pt x="700" y="75"/>
                    <a:pt x="697" y="78"/>
                    <a:pt x="693" y="78"/>
                  </a:cubicBezTo>
                  <a:cubicBezTo>
                    <a:pt x="690" y="78"/>
                    <a:pt x="687" y="75"/>
                    <a:pt x="687" y="72"/>
                  </a:cubicBezTo>
                  <a:cubicBezTo>
                    <a:pt x="687" y="68"/>
                    <a:pt x="690" y="65"/>
                    <a:pt x="693" y="65"/>
                  </a:cubicBezTo>
                  <a:close/>
                  <a:moveTo>
                    <a:pt x="677" y="65"/>
                  </a:moveTo>
                  <a:cubicBezTo>
                    <a:pt x="681" y="65"/>
                    <a:pt x="684" y="68"/>
                    <a:pt x="684" y="72"/>
                  </a:cubicBezTo>
                  <a:cubicBezTo>
                    <a:pt x="684" y="75"/>
                    <a:pt x="681" y="78"/>
                    <a:pt x="677" y="78"/>
                  </a:cubicBezTo>
                  <a:cubicBezTo>
                    <a:pt x="677" y="78"/>
                    <a:pt x="677" y="78"/>
                    <a:pt x="676" y="78"/>
                  </a:cubicBezTo>
                  <a:cubicBezTo>
                    <a:pt x="676" y="78"/>
                    <a:pt x="675" y="78"/>
                    <a:pt x="675" y="78"/>
                  </a:cubicBezTo>
                  <a:cubicBezTo>
                    <a:pt x="671" y="78"/>
                    <a:pt x="668" y="75"/>
                    <a:pt x="668" y="72"/>
                  </a:cubicBezTo>
                  <a:cubicBezTo>
                    <a:pt x="668" y="68"/>
                    <a:pt x="671" y="65"/>
                    <a:pt x="675" y="65"/>
                  </a:cubicBezTo>
                  <a:cubicBezTo>
                    <a:pt x="675" y="65"/>
                    <a:pt x="676" y="65"/>
                    <a:pt x="676" y="65"/>
                  </a:cubicBezTo>
                  <a:cubicBezTo>
                    <a:pt x="677" y="65"/>
                    <a:pt x="677" y="65"/>
                    <a:pt x="677" y="65"/>
                  </a:cubicBezTo>
                  <a:close/>
                </a:path>
              </a:pathLst>
            </a:custGeom>
            <a:solidFill>
              <a:srgbClr val="95A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9" name="Freeform 10">
              <a:extLst>
                <a:ext uri="{FF2B5EF4-FFF2-40B4-BE49-F238E27FC236}">
                  <a16:creationId xmlns:a16="http://schemas.microsoft.com/office/drawing/2014/main" id="{FDE9B9FE-182D-5B95-16D2-9E343A310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3786" y="4040853"/>
              <a:ext cx="7750175" cy="334962"/>
            </a:xfrm>
            <a:custGeom>
              <a:avLst/>
              <a:gdLst>
                <a:gd name="T0" fmla="*/ 675 w 1350"/>
                <a:gd name="T1" fmla="*/ 0 h 58"/>
                <a:gd name="T2" fmla="*/ 1312 w 1350"/>
                <a:gd name="T3" fmla="*/ 0 h 58"/>
                <a:gd name="T4" fmla="*/ 1312 w 1350"/>
                <a:gd name="T5" fmla="*/ 58 h 58"/>
                <a:gd name="T6" fmla="*/ 675 w 1350"/>
                <a:gd name="T7" fmla="*/ 58 h 58"/>
                <a:gd name="T8" fmla="*/ 38 w 1350"/>
                <a:gd name="T9" fmla="*/ 58 h 58"/>
                <a:gd name="T10" fmla="*/ 38 w 1350"/>
                <a:gd name="T11" fmla="*/ 0 h 58"/>
                <a:gd name="T12" fmla="*/ 675 w 1350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0" h="58">
                  <a:moveTo>
                    <a:pt x="675" y="0"/>
                  </a:moveTo>
                  <a:cubicBezTo>
                    <a:pt x="1312" y="0"/>
                    <a:pt x="1312" y="0"/>
                    <a:pt x="1312" y="0"/>
                  </a:cubicBezTo>
                  <a:cubicBezTo>
                    <a:pt x="1350" y="0"/>
                    <a:pt x="1350" y="58"/>
                    <a:pt x="1312" y="58"/>
                  </a:cubicBezTo>
                  <a:cubicBezTo>
                    <a:pt x="675" y="58"/>
                    <a:pt x="675" y="58"/>
                    <a:pt x="675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0" y="58"/>
                    <a:pt x="0" y="0"/>
                    <a:pt x="38" y="0"/>
                  </a:cubicBezTo>
                  <a:lnTo>
                    <a:pt x="675" y="0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0" name="Freeform 11">
              <a:extLst>
                <a:ext uri="{FF2B5EF4-FFF2-40B4-BE49-F238E27FC236}">
                  <a16:creationId xmlns:a16="http://schemas.microsoft.com/office/drawing/2014/main" id="{6670A4FC-3575-676C-EBC5-0854161D3E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736" y="4099591"/>
              <a:ext cx="7532688" cy="219075"/>
            </a:xfrm>
            <a:custGeom>
              <a:avLst/>
              <a:gdLst>
                <a:gd name="T0" fmla="*/ 1293 w 1312"/>
                <a:gd name="T1" fmla="*/ 0 h 38"/>
                <a:gd name="T2" fmla="*/ 19 w 1312"/>
                <a:gd name="T3" fmla="*/ 0 h 38"/>
                <a:gd name="T4" fmla="*/ 3 w 1312"/>
                <a:gd name="T5" fmla="*/ 9 h 38"/>
                <a:gd name="T6" fmla="*/ 0 w 1312"/>
                <a:gd name="T7" fmla="*/ 19 h 38"/>
                <a:gd name="T8" fmla="*/ 19 w 1312"/>
                <a:gd name="T9" fmla="*/ 38 h 38"/>
                <a:gd name="T10" fmla="*/ 1293 w 1312"/>
                <a:gd name="T11" fmla="*/ 38 h 38"/>
                <a:gd name="T12" fmla="*/ 1309 w 1312"/>
                <a:gd name="T13" fmla="*/ 29 h 38"/>
                <a:gd name="T14" fmla="*/ 1312 w 1312"/>
                <a:gd name="T15" fmla="*/ 19 h 38"/>
                <a:gd name="T16" fmla="*/ 1293 w 1312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12" h="38">
                  <a:moveTo>
                    <a:pt x="1293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6" y="3"/>
                    <a:pt x="3" y="9"/>
                  </a:cubicBezTo>
                  <a:cubicBezTo>
                    <a:pt x="1" y="12"/>
                    <a:pt x="0" y="16"/>
                    <a:pt x="0" y="19"/>
                  </a:cubicBezTo>
                  <a:cubicBezTo>
                    <a:pt x="0" y="31"/>
                    <a:pt x="8" y="38"/>
                    <a:pt x="19" y="38"/>
                  </a:cubicBezTo>
                  <a:cubicBezTo>
                    <a:pt x="1293" y="38"/>
                    <a:pt x="1293" y="38"/>
                    <a:pt x="1293" y="38"/>
                  </a:cubicBezTo>
                  <a:cubicBezTo>
                    <a:pt x="1300" y="38"/>
                    <a:pt x="1306" y="36"/>
                    <a:pt x="1309" y="29"/>
                  </a:cubicBezTo>
                  <a:cubicBezTo>
                    <a:pt x="1311" y="26"/>
                    <a:pt x="1312" y="23"/>
                    <a:pt x="1312" y="19"/>
                  </a:cubicBezTo>
                  <a:cubicBezTo>
                    <a:pt x="1312" y="8"/>
                    <a:pt x="1304" y="0"/>
                    <a:pt x="1293" y="0"/>
                  </a:cubicBezTo>
                  <a:close/>
                </a:path>
              </a:pathLst>
            </a:custGeom>
            <a:solidFill>
              <a:srgbClr val="808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1" name="Oval 18">
              <a:extLst>
                <a:ext uri="{FF2B5EF4-FFF2-40B4-BE49-F238E27FC236}">
                  <a16:creationId xmlns:a16="http://schemas.microsoft.com/office/drawing/2014/main" id="{4E969926-32A2-0999-E64A-706E933FA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4736" y="4082128"/>
              <a:ext cx="258763" cy="258762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2" name="Oval 19">
              <a:extLst>
                <a:ext uri="{FF2B5EF4-FFF2-40B4-BE49-F238E27FC236}">
                  <a16:creationId xmlns:a16="http://schemas.microsoft.com/office/drawing/2014/main" id="{43D0D27E-A039-BF0F-98E5-D38B28D36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3311" y="4110703"/>
              <a:ext cx="195263" cy="195262"/>
            </a:xfrm>
            <a:prstGeom prst="ellipse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3" name="Oval 20">
              <a:extLst>
                <a:ext uri="{FF2B5EF4-FFF2-40B4-BE49-F238E27FC236}">
                  <a16:creationId xmlns:a16="http://schemas.microsoft.com/office/drawing/2014/main" id="{FEF0C110-39EE-5A10-C722-38BD9A173A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8236" y="4145628"/>
              <a:ext cx="131763" cy="13176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4" name="Oval 21">
              <a:extLst>
                <a:ext uri="{FF2B5EF4-FFF2-40B4-BE49-F238E27FC236}">
                  <a16:creationId xmlns:a16="http://schemas.microsoft.com/office/drawing/2014/main" id="{0E5EC47A-3E08-C003-902B-6CA6A763D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4799" y="4082128"/>
              <a:ext cx="257175" cy="258762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5" name="Oval 22">
              <a:extLst>
                <a:ext uri="{FF2B5EF4-FFF2-40B4-BE49-F238E27FC236}">
                  <a16:creationId xmlns:a16="http://schemas.microsoft.com/office/drawing/2014/main" id="{DE084ADC-A2E4-4D68-B593-2D3EB32A0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3374" y="4110703"/>
              <a:ext cx="195263" cy="195262"/>
            </a:xfrm>
            <a:prstGeom prst="ellipse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6" name="Oval 23">
              <a:extLst>
                <a:ext uri="{FF2B5EF4-FFF2-40B4-BE49-F238E27FC236}">
                  <a16:creationId xmlns:a16="http://schemas.microsoft.com/office/drawing/2014/main" id="{67FFF010-E4F0-C4D0-66C7-78331A6E37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6711" y="4145628"/>
              <a:ext cx="133350" cy="13176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7" name="Oval 24">
              <a:extLst>
                <a:ext uri="{FF2B5EF4-FFF2-40B4-BE49-F238E27FC236}">
                  <a16:creationId xmlns:a16="http://schemas.microsoft.com/office/drawing/2014/main" id="{C1AE9BD3-9C46-A845-0032-A1B5C21BB8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3274" y="4082128"/>
              <a:ext cx="258763" cy="258762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8" name="Oval 25">
              <a:extLst>
                <a:ext uri="{FF2B5EF4-FFF2-40B4-BE49-F238E27FC236}">
                  <a16:creationId xmlns:a16="http://schemas.microsoft.com/office/drawing/2014/main" id="{0C560AB9-3767-E04B-6435-4EF87BD63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1849" y="4110703"/>
              <a:ext cx="195263" cy="195262"/>
            </a:xfrm>
            <a:prstGeom prst="ellipse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9" name="Oval 26">
              <a:extLst>
                <a:ext uri="{FF2B5EF4-FFF2-40B4-BE49-F238E27FC236}">
                  <a16:creationId xmlns:a16="http://schemas.microsoft.com/office/drawing/2014/main" id="{86A50B6D-2334-8267-A382-30DCA4766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6774" y="4145628"/>
              <a:ext cx="131763" cy="13176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0" name="Oval 27">
              <a:extLst>
                <a:ext uri="{FF2B5EF4-FFF2-40B4-BE49-F238E27FC236}">
                  <a16:creationId xmlns:a16="http://schemas.microsoft.com/office/drawing/2014/main" id="{589399F0-A075-5600-E864-AA230A9BEB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3336" y="4082128"/>
              <a:ext cx="258763" cy="258762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1" name="Oval 28">
              <a:extLst>
                <a:ext uri="{FF2B5EF4-FFF2-40B4-BE49-F238E27FC236}">
                  <a16:creationId xmlns:a16="http://schemas.microsoft.com/office/drawing/2014/main" id="{8F77EB37-F94D-1152-D28A-31C74F762E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1911" y="4110703"/>
              <a:ext cx="195263" cy="195262"/>
            </a:xfrm>
            <a:prstGeom prst="ellipse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2" name="Oval 29">
              <a:extLst>
                <a:ext uri="{FF2B5EF4-FFF2-40B4-BE49-F238E27FC236}">
                  <a16:creationId xmlns:a16="http://schemas.microsoft.com/office/drawing/2014/main" id="{2B69548E-2ABB-1BA5-F9B7-E06AD305D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6836" y="4145628"/>
              <a:ext cx="131763" cy="13176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3" name="Oval 30">
              <a:extLst>
                <a:ext uri="{FF2B5EF4-FFF2-40B4-BE49-F238E27FC236}">
                  <a16:creationId xmlns:a16="http://schemas.microsoft.com/office/drawing/2014/main" id="{3B60FFEF-E31A-E63E-8472-A50CAA1EA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3399" y="4082128"/>
              <a:ext cx="257175" cy="258762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4" name="Oval 31">
              <a:extLst>
                <a:ext uri="{FF2B5EF4-FFF2-40B4-BE49-F238E27FC236}">
                  <a16:creationId xmlns:a16="http://schemas.microsoft.com/office/drawing/2014/main" id="{A6728BE8-64E8-A91C-D8BD-3ED8B804C7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1974" y="4110703"/>
              <a:ext cx="195263" cy="195262"/>
            </a:xfrm>
            <a:prstGeom prst="ellipse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5" name="Oval 32">
              <a:extLst>
                <a:ext uri="{FF2B5EF4-FFF2-40B4-BE49-F238E27FC236}">
                  <a16:creationId xmlns:a16="http://schemas.microsoft.com/office/drawing/2014/main" id="{4FDAD6C6-A971-5D68-0A51-CF207CFC1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5311" y="4145628"/>
              <a:ext cx="131763" cy="13176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6" name="Oval 33">
              <a:extLst>
                <a:ext uri="{FF2B5EF4-FFF2-40B4-BE49-F238E27FC236}">
                  <a16:creationId xmlns:a16="http://schemas.microsoft.com/office/drawing/2014/main" id="{7C252681-CEC1-0B76-1D9B-156D16DE61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1874" y="4082128"/>
              <a:ext cx="258763" cy="258762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7" name="Oval 34">
              <a:extLst>
                <a:ext uri="{FF2B5EF4-FFF2-40B4-BE49-F238E27FC236}">
                  <a16:creationId xmlns:a16="http://schemas.microsoft.com/office/drawing/2014/main" id="{E19012F7-263B-14B6-C9B4-E347D2D68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449" y="4110703"/>
              <a:ext cx="195263" cy="195262"/>
            </a:xfrm>
            <a:prstGeom prst="ellipse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8" name="Oval 35">
              <a:extLst>
                <a:ext uri="{FF2B5EF4-FFF2-40B4-BE49-F238E27FC236}">
                  <a16:creationId xmlns:a16="http://schemas.microsoft.com/office/drawing/2014/main" id="{FE17DB9E-C444-80A0-4B59-5C5400E60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5374" y="4145628"/>
              <a:ext cx="125413" cy="13176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9" name="Oval 36">
              <a:extLst>
                <a:ext uri="{FF2B5EF4-FFF2-40B4-BE49-F238E27FC236}">
                  <a16:creationId xmlns:a16="http://schemas.microsoft.com/office/drawing/2014/main" id="{CAD981C0-548C-1753-85E0-C66AD8C5A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1936" y="4082128"/>
              <a:ext cx="252413" cy="258762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80" name="Oval 37">
              <a:extLst>
                <a:ext uri="{FF2B5EF4-FFF2-40B4-BE49-F238E27FC236}">
                  <a16:creationId xmlns:a16="http://schemas.microsoft.com/office/drawing/2014/main" id="{8C9C7E2E-2FB9-F3D9-324A-43ABCDBFE5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0511" y="4110703"/>
              <a:ext cx="195263" cy="195262"/>
            </a:xfrm>
            <a:prstGeom prst="ellipse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81" name="Oval 38">
              <a:extLst>
                <a:ext uri="{FF2B5EF4-FFF2-40B4-BE49-F238E27FC236}">
                  <a16:creationId xmlns:a16="http://schemas.microsoft.com/office/drawing/2014/main" id="{81EBF1C9-23CB-D5ED-AE1B-3F92E0C2A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5436" y="4145628"/>
              <a:ext cx="125413" cy="13176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82" name="Oval 39">
              <a:extLst>
                <a:ext uri="{FF2B5EF4-FFF2-40B4-BE49-F238E27FC236}">
                  <a16:creationId xmlns:a16="http://schemas.microsoft.com/office/drawing/2014/main" id="{7CEF198B-2B96-E153-3731-79F42BF0F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0411" y="4082128"/>
              <a:ext cx="252413" cy="258762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83" name="Oval 40">
              <a:extLst>
                <a:ext uri="{FF2B5EF4-FFF2-40B4-BE49-F238E27FC236}">
                  <a16:creationId xmlns:a16="http://schemas.microsoft.com/office/drawing/2014/main" id="{F23A6AB9-430B-E071-BC72-92320BA126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8986" y="4110703"/>
              <a:ext cx="195263" cy="195262"/>
            </a:xfrm>
            <a:prstGeom prst="ellipse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84" name="Oval 41">
              <a:extLst>
                <a:ext uri="{FF2B5EF4-FFF2-40B4-BE49-F238E27FC236}">
                  <a16:creationId xmlns:a16="http://schemas.microsoft.com/office/drawing/2014/main" id="{C994723E-4238-9D7E-8613-5795E14C6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3911" y="4145628"/>
              <a:ext cx="127000" cy="13176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85" name="Oval 42">
              <a:extLst>
                <a:ext uri="{FF2B5EF4-FFF2-40B4-BE49-F238E27FC236}">
                  <a16:creationId xmlns:a16="http://schemas.microsoft.com/office/drawing/2014/main" id="{C26885B2-84FC-A324-ED91-E9DAA6EB0D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0474" y="4082128"/>
              <a:ext cx="252413" cy="258762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86" name="Oval 43">
              <a:extLst>
                <a:ext uri="{FF2B5EF4-FFF2-40B4-BE49-F238E27FC236}">
                  <a16:creationId xmlns:a16="http://schemas.microsoft.com/office/drawing/2014/main" id="{23027C3F-0C1A-830C-DDAC-5B1607E86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9049" y="4110703"/>
              <a:ext cx="195263" cy="195262"/>
            </a:xfrm>
            <a:prstGeom prst="ellipse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87" name="Oval 44">
              <a:extLst>
                <a:ext uri="{FF2B5EF4-FFF2-40B4-BE49-F238E27FC236}">
                  <a16:creationId xmlns:a16="http://schemas.microsoft.com/office/drawing/2014/main" id="{25A1028F-0A42-57C6-804F-46B881372D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3974" y="4145628"/>
              <a:ext cx="125413" cy="13176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88" name="Oval 45">
              <a:extLst>
                <a:ext uri="{FF2B5EF4-FFF2-40B4-BE49-F238E27FC236}">
                  <a16:creationId xmlns:a16="http://schemas.microsoft.com/office/drawing/2014/main" id="{A885A220-0BD4-0C9E-40FB-09C92CA6B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0536" y="4082128"/>
              <a:ext cx="252413" cy="258762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89" name="Oval 46">
              <a:extLst>
                <a:ext uri="{FF2B5EF4-FFF2-40B4-BE49-F238E27FC236}">
                  <a16:creationId xmlns:a16="http://schemas.microsoft.com/office/drawing/2014/main" id="{8EED8968-CD8E-2AD4-26DC-084DC0C8D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111" y="4110703"/>
              <a:ext cx="195263" cy="195262"/>
            </a:xfrm>
            <a:prstGeom prst="ellipse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90" name="Oval 47">
              <a:extLst>
                <a:ext uri="{FF2B5EF4-FFF2-40B4-BE49-F238E27FC236}">
                  <a16:creationId xmlns:a16="http://schemas.microsoft.com/office/drawing/2014/main" id="{A0F51132-26BA-FC4A-0953-CB6B36E75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2449" y="4145628"/>
              <a:ext cx="127000" cy="13176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91" name="Oval 48">
              <a:extLst>
                <a:ext uri="{FF2B5EF4-FFF2-40B4-BE49-F238E27FC236}">
                  <a16:creationId xmlns:a16="http://schemas.microsoft.com/office/drawing/2014/main" id="{41998D8C-A5EE-0A69-748B-43D065546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9011" y="4082128"/>
              <a:ext cx="252413" cy="258762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92" name="Oval 49">
              <a:extLst>
                <a:ext uri="{FF2B5EF4-FFF2-40B4-BE49-F238E27FC236}">
                  <a16:creationId xmlns:a16="http://schemas.microsoft.com/office/drawing/2014/main" id="{DAB6F486-B9BA-8399-68E0-C379AC440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7586" y="4110703"/>
              <a:ext cx="195263" cy="195262"/>
            </a:xfrm>
            <a:prstGeom prst="ellipse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93" name="Oval 50">
              <a:extLst>
                <a:ext uri="{FF2B5EF4-FFF2-40B4-BE49-F238E27FC236}">
                  <a16:creationId xmlns:a16="http://schemas.microsoft.com/office/drawing/2014/main" id="{59EC9DB1-6BDE-8184-03C8-8828FDDF1D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2511" y="4145628"/>
              <a:ext cx="127000" cy="13176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94" name="Oval 51">
              <a:extLst>
                <a:ext uri="{FF2B5EF4-FFF2-40B4-BE49-F238E27FC236}">
                  <a16:creationId xmlns:a16="http://schemas.microsoft.com/office/drawing/2014/main" id="{640C4413-C931-FCC8-8596-94F982F6F3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9074" y="4082128"/>
              <a:ext cx="252413" cy="258762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95" name="Oval 52">
              <a:extLst>
                <a:ext uri="{FF2B5EF4-FFF2-40B4-BE49-F238E27FC236}">
                  <a16:creationId xmlns:a16="http://schemas.microsoft.com/office/drawing/2014/main" id="{D3284126-9D84-7652-CC8B-3191FEE1B8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7649" y="4110703"/>
              <a:ext cx="195263" cy="195262"/>
            </a:xfrm>
            <a:prstGeom prst="ellipse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96" name="Oval 53">
              <a:extLst>
                <a:ext uri="{FF2B5EF4-FFF2-40B4-BE49-F238E27FC236}">
                  <a16:creationId xmlns:a16="http://schemas.microsoft.com/office/drawing/2014/main" id="{B4B806A3-50B2-8FAC-9558-26A3830D5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02574" y="4145628"/>
              <a:ext cx="125413" cy="13176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97" name="Oval 54">
              <a:extLst>
                <a:ext uri="{FF2B5EF4-FFF2-40B4-BE49-F238E27FC236}">
                  <a16:creationId xmlns:a16="http://schemas.microsoft.com/office/drawing/2014/main" id="{7846EFE3-6686-D254-5CE0-2BA3B0F58E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37549" y="4082128"/>
              <a:ext cx="254000" cy="258762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98" name="Oval 55">
              <a:extLst>
                <a:ext uri="{FF2B5EF4-FFF2-40B4-BE49-F238E27FC236}">
                  <a16:creationId xmlns:a16="http://schemas.microsoft.com/office/drawing/2014/main" id="{C697FE2E-B6CE-544E-549C-C5DE4F22C4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67711" y="4110703"/>
              <a:ext cx="193675" cy="195262"/>
            </a:xfrm>
            <a:prstGeom prst="ellipse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99" name="Oval 56">
              <a:extLst>
                <a:ext uri="{FF2B5EF4-FFF2-40B4-BE49-F238E27FC236}">
                  <a16:creationId xmlns:a16="http://schemas.microsoft.com/office/drawing/2014/main" id="{12627340-B752-87D6-A5B4-E16BE6BAC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01049" y="4145628"/>
              <a:ext cx="127000" cy="13176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00" name="Rectangle 57">
              <a:extLst>
                <a:ext uri="{FF2B5EF4-FFF2-40B4-BE49-F238E27FC236}">
                  <a16:creationId xmlns:a16="http://schemas.microsoft.com/office/drawing/2014/main" id="{E0FED490-2B66-2276-72D8-34EFDF626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8274" y="4174203"/>
              <a:ext cx="7061200" cy="69850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01" name="Rectangle 58">
              <a:extLst>
                <a:ext uri="{FF2B5EF4-FFF2-40B4-BE49-F238E27FC236}">
                  <a16:creationId xmlns:a16="http://schemas.microsoft.com/office/drawing/2014/main" id="{7225F0CF-6D6D-1401-3393-B9D06E3C16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811" y="4174203"/>
              <a:ext cx="68263" cy="1463675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02" name="Freeform 59">
              <a:extLst>
                <a:ext uri="{FF2B5EF4-FFF2-40B4-BE49-F238E27FC236}">
                  <a16:creationId xmlns:a16="http://schemas.microsoft.com/office/drawing/2014/main" id="{6EB9166F-4486-42ED-3689-FC6F5739BA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774" y="5591841"/>
              <a:ext cx="166688" cy="52387"/>
            </a:xfrm>
            <a:custGeom>
              <a:avLst/>
              <a:gdLst>
                <a:gd name="T0" fmla="*/ 105 w 105"/>
                <a:gd name="T1" fmla="*/ 33 h 33"/>
                <a:gd name="T2" fmla="*/ 94 w 105"/>
                <a:gd name="T3" fmla="*/ 0 h 33"/>
                <a:gd name="T4" fmla="*/ 7 w 105"/>
                <a:gd name="T5" fmla="*/ 0 h 33"/>
                <a:gd name="T6" fmla="*/ 0 w 105"/>
                <a:gd name="T7" fmla="*/ 33 h 33"/>
                <a:gd name="T8" fmla="*/ 105 w 105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33">
                  <a:moveTo>
                    <a:pt x="105" y="33"/>
                  </a:moveTo>
                  <a:lnTo>
                    <a:pt x="94" y="0"/>
                  </a:lnTo>
                  <a:lnTo>
                    <a:pt x="7" y="0"/>
                  </a:lnTo>
                  <a:lnTo>
                    <a:pt x="0" y="33"/>
                  </a:lnTo>
                  <a:lnTo>
                    <a:pt x="105" y="3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03" name="Oval 60">
              <a:extLst>
                <a:ext uri="{FF2B5EF4-FFF2-40B4-BE49-F238E27FC236}">
                  <a16:creationId xmlns:a16="http://schemas.microsoft.com/office/drawing/2014/main" id="{EDE66B84-8B3C-0686-4ABE-0577D1B34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4274" y="4191666"/>
              <a:ext cx="39688" cy="3968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04" name="Rectangle 61">
              <a:extLst>
                <a:ext uri="{FF2B5EF4-FFF2-40B4-BE49-F238E27FC236}">
                  <a16:creationId xmlns:a16="http://schemas.microsoft.com/office/drawing/2014/main" id="{07A6EC9E-A310-BFBE-E482-56294F7F9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9624" y="4174203"/>
              <a:ext cx="69850" cy="1463675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05" name="Freeform 62">
              <a:extLst>
                <a:ext uri="{FF2B5EF4-FFF2-40B4-BE49-F238E27FC236}">
                  <a16:creationId xmlns:a16="http://schemas.microsoft.com/office/drawing/2014/main" id="{73B207C4-4078-AE2C-DD2D-796EF01C68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3586" y="5591841"/>
              <a:ext cx="166688" cy="52387"/>
            </a:xfrm>
            <a:custGeom>
              <a:avLst/>
              <a:gdLst>
                <a:gd name="T0" fmla="*/ 105 w 105"/>
                <a:gd name="T1" fmla="*/ 33 h 33"/>
                <a:gd name="T2" fmla="*/ 94 w 105"/>
                <a:gd name="T3" fmla="*/ 0 h 33"/>
                <a:gd name="T4" fmla="*/ 8 w 105"/>
                <a:gd name="T5" fmla="*/ 0 h 33"/>
                <a:gd name="T6" fmla="*/ 0 w 105"/>
                <a:gd name="T7" fmla="*/ 33 h 33"/>
                <a:gd name="T8" fmla="*/ 105 w 105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33">
                  <a:moveTo>
                    <a:pt x="105" y="33"/>
                  </a:moveTo>
                  <a:lnTo>
                    <a:pt x="94" y="0"/>
                  </a:lnTo>
                  <a:lnTo>
                    <a:pt x="8" y="0"/>
                  </a:lnTo>
                  <a:lnTo>
                    <a:pt x="0" y="33"/>
                  </a:lnTo>
                  <a:lnTo>
                    <a:pt x="105" y="3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06" name="Rectangle 65">
              <a:extLst>
                <a:ext uri="{FF2B5EF4-FFF2-40B4-BE49-F238E27FC236}">
                  <a16:creationId xmlns:a16="http://schemas.microsoft.com/office/drawing/2014/main" id="{2277C3DF-1345-5B93-A5A0-D400917EA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5349" y="4174203"/>
              <a:ext cx="69850" cy="1463675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07" name="Freeform 66">
              <a:extLst>
                <a:ext uri="{FF2B5EF4-FFF2-40B4-BE49-F238E27FC236}">
                  <a16:creationId xmlns:a16="http://schemas.microsoft.com/office/drawing/2014/main" id="{DD22650C-B97D-F6AE-264F-FB6884C0D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9311" y="5591841"/>
              <a:ext cx="166688" cy="52387"/>
            </a:xfrm>
            <a:custGeom>
              <a:avLst/>
              <a:gdLst>
                <a:gd name="T0" fmla="*/ 105 w 105"/>
                <a:gd name="T1" fmla="*/ 33 h 33"/>
                <a:gd name="T2" fmla="*/ 94 w 105"/>
                <a:gd name="T3" fmla="*/ 0 h 33"/>
                <a:gd name="T4" fmla="*/ 7 w 105"/>
                <a:gd name="T5" fmla="*/ 0 h 33"/>
                <a:gd name="T6" fmla="*/ 0 w 105"/>
                <a:gd name="T7" fmla="*/ 33 h 33"/>
                <a:gd name="T8" fmla="*/ 105 w 105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33">
                  <a:moveTo>
                    <a:pt x="105" y="33"/>
                  </a:moveTo>
                  <a:lnTo>
                    <a:pt x="94" y="0"/>
                  </a:lnTo>
                  <a:lnTo>
                    <a:pt x="7" y="0"/>
                  </a:lnTo>
                  <a:lnTo>
                    <a:pt x="0" y="33"/>
                  </a:lnTo>
                  <a:lnTo>
                    <a:pt x="105" y="3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08" name="Oval 67">
              <a:extLst>
                <a:ext uri="{FF2B5EF4-FFF2-40B4-BE49-F238E27FC236}">
                  <a16:creationId xmlns:a16="http://schemas.microsoft.com/office/drawing/2014/main" id="{BE23B402-7650-368E-5E43-CF2EF182E0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2811" y="4191666"/>
              <a:ext cx="39688" cy="3968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09" name="Rectangle 68">
              <a:extLst>
                <a:ext uri="{FF2B5EF4-FFF2-40B4-BE49-F238E27FC236}">
                  <a16:creationId xmlns:a16="http://schemas.microsoft.com/office/drawing/2014/main" id="{B448672C-86AE-4370-F231-7BAB80FCAE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3886" y="4174203"/>
              <a:ext cx="69850" cy="1463675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10" name="Freeform 69">
              <a:extLst>
                <a:ext uri="{FF2B5EF4-FFF2-40B4-BE49-F238E27FC236}">
                  <a16:creationId xmlns:a16="http://schemas.microsoft.com/office/drawing/2014/main" id="{122AE2F8-D0F3-9F14-2071-A6AABA152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7849" y="5591841"/>
              <a:ext cx="166688" cy="52387"/>
            </a:xfrm>
            <a:custGeom>
              <a:avLst/>
              <a:gdLst>
                <a:gd name="T0" fmla="*/ 105 w 105"/>
                <a:gd name="T1" fmla="*/ 33 h 33"/>
                <a:gd name="T2" fmla="*/ 94 w 105"/>
                <a:gd name="T3" fmla="*/ 0 h 33"/>
                <a:gd name="T4" fmla="*/ 8 w 105"/>
                <a:gd name="T5" fmla="*/ 0 h 33"/>
                <a:gd name="T6" fmla="*/ 0 w 105"/>
                <a:gd name="T7" fmla="*/ 33 h 33"/>
                <a:gd name="T8" fmla="*/ 105 w 105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33">
                  <a:moveTo>
                    <a:pt x="105" y="33"/>
                  </a:moveTo>
                  <a:lnTo>
                    <a:pt x="94" y="0"/>
                  </a:lnTo>
                  <a:lnTo>
                    <a:pt x="8" y="0"/>
                  </a:lnTo>
                  <a:lnTo>
                    <a:pt x="0" y="33"/>
                  </a:lnTo>
                  <a:lnTo>
                    <a:pt x="105" y="3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11" name="Oval 70">
              <a:extLst>
                <a:ext uri="{FF2B5EF4-FFF2-40B4-BE49-F238E27FC236}">
                  <a16:creationId xmlns:a16="http://schemas.microsoft.com/office/drawing/2014/main" id="{B2A3F9AF-DC73-8D92-B51C-C5D17574E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1349" y="4191666"/>
              <a:ext cx="41275" cy="3968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12" name="Rectangle 71">
              <a:extLst>
                <a:ext uri="{FF2B5EF4-FFF2-40B4-BE49-F238E27FC236}">
                  <a16:creationId xmlns:a16="http://schemas.microsoft.com/office/drawing/2014/main" id="{BED1B275-3EF8-5780-09F0-F62A0FFB87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4011" y="4174203"/>
              <a:ext cx="68263" cy="1463675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13" name="Freeform 72">
              <a:extLst>
                <a:ext uri="{FF2B5EF4-FFF2-40B4-BE49-F238E27FC236}">
                  <a16:creationId xmlns:a16="http://schemas.microsoft.com/office/drawing/2014/main" id="{FF721A82-9BF6-93DD-9491-9A8F5CE22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7974" y="5591841"/>
              <a:ext cx="166688" cy="52387"/>
            </a:xfrm>
            <a:custGeom>
              <a:avLst/>
              <a:gdLst>
                <a:gd name="T0" fmla="*/ 105 w 105"/>
                <a:gd name="T1" fmla="*/ 33 h 33"/>
                <a:gd name="T2" fmla="*/ 94 w 105"/>
                <a:gd name="T3" fmla="*/ 0 h 33"/>
                <a:gd name="T4" fmla="*/ 7 w 105"/>
                <a:gd name="T5" fmla="*/ 0 h 33"/>
                <a:gd name="T6" fmla="*/ 0 w 105"/>
                <a:gd name="T7" fmla="*/ 33 h 33"/>
                <a:gd name="T8" fmla="*/ 105 w 105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33">
                  <a:moveTo>
                    <a:pt x="105" y="33"/>
                  </a:moveTo>
                  <a:lnTo>
                    <a:pt x="94" y="0"/>
                  </a:lnTo>
                  <a:lnTo>
                    <a:pt x="7" y="0"/>
                  </a:lnTo>
                  <a:lnTo>
                    <a:pt x="0" y="33"/>
                  </a:lnTo>
                  <a:lnTo>
                    <a:pt x="105" y="3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14" name="Oval 73">
              <a:extLst>
                <a:ext uri="{FF2B5EF4-FFF2-40B4-BE49-F238E27FC236}">
                  <a16:creationId xmlns:a16="http://schemas.microsoft.com/office/drawing/2014/main" id="{D233FF15-FCE9-783A-25EE-B98E9D57D7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9886" y="4191666"/>
              <a:ext cx="41275" cy="3968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15" name="Rectangle 74">
              <a:extLst>
                <a:ext uri="{FF2B5EF4-FFF2-40B4-BE49-F238E27FC236}">
                  <a16:creationId xmlns:a16="http://schemas.microsoft.com/office/drawing/2014/main" id="{558E6949-3291-EF5A-E2C5-A384CA536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2549" y="4174203"/>
              <a:ext cx="68263" cy="1463675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16" name="Freeform 75">
              <a:extLst>
                <a:ext uri="{FF2B5EF4-FFF2-40B4-BE49-F238E27FC236}">
                  <a16:creationId xmlns:a16="http://schemas.microsoft.com/office/drawing/2014/main" id="{D07F442B-61B9-0D75-85B5-AE9BF1EEC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6511" y="5591841"/>
              <a:ext cx="166688" cy="52387"/>
            </a:xfrm>
            <a:custGeom>
              <a:avLst/>
              <a:gdLst>
                <a:gd name="T0" fmla="*/ 105 w 105"/>
                <a:gd name="T1" fmla="*/ 33 h 33"/>
                <a:gd name="T2" fmla="*/ 94 w 105"/>
                <a:gd name="T3" fmla="*/ 0 h 33"/>
                <a:gd name="T4" fmla="*/ 7 w 105"/>
                <a:gd name="T5" fmla="*/ 0 h 33"/>
                <a:gd name="T6" fmla="*/ 0 w 105"/>
                <a:gd name="T7" fmla="*/ 33 h 33"/>
                <a:gd name="T8" fmla="*/ 105 w 105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33">
                  <a:moveTo>
                    <a:pt x="105" y="33"/>
                  </a:moveTo>
                  <a:lnTo>
                    <a:pt x="94" y="0"/>
                  </a:lnTo>
                  <a:lnTo>
                    <a:pt x="7" y="0"/>
                  </a:lnTo>
                  <a:lnTo>
                    <a:pt x="0" y="33"/>
                  </a:lnTo>
                  <a:lnTo>
                    <a:pt x="105" y="3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17" name="Oval 76">
              <a:extLst>
                <a:ext uri="{FF2B5EF4-FFF2-40B4-BE49-F238E27FC236}">
                  <a16:creationId xmlns:a16="http://schemas.microsoft.com/office/drawing/2014/main" id="{3330E967-1C5C-851B-9297-40BF1F5EDE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0011" y="4191666"/>
              <a:ext cx="39688" cy="3968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18" name="Rectangle 77">
              <a:extLst>
                <a:ext uri="{FF2B5EF4-FFF2-40B4-BE49-F238E27FC236}">
                  <a16:creationId xmlns:a16="http://schemas.microsoft.com/office/drawing/2014/main" id="{E117DFEA-21BF-1FBC-F55B-0934EC2597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1086" y="4174203"/>
              <a:ext cx="68263" cy="1463675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19" name="Freeform 78">
              <a:extLst>
                <a:ext uri="{FF2B5EF4-FFF2-40B4-BE49-F238E27FC236}">
                  <a16:creationId xmlns:a16="http://schemas.microsoft.com/office/drawing/2014/main" id="{EF736D37-FE83-7FE9-3FE4-440F44A1D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049" y="5591841"/>
              <a:ext cx="166688" cy="52387"/>
            </a:xfrm>
            <a:custGeom>
              <a:avLst/>
              <a:gdLst>
                <a:gd name="T0" fmla="*/ 105 w 105"/>
                <a:gd name="T1" fmla="*/ 33 h 33"/>
                <a:gd name="T2" fmla="*/ 94 w 105"/>
                <a:gd name="T3" fmla="*/ 0 h 33"/>
                <a:gd name="T4" fmla="*/ 7 w 105"/>
                <a:gd name="T5" fmla="*/ 0 h 33"/>
                <a:gd name="T6" fmla="*/ 0 w 105"/>
                <a:gd name="T7" fmla="*/ 33 h 33"/>
                <a:gd name="T8" fmla="*/ 105 w 105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33">
                  <a:moveTo>
                    <a:pt x="105" y="33"/>
                  </a:moveTo>
                  <a:lnTo>
                    <a:pt x="94" y="0"/>
                  </a:lnTo>
                  <a:lnTo>
                    <a:pt x="7" y="0"/>
                  </a:lnTo>
                  <a:lnTo>
                    <a:pt x="0" y="33"/>
                  </a:lnTo>
                  <a:lnTo>
                    <a:pt x="105" y="3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20" name="Oval 79">
              <a:extLst>
                <a:ext uri="{FF2B5EF4-FFF2-40B4-BE49-F238E27FC236}">
                  <a16:creationId xmlns:a16="http://schemas.microsoft.com/office/drawing/2014/main" id="{6FB1C207-C30A-222C-1D3C-7F3BAD787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8549" y="4191666"/>
              <a:ext cx="39688" cy="3968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21" name="Oval 80">
              <a:extLst>
                <a:ext uri="{FF2B5EF4-FFF2-40B4-BE49-F238E27FC236}">
                  <a16:creationId xmlns:a16="http://schemas.microsoft.com/office/drawing/2014/main" id="{5C1D8C57-0C46-45E3-19C9-621602BF9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2749" y="4191666"/>
              <a:ext cx="41275" cy="3968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22" name="Oval 82">
              <a:extLst>
                <a:ext uri="{FF2B5EF4-FFF2-40B4-BE49-F238E27FC236}">
                  <a16:creationId xmlns:a16="http://schemas.microsoft.com/office/drawing/2014/main" id="{0BDF09DC-6D2B-5E4A-C678-B0D1D73CC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874" y="4191666"/>
              <a:ext cx="39688" cy="3968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23" name="Oval 83">
              <a:extLst>
                <a:ext uri="{FF2B5EF4-FFF2-40B4-BE49-F238E27FC236}">
                  <a16:creationId xmlns:a16="http://schemas.microsoft.com/office/drawing/2014/main" id="{2B806DE5-1B87-44FD-9AE2-2AA9A0B7C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1411" y="4191666"/>
              <a:ext cx="39688" cy="3968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24" name="Oval 84">
              <a:extLst>
                <a:ext uri="{FF2B5EF4-FFF2-40B4-BE49-F238E27FC236}">
                  <a16:creationId xmlns:a16="http://schemas.microsoft.com/office/drawing/2014/main" id="{F814F4C7-9BC4-FE55-5A3F-CD430B4141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9949" y="4191666"/>
              <a:ext cx="39688" cy="3968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25" name="Oval 85">
              <a:extLst>
                <a:ext uri="{FF2B5EF4-FFF2-40B4-BE49-F238E27FC236}">
                  <a16:creationId xmlns:a16="http://schemas.microsoft.com/office/drawing/2014/main" id="{8CF3086C-658B-2FF4-C10B-8D5084F5E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8486" y="4191666"/>
              <a:ext cx="41275" cy="3968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26" name="Oval 86">
              <a:extLst>
                <a:ext uri="{FF2B5EF4-FFF2-40B4-BE49-F238E27FC236}">
                  <a16:creationId xmlns:a16="http://schemas.microsoft.com/office/drawing/2014/main" id="{DAEB6806-C47B-CA80-EBC0-2D2ABF641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8611" y="4191666"/>
              <a:ext cx="39688" cy="3968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27" name="Oval 88">
              <a:extLst>
                <a:ext uri="{FF2B5EF4-FFF2-40B4-BE49-F238E27FC236}">
                  <a16:creationId xmlns:a16="http://schemas.microsoft.com/office/drawing/2014/main" id="{07E83918-D199-53D8-6330-A5EF15208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7086" y="4191666"/>
              <a:ext cx="39688" cy="3968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10" name="Freeform 89">
            <a:extLst>
              <a:ext uri="{FF2B5EF4-FFF2-40B4-BE49-F238E27FC236}">
                <a16:creationId xmlns:a16="http://schemas.microsoft.com/office/drawing/2014/main" id="{95CB0D0C-ADC0-B7BA-3EFD-D05F15097451}"/>
              </a:ext>
            </a:extLst>
          </p:cNvPr>
          <p:cNvSpPr>
            <a:spLocks noEditPoints="1"/>
          </p:cNvSpPr>
          <p:nvPr/>
        </p:nvSpPr>
        <p:spPr bwMode="auto">
          <a:xfrm>
            <a:off x="0" y="988937"/>
            <a:ext cx="12192000" cy="1042987"/>
          </a:xfrm>
          <a:custGeom>
            <a:avLst/>
            <a:gdLst>
              <a:gd name="T0" fmla="*/ 7677 w 7677"/>
              <a:gd name="T1" fmla="*/ 657 h 657"/>
              <a:gd name="T2" fmla="*/ 7211 w 7677"/>
              <a:gd name="T3" fmla="*/ 603 h 657"/>
              <a:gd name="T4" fmla="*/ 7153 w 7677"/>
              <a:gd name="T5" fmla="*/ 0 h 657"/>
              <a:gd name="T6" fmla="*/ 6600 w 7677"/>
              <a:gd name="T7" fmla="*/ 603 h 657"/>
              <a:gd name="T8" fmla="*/ 6882 w 7677"/>
              <a:gd name="T9" fmla="*/ 0 h 657"/>
              <a:gd name="T10" fmla="*/ 6542 w 7677"/>
              <a:gd name="T11" fmla="*/ 0 h 657"/>
              <a:gd name="T12" fmla="*/ 6484 w 7677"/>
              <a:gd name="T13" fmla="*/ 592 h 657"/>
              <a:gd name="T14" fmla="*/ 6079 w 7677"/>
              <a:gd name="T15" fmla="*/ 0 h 657"/>
              <a:gd name="T16" fmla="*/ 5873 w 7677"/>
              <a:gd name="T17" fmla="*/ 603 h 657"/>
              <a:gd name="T18" fmla="*/ 5815 w 7677"/>
              <a:gd name="T19" fmla="*/ 0 h 657"/>
              <a:gd name="T20" fmla="*/ 5265 w 7677"/>
              <a:gd name="T21" fmla="*/ 603 h 657"/>
              <a:gd name="T22" fmla="*/ 5544 w 7677"/>
              <a:gd name="T23" fmla="*/ 0 h 657"/>
              <a:gd name="T24" fmla="*/ 5204 w 7677"/>
              <a:gd name="T25" fmla="*/ 0 h 657"/>
              <a:gd name="T26" fmla="*/ 5150 w 7677"/>
              <a:gd name="T27" fmla="*/ 592 h 657"/>
              <a:gd name="T28" fmla="*/ 4745 w 7677"/>
              <a:gd name="T29" fmla="*/ 0 h 657"/>
              <a:gd name="T30" fmla="*/ 4535 w 7677"/>
              <a:gd name="T31" fmla="*/ 603 h 657"/>
              <a:gd name="T32" fmla="*/ 4481 w 7677"/>
              <a:gd name="T33" fmla="*/ 0 h 657"/>
              <a:gd name="T34" fmla="*/ 3927 w 7677"/>
              <a:gd name="T35" fmla="*/ 603 h 657"/>
              <a:gd name="T36" fmla="*/ 4209 w 7677"/>
              <a:gd name="T37" fmla="*/ 0 h 657"/>
              <a:gd name="T38" fmla="*/ 3866 w 7677"/>
              <a:gd name="T39" fmla="*/ 0 h 657"/>
              <a:gd name="T40" fmla="*/ 3812 w 7677"/>
              <a:gd name="T41" fmla="*/ 592 h 657"/>
              <a:gd name="T42" fmla="*/ 3406 w 7677"/>
              <a:gd name="T43" fmla="*/ 0 h 657"/>
              <a:gd name="T44" fmla="*/ 3197 w 7677"/>
              <a:gd name="T45" fmla="*/ 603 h 657"/>
              <a:gd name="T46" fmla="*/ 3142 w 7677"/>
              <a:gd name="T47" fmla="*/ 0 h 657"/>
              <a:gd name="T48" fmla="*/ 2589 w 7677"/>
              <a:gd name="T49" fmla="*/ 603 h 657"/>
              <a:gd name="T50" fmla="*/ 2871 w 7677"/>
              <a:gd name="T51" fmla="*/ 0 h 657"/>
              <a:gd name="T52" fmla="*/ 2531 w 7677"/>
              <a:gd name="T53" fmla="*/ 0 h 657"/>
              <a:gd name="T54" fmla="*/ 2473 w 7677"/>
              <a:gd name="T55" fmla="*/ 592 h 657"/>
              <a:gd name="T56" fmla="*/ 2068 w 7677"/>
              <a:gd name="T57" fmla="*/ 0 h 657"/>
              <a:gd name="T58" fmla="*/ 1862 w 7677"/>
              <a:gd name="T59" fmla="*/ 603 h 657"/>
              <a:gd name="T60" fmla="*/ 1804 w 7677"/>
              <a:gd name="T61" fmla="*/ 0 h 657"/>
              <a:gd name="T62" fmla="*/ 1251 w 7677"/>
              <a:gd name="T63" fmla="*/ 603 h 657"/>
              <a:gd name="T64" fmla="*/ 1533 w 7677"/>
              <a:gd name="T65" fmla="*/ 0 h 657"/>
              <a:gd name="T66" fmla="*/ 1193 w 7677"/>
              <a:gd name="T67" fmla="*/ 0 h 657"/>
              <a:gd name="T68" fmla="*/ 1135 w 7677"/>
              <a:gd name="T69" fmla="*/ 592 h 657"/>
              <a:gd name="T70" fmla="*/ 730 w 7677"/>
              <a:gd name="T71" fmla="*/ 0 h 657"/>
              <a:gd name="T72" fmla="*/ 524 w 7677"/>
              <a:gd name="T73" fmla="*/ 603 h 657"/>
              <a:gd name="T74" fmla="*/ 466 w 7677"/>
              <a:gd name="T75" fmla="*/ 0 h 657"/>
              <a:gd name="T76" fmla="*/ 0 w 7677"/>
              <a:gd name="T77" fmla="*/ 603 h 657"/>
              <a:gd name="T78" fmla="*/ 0 w 7677"/>
              <a:gd name="T79" fmla="*/ 657 h 657"/>
              <a:gd name="T80" fmla="*/ 7677 w 7677"/>
              <a:gd name="T81" fmla="*/ 454 h 657"/>
              <a:gd name="T82" fmla="*/ 7482 w 7677"/>
              <a:gd name="T83" fmla="*/ 0 h 657"/>
              <a:gd name="T84" fmla="*/ 7677 w 7677"/>
              <a:gd name="T85" fmla="*/ 341 h 657"/>
              <a:gd name="T86" fmla="*/ 0 w 7677"/>
              <a:gd name="T87" fmla="*/ 341 h 657"/>
              <a:gd name="T88" fmla="*/ 260 w 7677"/>
              <a:gd name="T89" fmla="*/ 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677" h="657">
                <a:moveTo>
                  <a:pt x="0" y="657"/>
                </a:moveTo>
                <a:lnTo>
                  <a:pt x="7677" y="657"/>
                </a:lnTo>
                <a:lnTo>
                  <a:pt x="7677" y="603"/>
                </a:lnTo>
                <a:lnTo>
                  <a:pt x="7211" y="603"/>
                </a:lnTo>
                <a:lnTo>
                  <a:pt x="7211" y="0"/>
                </a:lnTo>
                <a:lnTo>
                  <a:pt x="7153" y="0"/>
                </a:lnTo>
                <a:lnTo>
                  <a:pt x="7153" y="603"/>
                </a:lnTo>
                <a:lnTo>
                  <a:pt x="6600" y="603"/>
                </a:lnTo>
                <a:lnTo>
                  <a:pt x="6947" y="0"/>
                </a:lnTo>
                <a:lnTo>
                  <a:pt x="6882" y="0"/>
                </a:lnTo>
                <a:lnTo>
                  <a:pt x="6542" y="592"/>
                </a:lnTo>
                <a:lnTo>
                  <a:pt x="6542" y="0"/>
                </a:lnTo>
                <a:lnTo>
                  <a:pt x="6484" y="0"/>
                </a:lnTo>
                <a:lnTo>
                  <a:pt x="6484" y="592"/>
                </a:lnTo>
                <a:lnTo>
                  <a:pt x="6144" y="0"/>
                </a:lnTo>
                <a:lnTo>
                  <a:pt x="6079" y="0"/>
                </a:lnTo>
                <a:lnTo>
                  <a:pt x="6426" y="603"/>
                </a:lnTo>
                <a:lnTo>
                  <a:pt x="5873" y="603"/>
                </a:lnTo>
                <a:lnTo>
                  <a:pt x="5873" y="0"/>
                </a:lnTo>
                <a:lnTo>
                  <a:pt x="5815" y="0"/>
                </a:lnTo>
                <a:lnTo>
                  <a:pt x="5815" y="603"/>
                </a:lnTo>
                <a:lnTo>
                  <a:pt x="5265" y="603"/>
                </a:lnTo>
                <a:lnTo>
                  <a:pt x="5609" y="0"/>
                </a:lnTo>
                <a:lnTo>
                  <a:pt x="5544" y="0"/>
                </a:lnTo>
                <a:lnTo>
                  <a:pt x="5204" y="592"/>
                </a:lnTo>
                <a:lnTo>
                  <a:pt x="5204" y="0"/>
                </a:lnTo>
                <a:lnTo>
                  <a:pt x="5150" y="0"/>
                </a:lnTo>
                <a:lnTo>
                  <a:pt x="5150" y="592"/>
                </a:lnTo>
                <a:lnTo>
                  <a:pt x="4806" y="0"/>
                </a:lnTo>
                <a:lnTo>
                  <a:pt x="4745" y="0"/>
                </a:lnTo>
                <a:lnTo>
                  <a:pt x="5088" y="603"/>
                </a:lnTo>
                <a:lnTo>
                  <a:pt x="4535" y="603"/>
                </a:lnTo>
                <a:lnTo>
                  <a:pt x="4535" y="0"/>
                </a:lnTo>
                <a:lnTo>
                  <a:pt x="4481" y="0"/>
                </a:lnTo>
                <a:lnTo>
                  <a:pt x="4481" y="603"/>
                </a:lnTo>
                <a:lnTo>
                  <a:pt x="3927" y="603"/>
                </a:lnTo>
                <a:lnTo>
                  <a:pt x="4271" y="0"/>
                </a:lnTo>
                <a:lnTo>
                  <a:pt x="4209" y="0"/>
                </a:lnTo>
                <a:lnTo>
                  <a:pt x="3866" y="592"/>
                </a:lnTo>
                <a:lnTo>
                  <a:pt x="3866" y="0"/>
                </a:lnTo>
                <a:lnTo>
                  <a:pt x="3812" y="0"/>
                </a:lnTo>
                <a:lnTo>
                  <a:pt x="3812" y="592"/>
                </a:lnTo>
                <a:lnTo>
                  <a:pt x="3472" y="0"/>
                </a:lnTo>
                <a:lnTo>
                  <a:pt x="3406" y="0"/>
                </a:lnTo>
                <a:lnTo>
                  <a:pt x="3750" y="603"/>
                </a:lnTo>
                <a:lnTo>
                  <a:pt x="3197" y="603"/>
                </a:lnTo>
                <a:lnTo>
                  <a:pt x="3197" y="0"/>
                </a:lnTo>
                <a:lnTo>
                  <a:pt x="3142" y="0"/>
                </a:lnTo>
                <a:lnTo>
                  <a:pt x="3142" y="603"/>
                </a:lnTo>
                <a:lnTo>
                  <a:pt x="2589" y="603"/>
                </a:lnTo>
                <a:lnTo>
                  <a:pt x="2936" y="0"/>
                </a:lnTo>
                <a:lnTo>
                  <a:pt x="2871" y="0"/>
                </a:lnTo>
                <a:lnTo>
                  <a:pt x="2531" y="592"/>
                </a:lnTo>
                <a:lnTo>
                  <a:pt x="2531" y="0"/>
                </a:lnTo>
                <a:lnTo>
                  <a:pt x="2473" y="0"/>
                </a:lnTo>
                <a:lnTo>
                  <a:pt x="2473" y="592"/>
                </a:lnTo>
                <a:lnTo>
                  <a:pt x="2134" y="0"/>
                </a:lnTo>
                <a:lnTo>
                  <a:pt x="2068" y="0"/>
                </a:lnTo>
                <a:lnTo>
                  <a:pt x="2416" y="603"/>
                </a:lnTo>
                <a:lnTo>
                  <a:pt x="1862" y="603"/>
                </a:lnTo>
                <a:lnTo>
                  <a:pt x="1862" y="0"/>
                </a:lnTo>
                <a:lnTo>
                  <a:pt x="1804" y="0"/>
                </a:lnTo>
                <a:lnTo>
                  <a:pt x="1804" y="603"/>
                </a:lnTo>
                <a:lnTo>
                  <a:pt x="1251" y="603"/>
                </a:lnTo>
                <a:lnTo>
                  <a:pt x="1598" y="0"/>
                </a:lnTo>
                <a:lnTo>
                  <a:pt x="1533" y="0"/>
                </a:lnTo>
                <a:lnTo>
                  <a:pt x="1193" y="592"/>
                </a:lnTo>
                <a:lnTo>
                  <a:pt x="1193" y="0"/>
                </a:lnTo>
                <a:lnTo>
                  <a:pt x="1135" y="0"/>
                </a:lnTo>
                <a:lnTo>
                  <a:pt x="1135" y="592"/>
                </a:lnTo>
                <a:lnTo>
                  <a:pt x="796" y="0"/>
                </a:lnTo>
                <a:lnTo>
                  <a:pt x="730" y="0"/>
                </a:lnTo>
                <a:lnTo>
                  <a:pt x="1078" y="603"/>
                </a:lnTo>
                <a:lnTo>
                  <a:pt x="524" y="603"/>
                </a:lnTo>
                <a:lnTo>
                  <a:pt x="524" y="0"/>
                </a:lnTo>
                <a:lnTo>
                  <a:pt x="466" y="0"/>
                </a:lnTo>
                <a:lnTo>
                  <a:pt x="466" y="603"/>
                </a:lnTo>
                <a:lnTo>
                  <a:pt x="0" y="603"/>
                </a:lnTo>
                <a:lnTo>
                  <a:pt x="0" y="657"/>
                </a:lnTo>
                <a:lnTo>
                  <a:pt x="0" y="657"/>
                </a:lnTo>
                <a:close/>
                <a:moveTo>
                  <a:pt x="7677" y="341"/>
                </a:moveTo>
                <a:lnTo>
                  <a:pt x="7677" y="454"/>
                </a:lnTo>
                <a:lnTo>
                  <a:pt x="7417" y="0"/>
                </a:lnTo>
                <a:lnTo>
                  <a:pt x="7482" y="0"/>
                </a:lnTo>
                <a:lnTo>
                  <a:pt x="7677" y="341"/>
                </a:lnTo>
                <a:lnTo>
                  <a:pt x="7677" y="341"/>
                </a:lnTo>
                <a:close/>
                <a:moveTo>
                  <a:pt x="0" y="454"/>
                </a:moveTo>
                <a:lnTo>
                  <a:pt x="0" y="341"/>
                </a:lnTo>
                <a:lnTo>
                  <a:pt x="195" y="0"/>
                </a:lnTo>
                <a:lnTo>
                  <a:pt x="260" y="0"/>
                </a:lnTo>
                <a:lnTo>
                  <a:pt x="0" y="454"/>
                </a:lnTo>
                <a:close/>
              </a:path>
            </a:pathLst>
          </a:custGeom>
          <a:solidFill>
            <a:srgbClr val="C0D4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560A61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42" name="Tape">
            <a:extLst>
              <a:ext uri="{FF2B5EF4-FFF2-40B4-BE49-F238E27FC236}">
                <a16:creationId xmlns:a16="http://schemas.microsoft.com/office/drawing/2014/main" id="{CFFB6134-63C0-B6F7-75B5-C52A58C0FE6A}"/>
              </a:ext>
            </a:extLst>
          </p:cNvPr>
          <p:cNvSpPr/>
          <p:nvPr userDrawn="1"/>
        </p:nvSpPr>
        <p:spPr>
          <a:xfrm>
            <a:off x="10088389" y="4960826"/>
            <a:ext cx="237435" cy="32355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sp>
        <p:nvSpPr>
          <p:cNvPr id="143" name="Tape">
            <a:extLst>
              <a:ext uri="{FF2B5EF4-FFF2-40B4-BE49-F238E27FC236}">
                <a16:creationId xmlns:a16="http://schemas.microsoft.com/office/drawing/2014/main" id="{F76B2AD6-648D-91FB-25CA-9F67CC0F2D26}"/>
              </a:ext>
            </a:extLst>
          </p:cNvPr>
          <p:cNvSpPr/>
          <p:nvPr userDrawn="1"/>
        </p:nvSpPr>
        <p:spPr>
          <a:xfrm>
            <a:off x="11247003" y="4960826"/>
            <a:ext cx="237435" cy="32355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</p:spTree>
    <p:extLst>
      <p:ext uri="{BB962C8B-B14F-4D97-AF65-F5344CB8AC3E}">
        <p14:creationId xmlns:p14="http://schemas.microsoft.com/office/powerpoint/2010/main" val="218233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8A5499-3C11-4CAB-AC37-D0030E7524F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28601" y="228599"/>
            <a:ext cx="10747374" cy="54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11A70-DB22-46CA-9CE1-A355569781F6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28600" y="1322483"/>
            <a:ext cx="11734800" cy="5306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ECAA1-1AE0-4E31-955C-7CF2571A23C3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228600" y="6678346"/>
            <a:ext cx="1860550" cy="130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7CEBE-34E3-44CE-95D5-088CB22FB4EE}" type="datetimeFigureOut">
              <a:rPr lang="en-US" smtClean="0"/>
              <a:pPr/>
              <a:t>4/26/2022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CB5F5-8BAC-44A1-99EF-C67D7A6EF814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2203450" y="6678346"/>
            <a:ext cx="7785100" cy="130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CBB85-93B2-4FE1-8E4B-BDEFB3E3D697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0102849" y="6678346"/>
            <a:ext cx="1751013" cy="130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39581-759F-43B7-B47D-47F906F0E2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903042-9DA9-4B06-B741-812F66A3326B}"/>
              </a:ext>
            </a:extLst>
          </p:cNvPr>
          <p:cNvSpPr/>
          <p:nvPr userDrawn="1"/>
        </p:nvSpPr>
        <p:spPr>
          <a:xfrm>
            <a:off x="0" y="988937"/>
            <a:ext cx="12192000" cy="285749"/>
          </a:xfrm>
          <a:prstGeom prst="rect">
            <a:avLst/>
          </a:prstGeom>
          <a:gradFill>
            <a:gsLst>
              <a:gs pos="0">
                <a:schemeClr val="bg1">
                  <a:lumMod val="50000"/>
                  <a:alpha val="15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C98A195-116A-4A4C-8B76-48F8E30FE572}"/>
              </a:ext>
            </a:extLst>
          </p:cNvPr>
          <p:cNvGrpSpPr/>
          <p:nvPr userDrawn="1"/>
        </p:nvGrpSpPr>
        <p:grpSpPr>
          <a:xfrm>
            <a:off x="10404750" y="-43526"/>
            <a:ext cx="1624740" cy="1009380"/>
            <a:chOff x="9705707" y="-837532"/>
            <a:chExt cx="1624740" cy="100938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34A7FFE-FCE8-42C9-AA94-BEF2ED77CC28}"/>
                </a:ext>
              </a:extLst>
            </p:cNvPr>
            <p:cNvSpPr txBox="1"/>
            <p:nvPr userDrawn="1"/>
          </p:nvSpPr>
          <p:spPr>
            <a:xfrm>
              <a:off x="9705707" y="-289817"/>
              <a:ext cx="16247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L   GISITCS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C8781F8-1B98-44A4-8C51-7AAD7AC06A63}"/>
                </a:ext>
              </a:extLst>
            </p:cNvPr>
            <p:cNvSpPr txBox="1"/>
            <p:nvPr userDrawn="1"/>
          </p:nvSpPr>
          <p:spPr>
            <a:xfrm>
              <a:off x="9715234" y="-837532"/>
              <a:ext cx="119616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/>
                <a:t>ZER</a:t>
              </a:r>
            </a:p>
          </p:txBody>
        </p:sp>
        <p:sp>
          <p:nvSpPr>
            <p:cNvPr id="12" name="Freeform 29">
              <a:extLst>
                <a:ext uri="{FF2B5EF4-FFF2-40B4-BE49-F238E27FC236}">
                  <a16:creationId xmlns:a16="http://schemas.microsoft.com/office/drawing/2014/main" id="{38806E73-A26C-4028-868B-24B36AC97E5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947763" y="-177454"/>
              <a:ext cx="236485" cy="236871"/>
            </a:xfrm>
            <a:custGeom>
              <a:avLst/>
              <a:gdLst>
                <a:gd name="T0" fmla="*/ 221 w 778"/>
                <a:gd name="T1" fmla="*/ 123 h 779"/>
                <a:gd name="T2" fmla="*/ 181 w 778"/>
                <a:gd name="T3" fmla="*/ 157 h 779"/>
                <a:gd name="T4" fmla="*/ 123 w 778"/>
                <a:gd name="T5" fmla="*/ 144 h 779"/>
                <a:gd name="T6" fmla="*/ 33 w 778"/>
                <a:gd name="T7" fmla="*/ 235 h 779"/>
                <a:gd name="T8" fmla="*/ 81 w 778"/>
                <a:gd name="T9" fmla="*/ 320 h 779"/>
                <a:gd name="T10" fmla="*/ 86 w 778"/>
                <a:gd name="T11" fmla="*/ 363 h 779"/>
                <a:gd name="T12" fmla="*/ 70 w 778"/>
                <a:gd name="T13" fmla="*/ 378 h 779"/>
                <a:gd name="T14" fmla="*/ 4 w 778"/>
                <a:gd name="T15" fmla="*/ 443 h 779"/>
                <a:gd name="T16" fmla="*/ 67 w 778"/>
                <a:gd name="T17" fmla="*/ 555 h 779"/>
                <a:gd name="T18" fmla="*/ 122 w 778"/>
                <a:gd name="T19" fmla="*/ 558 h 779"/>
                <a:gd name="T20" fmla="*/ 157 w 778"/>
                <a:gd name="T21" fmla="*/ 597 h 779"/>
                <a:gd name="T22" fmla="*/ 143 w 778"/>
                <a:gd name="T23" fmla="*/ 656 h 779"/>
                <a:gd name="T24" fmla="*/ 235 w 778"/>
                <a:gd name="T25" fmla="*/ 746 h 779"/>
                <a:gd name="T26" fmla="*/ 319 w 778"/>
                <a:gd name="T27" fmla="*/ 697 h 779"/>
                <a:gd name="T28" fmla="*/ 362 w 778"/>
                <a:gd name="T29" fmla="*/ 693 h 779"/>
                <a:gd name="T30" fmla="*/ 377 w 778"/>
                <a:gd name="T31" fmla="*/ 709 h 779"/>
                <a:gd name="T32" fmla="*/ 443 w 778"/>
                <a:gd name="T33" fmla="*/ 775 h 779"/>
                <a:gd name="T34" fmla="*/ 555 w 778"/>
                <a:gd name="T35" fmla="*/ 712 h 779"/>
                <a:gd name="T36" fmla="*/ 557 w 778"/>
                <a:gd name="T37" fmla="*/ 656 h 779"/>
                <a:gd name="T38" fmla="*/ 597 w 778"/>
                <a:gd name="T39" fmla="*/ 622 h 779"/>
                <a:gd name="T40" fmla="*/ 655 w 778"/>
                <a:gd name="T41" fmla="*/ 635 h 779"/>
                <a:gd name="T42" fmla="*/ 746 w 778"/>
                <a:gd name="T43" fmla="*/ 544 h 779"/>
                <a:gd name="T44" fmla="*/ 697 w 778"/>
                <a:gd name="T45" fmla="*/ 460 h 779"/>
                <a:gd name="T46" fmla="*/ 692 w 778"/>
                <a:gd name="T47" fmla="*/ 417 h 779"/>
                <a:gd name="T48" fmla="*/ 709 w 778"/>
                <a:gd name="T49" fmla="*/ 402 h 779"/>
                <a:gd name="T50" fmla="*/ 774 w 778"/>
                <a:gd name="T51" fmla="*/ 336 h 779"/>
                <a:gd name="T52" fmla="*/ 711 w 778"/>
                <a:gd name="T53" fmla="*/ 224 h 779"/>
                <a:gd name="T54" fmla="*/ 656 w 778"/>
                <a:gd name="T55" fmla="*/ 222 h 779"/>
                <a:gd name="T56" fmla="*/ 622 w 778"/>
                <a:gd name="T57" fmla="*/ 182 h 779"/>
                <a:gd name="T58" fmla="*/ 635 w 778"/>
                <a:gd name="T59" fmla="*/ 123 h 779"/>
                <a:gd name="T60" fmla="*/ 544 w 778"/>
                <a:gd name="T61" fmla="*/ 33 h 779"/>
                <a:gd name="T62" fmla="*/ 459 w 778"/>
                <a:gd name="T63" fmla="*/ 82 h 779"/>
                <a:gd name="T64" fmla="*/ 416 w 778"/>
                <a:gd name="T65" fmla="*/ 87 h 779"/>
                <a:gd name="T66" fmla="*/ 401 w 778"/>
                <a:gd name="T67" fmla="*/ 70 h 779"/>
                <a:gd name="T68" fmla="*/ 336 w 778"/>
                <a:gd name="T69" fmla="*/ 5 h 779"/>
                <a:gd name="T70" fmla="*/ 224 w 778"/>
                <a:gd name="T71" fmla="*/ 67 h 779"/>
                <a:gd name="T72" fmla="*/ 390 w 778"/>
                <a:gd name="T73" fmla="*/ 159 h 779"/>
                <a:gd name="T74" fmla="*/ 390 w 778"/>
                <a:gd name="T75" fmla="*/ 607 h 779"/>
                <a:gd name="T76" fmla="*/ 390 w 778"/>
                <a:gd name="T77" fmla="*/ 15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78" h="779">
                  <a:moveTo>
                    <a:pt x="221" y="123"/>
                  </a:moveTo>
                  <a:cubicBezTo>
                    <a:pt x="221" y="123"/>
                    <a:pt x="221" y="123"/>
                    <a:pt x="221" y="123"/>
                  </a:cubicBezTo>
                  <a:cubicBezTo>
                    <a:pt x="220" y="138"/>
                    <a:pt x="210" y="152"/>
                    <a:pt x="194" y="156"/>
                  </a:cubicBezTo>
                  <a:cubicBezTo>
                    <a:pt x="190" y="157"/>
                    <a:pt x="186" y="158"/>
                    <a:pt x="181" y="157"/>
                  </a:cubicBezTo>
                  <a:cubicBezTo>
                    <a:pt x="172" y="155"/>
                    <a:pt x="172" y="155"/>
                    <a:pt x="172" y="155"/>
                  </a:cubicBezTo>
                  <a:cubicBezTo>
                    <a:pt x="123" y="144"/>
                    <a:pt x="123" y="144"/>
                    <a:pt x="123" y="144"/>
                  </a:cubicBezTo>
                  <a:cubicBezTo>
                    <a:pt x="107" y="140"/>
                    <a:pt x="88" y="140"/>
                    <a:pt x="79" y="155"/>
                  </a:cubicBezTo>
                  <a:cubicBezTo>
                    <a:pt x="33" y="235"/>
                    <a:pt x="33" y="235"/>
                    <a:pt x="33" y="235"/>
                  </a:cubicBezTo>
                  <a:cubicBezTo>
                    <a:pt x="24" y="250"/>
                    <a:pt x="32" y="265"/>
                    <a:pt x="44" y="279"/>
                  </a:cubicBezTo>
                  <a:cubicBezTo>
                    <a:pt x="81" y="320"/>
                    <a:pt x="81" y="320"/>
                    <a:pt x="81" y="320"/>
                  </a:cubicBezTo>
                  <a:cubicBezTo>
                    <a:pt x="82" y="320"/>
                    <a:pt x="82" y="320"/>
                    <a:pt x="82" y="320"/>
                  </a:cubicBezTo>
                  <a:cubicBezTo>
                    <a:pt x="92" y="331"/>
                    <a:pt x="94" y="349"/>
                    <a:pt x="86" y="363"/>
                  </a:cubicBezTo>
                  <a:cubicBezTo>
                    <a:pt x="84" y="366"/>
                    <a:pt x="81" y="370"/>
                    <a:pt x="78" y="372"/>
                  </a:cubicBezTo>
                  <a:cubicBezTo>
                    <a:pt x="70" y="378"/>
                    <a:pt x="70" y="378"/>
                    <a:pt x="70" y="378"/>
                  </a:cubicBezTo>
                  <a:cubicBezTo>
                    <a:pt x="27" y="404"/>
                    <a:pt x="27" y="404"/>
                    <a:pt x="27" y="404"/>
                  </a:cubicBezTo>
                  <a:cubicBezTo>
                    <a:pt x="13" y="412"/>
                    <a:pt x="0" y="426"/>
                    <a:pt x="4" y="443"/>
                  </a:cubicBezTo>
                  <a:cubicBezTo>
                    <a:pt x="28" y="533"/>
                    <a:pt x="28" y="533"/>
                    <a:pt x="28" y="533"/>
                  </a:cubicBezTo>
                  <a:cubicBezTo>
                    <a:pt x="32" y="550"/>
                    <a:pt x="48" y="555"/>
                    <a:pt x="67" y="555"/>
                  </a:cubicBezTo>
                  <a:cubicBezTo>
                    <a:pt x="122" y="558"/>
                    <a:pt x="122" y="558"/>
                    <a:pt x="122" y="558"/>
                  </a:cubicBezTo>
                  <a:cubicBezTo>
                    <a:pt x="122" y="558"/>
                    <a:pt x="122" y="558"/>
                    <a:pt x="122" y="558"/>
                  </a:cubicBezTo>
                  <a:cubicBezTo>
                    <a:pt x="138" y="559"/>
                    <a:pt x="152" y="569"/>
                    <a:pt x="156" y="585"/>
                  </a:cubicBezTo>
                  <a:cubicBezTo>
                    <a:pt x="157" y="589"/>
                    <a:pt x="157" y="593"/>
                    <a:pt x="157" y="597"/>
                  </a:cubicBezTo>
                  <a:cubicBezTo>
                    <a:pt x="155" y="607"/>
                    <a:pt x="155" y="607"/>
                    <a:pt x="155" y="607"/>
                  </a:cubicBezTo>
                  <a:cubicBezTo>
                    <a:pt x="143" y="656"/>
                    <a:pt x="143" y="656"/>
                    <a:pt x="143" y="656"/>
                  </a:cubicBezTo>
                  <a:cubicBezTo>
                    <a:pt x="139" y="671"/>
                    <a:pt x="140" y="691"/>
                    <a:pt x="155" y="700"/>
                  </a:cubicBezTo>
                  <a:cubicBezTo>
                    <a:pt x="235" y="746"/>
                    <a:pt x="235" y="746"/>
                    <a:pt x="235" y="746"/>
                  </a:cubicBezTo>
                  <a:cubicBezTo>
                    <a:pt x="250" y="755"/>
                    <a:pt x="265" y="747"/>
                    <a:pt x="278" y="735"/>
                  </a:cubicBezTo>
                  <a:cubicBezTo>
                    <a:pt x="319" y="697"/>
                    <a:pt x="319" y="697"/>
                    <a:pt x="319" y="697"/>
                  </a:cubicBezTo>
                  <a:cubicBezTo>
                    <a:pt x="319" y="697"/>
                    <a:pt x="319" y="697"/>
                    <a:pt x="319" y="697"/>
                  </a:cubicBezTo>
                  <a:cubicBezTo>
                    <a:pt x="331" y="687"/>
                    <a:pt x="348" y="685"/>
                    <a:pt x="362" y="693"/>
                  </a:cubicBezTo>
                  <a:cubicBezTo>
                    <a:pt x="366" y="695"/>
                    <a:pt x="369" y="698"/>
                    <a:pt x="372" y="701"/>
                  </a:cubicBezTo>
                  <a:cubicBezTo>
                    <a:pt x="377" y="709"/>
                    <a:pt x="377" y="709"/>
                    <a:pt x="377" y="709"/>
                  </a:cubicBezTo>
                  <a:cubicBezTo>
                    <a:pt x="404" y="752"/>
                    <a:pt x="404" y="752"/>
                    <a:pt x="404" y="752"/>
                  </a:cubicBezTo>
                  <a:cubicBezTo>
                    <a:pt x="412" y="766"/>
                    <a:pt x="426" y="779"/>
                    <a:pt x="443" y="775"/>
                  </a:cubicBezTo>
                  <a:cubicBezTo>
                    <a:pt x="532" y="751"/>
                    <a:pt x="532" y="751"/>
                    <a:pt x="532" y="751"/>
                  </a:cubicBezTo>
                  <a:cubicBezTo>
                    <a:pt x="549" y="747"/>
                    <a:pt x="554" y="731"/>
                    <a:pt x="555" y="712"/>
                  </a:cubicBezTo>
                  <a:cubicBezTo>
                    <a:pt x="557" y="657"/>
                    <a:pt x="557" y="657"/>
                    <a:pt x="557" y="657"/>
                  </a:cubicBezTo>
                  <a:cubicBezTo>
                    <a:pt x="557" y="657"/>
                    <a:pt x="557" y="657"/>
                    <a:pt x="557" y="656"/>
                  </a:cubicBezTo>
                  <a:cubicBezTo>
                    <a:pt x="558" y="641"/>
                    <a:pt x="569" y="627"/>
                    <a:pt x="584" y="623"/>
                  </a:cubicBezTo>
                  <a:cubicBezTo>
                    <a:pt x="589" y="622"/>
                    <a:pt x="593" y="622"/>
                    <a:pt x="597" y="622"/>
                  </a:cubicBezTo>
                  <a:cubicBezTo>
                    <a:pt x="606" y="624"/>
                    <a:pt x="606" y="624"/>
                    <a:pt x="606" y="624"/>
                  </a:cubicBezTo>
                  <a:cubicBezTo>
                    <a:pt x="655" y="635"/>
                    <a:pt x="655" y="635"/>
                    <a:pt x="655" y="635"/>
                  </a:cubicBezTo>
                  <a:cubicBezTo>
                    <a:pt x="671" y="640"/>
                    <a:pt x="690" y="639"/>
                    <a:pt x="699" y="624"/>
                  </a:cubicBezTo>
                  <a:cubicBezTo>
                    <a:pt x="746" y="544"/>
                    <a:pt x="746" y="544"/>
                    <a:pt x="746" y="544"/>
                  </a:cubicBezTo>
                  <a:cubicBezTo>
                    <a:pt x="755" y="529"/>
                    <a:pt x="747" y="514"/>
                    <a:pt x="734" y="501"/>
                  </a:cubicBezTo>
                  <a:cubicBezTo>
                    <a:pt x="697" y="460"/>
                    <a:pt x="697" y="460"/>
                    <a:pt x="697" y="460"/>
                  </a:cubicBezTo>
                  <a:cubicBezTo>
                    <a:pt x="697" y="460"/>
                    <a:pt x="697" y="460"/>
                    <a:pt x="697" y="459"/>
                  </a:cubicBezTo>
                  <a:cubicBezTo>
                    <a:pt x="686" y="448"/>
                    <a:pt x="684" y="431"/>
                    <a:pt x="692" y="417"/>
                  </a:cubicBezTo>
                  <a:cubicBezTo>
                    <a:pt x="694" y="413"/>
                    <a:pt x="697" y="410"/>
                    <a:pt x="700" y="407"/>
                  </a:cubicBezTo>
                  <a:cubicBezTo>
                    <a:pt x="709" y="402"/>
                    <a:pt x="709" y="402"/>
                    <a:pt x="709" y="402"/>
                  </a:cubicBezTo>
                  <a:cubicBezTo>
                    <a:pt x="751" y="375"/>
                    <a:pt x="751" y="375"/>
                    <a:pt x="751" y="375"/>
                  </a:cubicBezTo>
                  <a:cubicBezTo>
                    <a:pt x="765" y="367"/>
                    <a:pt x="778" y="353"/>
                    <a:pt x="774" y="336"/>
                  </a:cubicBezTo>
                  <a:cubicBezTo>
                    <a:pt x="751" y="247"/>
                    <a:pt x="751" y="247"/>
                    <a:pt x="751" y="247"/>
                  </a:cubicBezTo>
                  <a:cubicBezTo>
                    <a:pt x="746" y="230"/>
                    <a:pt x="730" y="225"/>
                    <a:pt x="711" y="224"/>
                  </a:cubicBezTo>
                  <a:cubicBezTo>
                    <a:pt x="656" y="222"/>
                    <a:pt x="656" y="222"/>
                    <a:pt x="656" y="222"/>
                  </a:cubicBezTo>
                  <a:cubicBezTo>
                    <a:pt x="656" y="222"/>
                    <a:pt x="656" y="222"/>
                    <a:pt x="656" y="222"/>
                  </a:cubicBezTo>
                  <a:cubicBezTo>
                    <a:pt x="640" y="221"/>
                    <a:pt x="627" y="210"/>
                    <a:pt x="623" y="195"/>
                  </a:cubicBezTo>
                  <a:cubicBezTo>
                    <a:pt x="621" y="190"/>
                    <a:pt x="621" y="186"/>
                    <a:pt x="622" y="182"/>
                  </a:cubicBezTo>
                  <a:cubicBezTo>
                    <a:pt x="624" y="172"/>
                    <a:pt x="624" y="172"/>
                    <a:pt x="624" y="172"/>
                  </a:cubicBezTo>
                  <a:cubicBezTo>
                    <a:pt x="635" y="123"/>
                    <a:pt x="635" y="123"/>
                    <a:pt x="635" y="123"/>
                  </a:cubicBezTo>
                  <a:cubicBezTo>
                    <a:pt x="639" y="108"/>
                    <a:pt x="639" y="89"/>
                    <a:pt x="623" y="80"/>
                  </a:cubicBezTo>
                  <a:cubicBezTo>
                    <a:pt x="544" y="33"/>
                    <a:pt x="544" y="33"/>
                    <a:pt x="544" y="33"/>
                  </a:cubicBezTo>
                  <a:cubicBezTo>
                    <a:pt x="528" y="24"/>
                    <a:pt x="514" y="32"/>
                    <a:pt x="500" y="45"/>
                  </a:cubicBezTo>
                  <a:cubicBezTo>
                    <a:pt x="459" y="82"/>
                    <a:pt x="459" y="82"/>
                    <a:pt x="459" y="82"/>
                  </a:cubicBezTo>
                  <a:cubicBezTo>
                    <a:pt x="459" y="82"/>
                    <a:pt x="459" y="82"/>
                    <a:pt x="459" y="82"/>
                  </a:cubicBezTo>
                  <a:cubicBezTo>
                    <a:pt x="447" y="93"/>
                    <a:pt x="430" y="95"/>
                    <a:pt x="416" y="87"/>
                  </a:cubicBezTo>
                  <a:cubicBezTo>
                    <a:pt x="412" y="85"/>
                    <a:pt x="409" y="82"/>
                    <a:pt x="407" y="79"/>
                  </a:cubicBezTo>
                  <a:cubicBezTo>
                    <a:pt x="401" y="70"/>
                    <a:pt x="401" y="70"/>
                    <a:pt x="401" y="70"/>
                  </a:cubicBezTo>
                  <a:cubicBezTo>
                    <a:pt x="375" y="28"/>
                    <a:pt x="375" y="28"/>
                    <a:pt x="375" y="28"/>
                  </a:cubicBezTo>
                  <a:cubicBezTo>
                    <a:pt x="367" y="14"/>
                    <a:pt x="353" y="0"/>
                    <a:pt x="336" y="5"/>
                  </a:cubicBezTo>
                  <a:cubicBezTo>
                    <a:pt x="246" y="28"/>
                    <a:pt x="246" y="28"/>
                    <a:pt x="246" y="28"/>
                  </a:cubicBezTo>
                  <a:cubicBezTo>
                    <a:pt x="229" y="33"/>
                    <a:pt x="224" y="49"/>
                    <a:pt x="224" y="67"/>
                  </a:cubicBezTo>
                  <a:lnTo>
                    <a:pt x="221" y="123"/>
                  </a:lnTo>
                  <a:close/>
                  <a:moveTo>
                    <a:pt x="390" y="159"/>
                  </a:moveTo>
                  <a:cubicBezTo>
                    <a:pt x="513" y="159"/>
                    <a:pt x="614" y="259"/>
                    <a:pt x="614" y="383"/>
                  </a:cubicBezTo>
                  <a:cubicBezTo>
                    <a:pt x="614" y="507"/>
                    <a:pt x="513" y="607"/>
                    <a:pt x="390" y="607"/>
                  </a:cubicBezTo>
                  <a:cubicBezTo>
                    <a:pt x="266" y="607"/>
                    <a:pt x="166" y="507"/>
                    <a:pt x="166" y="383"/>
                  </a:cubicBezTo>
                  <a:cubicBezTo>
                    <a:pt x="166" y="259"/>
                    <a:pt x="266" y="159"/>
                    <a:pt x="390" y="15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EAAE1D6E-6EEE-4278-BD5B-745C37E21A4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03737" y="-646446"/>
              <a:ext cx="407509" cy="407917"/>
            </a:xfrm>
            <a:custGeom>
              <a:avLst/>
              <a:gdLst>
                <a:gd name="T0" fmla="*/ 2013 w 2359"/>
                <a:gd name="T1" fmla="*/ 346 h 2359"/>
                <a:gd name="T2" fmla="*/ 2013 w 2359"/>
                <a:gd name="T3" fmla="*/ 2014 h 2359"/>
                <a:gd name="T4" fmla="*/ 345 w 2359"/>
                <a:gd name="T5" fmla="*/ 2014 h 2359"/>
                <a:gd name="T6" fmla="*/ 345 w 2359"/>
                <a:gd name="T7" fmla="*/ 346 h 2359"/>
                <a:gd name="T8" fmla="*/ 370 w 2359"/>
                <a:gd name="T9" fmla="*/ 560 h 2359"/>
                <a:gd name="T10" fmla="*/ 749 w 2359"/>
                <a:gd name="T11" fmla="*/ 394 h 2359"/>
                <a:gd name="T12" fmla="*/ 458 w 2359"/>
                <a:gd name="T13" fmla="*/ 459 h 2359"/>
                <a:gd name="T14" fmla="*/ 1486 w 2359"/>
                <a:gd name="T15" fmla="*/ 207 h 2359"/>
                <a:gd name="T16" fmla="*/ 1663 w 2359"/>
                <a:gd name="T17" fmla="*/ 513 h 2359"/>
                <a:gd name="T18" fmla="*/ 1900 w 2359"/>
                <a:gd name="T19" fmla="*/ 459 h 2359"/>
                <a:gd name="T20" fmla="*/ 2058 w 2359"/>
                <a:gd name="T21" fmla="*/ 661 h 2359"/>
                <a:gd name="T22" fmla="*/ 1785 w 2359"/>
                <a:gd name="T23" fmla="*/ 1140 h 2359"/>
                <a:gd name="T24" fmla="*/ 2058 w 2359"/>
                <a:gd name="T25" fmla="*/ 661 h 2359"/>
                <a:gd name="T26" fmla="*/ 1785 w 2359"/>
                <a:gd name="T27" fmla="*/ 1219 h 2359"/>
                <a:gd name="T28" fmla="*/ 2058 w 2359"/>
                <a:gd name="T29" fmla="*/ 1698 h 2359"/>
                <a:gd name="T30" fmla="*/ 1989 w 2359"/>
                <a:gd name="T31" fmla="*/ 1799 h 2359"/>
                <a:gd name="T32" fmla="*/ 1610 w 2359"/>
                <a:gd name="T33" fmla="*/ 1965 h 2359"/>
                <a:gd name="T34" fmla="*/ 1900 w 2359"/>
                <a:gd name="T35" fmla="*/ 1901 h 2359"/>
                <a:gd name="T36" fmla="*/ 873 w 2359"/>
                <a:gd name="T37" fmla="*/ 2152 h 2359"/>
                <a:gd name="T38" fmla="*/ 695 w 2359"/>
                <a:gd name="T39" fmla="*/ 1846 h 2359"/>
                <a:gd name="T40" fmla="*/ 458 w 2359"/>
                <a:gd name="T41" fmla="*/ 1901 h 2359"/>
                <a:gd name="T42" fmla="*/ 301 w 2359"/>
                <a:gd name="T43" fmla="*/ 1697 h 2359"/>
                <a:gd name="T44" fmla="*/ 574 w 2359"/>
                <a:gd name="T45" fmla="*/ 1219 h 2359"/>
                <a:gd name="T46" fmla="*/ 301 w 2359"/>
                <a:gd name="T47" fmla="*/ 1697 h 2359"/>
                <a:gd name="T48" fmla="*/ 574 w 2359"/>
                <a:gd name="T49" fmla="*/ 1140 h 2359"/>
                <a:gd name="T50" fmla="*/ 301 w 2359"/>
                <a:gd name="T51" fmla="*/ 661 h 2359"/>
                <a:gd name="T52" fmla="*/ 1330 w 2359"/>
                <a:gd name="T53" fmla="*/ 171 h 2359"/>
                <a:gd name="T54" fmla="*/ 1219 w 2359"/>
                <a:gd name="T55" fmla="*/ 494 h 2359"/>
                <a:gd name="T56" fmla="*/ 1539 w 2359"/>
                <a:gd name="T57" fmla="*/ 430 h 2359"/>
                <a:gd name="T58" fmla="*/ 1139 w 2359"/>
                <a:gd name="T59" fmla="*/ 161 h 2359"/>
                <a:gd name="T60" fmla="*/ 820 w 2359"/>
                <a:gd name="T61" fmla="*/ 430 h 2359"/>
                <a:gd name="T62" fmla="*/ 1139 w 2359"/>
                <a:gd name="T63" fmla="*/ 494 h 2359"/>
                <a:gd name="T64" fmla="*/ 1029 w 2359"/>
                <a:gd name="T65" fmla="*/ 2188 h 2359"/>
                <a:gd name="T66" fmla="*/ 1139 w 2359"/>
                <a:gd name="T67" fmla="*/ 1865 h 2359"/>
                <a:gd name="T68" fmla="*/ 820 w 2359"/>
                <a:gd name="T69" fmla="*/ 1929 h 2359"/>
                <a:gd name="T70" fmla="*/ 1219 w 2359"/>
                <a:gd name="T71" fmla="*/ 2199 h 2359"/>
                <a:gd name="T72" fmla="*/ 1539 w 2359"/>
                <a:gd name="T73" fmla="*/ 1929 h 2359"/>
                <a:gd name="T74" fmla="*/ 1219 w 2359"/>
                <a:gd name="T75" fmla="*/ 1865 h 2359"/>
                <a:gd name="T76" fmla="*/ 654 w 2359"/>
                <a:gd name="T77" fmla="*/ 1140 h 2359"/>
                <a:gd name="T78" fmla="*/ 1139 w 2359"/>
                <a:gd name="T79" fmla="*/ 574 h 2359"/>
                <a:gd name="T80" fmla="*/ 654 w 2359"/>
                <a:gd name="T81" fmla="*/ 1140 h 2359"/>
                <a:gd name="T82" fmla="*/ 1705 w 2359"/>
                <a:gd name="T83" fmla="*/ 1140 h 2359"/>
                <a:gd name="T84" fmla="*/ 1219 w 2359"/>
                <a:gd name="T85" fmla="*/ 574 h 2359"/>
                <a:gd name="T86" fmla="*/ 1705 w 2359"/>
                <a:gd name="T87" fmla="*/ 1219 h 2359"/>
                <a:gd name="T88" fmla="*/ 1219 w 2359"/>
                <a:gd name="T89" fmla="*/ 1785 h 2359"/>
                <a:gd name="T90" fmla="*/ 1705 w 2359"/>
                <a:gd name="T91" fmla="*/ 1219 h 2359"/>
                <a:gd name="T92" fmla="*/ 654 w 2359"/>
                <a:gd name="T93" fmla="*/ 1219 h 2359"/>
                <a:gd name="T94" fmla="*/ 1139 w 2359"/>
                <a:gd name="T95" fmla="*/ 1785 h 2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59" h="2359">
                  <a:moveTo>
                    <a:pt x="1179" y="0"/>
                  </a:moveTo>
                  <a:cubicBezTo>
                    <a:pt x="1505" y="0"/>
                    <a:pt x="1800" y="132"/>
                    <a:pt x="2013" y="346"/>
                  </a:cubicBezTo>
                  <a:cubicBezTo>
                    <a:pt x="2227" y="559"/>
                    <a:pt x="2359" y="854"/>
                    <a:pt x="2359" y="1180"/>
                  </a:cubicBezTo>
                  <a:cubicBezTo>
                    <a:pt x="2359" y="1505"/>
                    <a:pt x="2227" y="1800"/>
                    <a:pt x="2013" y="2014"/>
                  </a:cubicBezTo>
                  <a:cubicBezTo>
                    <a:pt x="1800" y="2227"/>
                    <a:pt x="1505" y="2359"/>
                    <a:pt x="1179" y="2359"/>
                  </a:cubicBezTo>
                  <a:cubicBezTo>
                    <a:pt x="854" y="2359"/>
                    <a:pt x="559" y="2227"/>
                    <a:pt x="345" y="2014"/>
                  </a:cubicBezTo>
                  <a:cubicBezTo>
                    <a:pt x="132" y="1800"/>
                    <a:pt x="0" y="1505"/>
                    <a:pt x="0" y="1180"/>
                  </a:cubicBezTo>
                  <a:cubicBezTo>
                    <a:pt x="0" y="854"/>
                    <a:pt x="132" y="559"/>
                    <a:pt x="345" y="346"/>
                  </a:cubicBezTo>
                  <a:cubicBezTo>
                    <a:pt x="559" y="132"/>
                    <a:pt x="854" y="0"/>
                    <a:pt x="1179" y="0"/>
                  </a:cubicBezTo>
                  <a:close/>
                  <a:moveTo>
                    <a:pt x="370" y="560"/>
                  </a:moveTo>
                  <a:cubicBezTo>
                    <a:pt x="455" y="539"/>
                    <a:pt x="568" y="524"/>
                    <a:pt x="695" y="513"/>
                  </a:cubicBezTo>
                  <a:cubicBezTo>
                    <a:pt x="712" y="471"/>
                    <a:pt x="730" y="431"/>
                    <a:pt x="749" y="394"/>
                  </a:cubicBezTo>
                  <a:cubicBezTo>
                    <a:pt x="786" y="322"/>
                    <a:pt x="827" y="259"/>
                    <a:pt x="873" y="207"/>
                  </a:cubicBezTo>
                  <a:cubicBezTo>
                    <a:pt x="714" y="257"/>
                    <a:pt x="573" y="344"/>
                    <a:pt x="458" y="459"/>
                  </a:cubicBezTo>
                  <a:cubicBezTo>
                    <a:pt x="427" y="490"/>
                    <a:pt x="397" y="524"/>
                    <a:pt x="370" y="560"/>
                  </a:cubicBezTo>
                  <a:close/>
                  <a:moveTo>
                    <a:pt x="1486" y="207"/>
                  </a:moveTo>
                  <a:cubicBezTo>
                    <a:pt x="1531" y="259"/>
                    <a:pt x="1573" y="322"/>
                    <a:pt x="1610" y="394"/>
                  </a:cubicBezTo>
                  <a:cubicBezTo>
                    <a:pt x="1629" y="431"/>
                    <a:pt x="1647" y="471"/>
                    <a:pt x="1663" y="513"/>
                  </a:cubicBezTo>
                  <a:cubicBezTo>
                    <a:pt x="1791" y="524"/>
                    <a:pt x="1903" y="539"/>
                    <a:pt x="1989" y="560"/>
                  </a:cubicBezTo>
                  <a:cubicBezTo>
                    <a:pt x="1962" y="524"/>
                    <a:pt x="1932" y="490"/>
                    <a:pt x="1900" y="459"/>
                  </a:cubicBezTo>
                  <a:cubicBezTo>
                    <a:pt x="1786" y="344"/>
                    <a:pt x="1644" y="257"/>
                    <a:pt x="1486" y="207"/>
                  </a:cubicBezTo>
                  <a:close/>
                  <a:moveTo>
                    <a:pt x="2058" y="661"/>
                  </a:moveTo>
                  <a:cubicBezTo>
                    <a:pt x="1994" y="631"/>
                    <a:pt x="1860" y="608"/>
                    <a:pt x="1693" y="593"/>
                  </a:cubicBezTo>
                  <a:cubicBezTo>
                    <a:pt x="1747" y="756"/>
                    <a:pt x="1781" y="944"/>
                    <a:pt x="1785" y="1140"/>
                  </a:cubicBezTo>
                  <a:cubicBezTo>
                    <a:pt x="2198" y="1140"/>
                    <a:pt x="2198" y="1140"/>
                    <a:pt x="2198" y="1140"/>
                  </a:cubicBezTo>
                  <a:cubicBezTo>
                    <a:pt x="2192" y="965"/>
                    <a:pt x="2141" y="802"/>
                    <a:pt x="2058" y="661"/>
                  </a:cubicBezTo>
                  <a:close/>
                  <a:moveTo>
                    <a:pt x="2198" y="1219"/>
                  </a:moveTo>
                  <a:cubicBezTo>
                    <a:pt x="1785" y="1219"/>
                    <a:pt x="1785" y="1219"/>
                    <a:pt x="1785" y="1219"/>
                  </a:cubicBezTo>
                  <a:cubicBezTo>
                    <a:pt x="1781" y="1415"/>
                    <a:pt x="1747" y="1603"/>
                    <a:pt x="1693" y="1766"/>
                  </a:cubicBezTo>
                  <a:cubicBezTo>
                    <a:pt x="1860" y="1751"/>
                    <a:pt x="1994" y="1728"/>
                    <a:pt x="2058" y="1698"/>
                  </a:cubicBezTo>
                  <a:cubicBezTo>
                    <a:pt x="2141" y="1557"/>
                    <a:pt x="2192" y="1394"/>
                    <a:pt x="2198" y="1219"/>
                  </a:cubicBezTo>
                  <a:close/>
                  <a:moveTo>
                    <a:pt x="1989" y="1799"/>
                  </a:moveTo>
                  <a:cubicBezTo>
                    <a:pt x="1903" y="1820"/>
                    <a:pt x="1791" y="1835"/>
                    <a:pt x="1663" y="1846"/>
                  </a:cubicBezTo>
                  <a:cubicBezTo>
                    <a:pt x="1647" y="1888"/>
                    <a:pt x="1629" y="1928"/>
                    <a:pt x="1610" y="1965"/>
                  </a:cubicBezTo>
                  <a:cubicBezTo>
                    <a:pt x="1573" y="2037"/>
                    <a:pt x="1531" y="2100"/>
                    <a:pt x="1486" y="2152"/>
                  </a:cubicBezTo>
                  <a:cubicBezTo>
                    <a:pt x="1644" y="2102"/>
                    <a:pt x="1786" y="2015"/>
                    <a:pt x="1900" y="1901"/>
                  </a:cubicBezTo>
                  <a:cubicBezTo>
                    <a:pt x="1932" y="1869"/>
                    <a:pt x="1962" y="1835"/>
                    <a:pt x="1989" y="1799"/>
                  </a:cubicBezTo>
                  <a:close/>
                  <a:moveTo>
                    <a:pt x="873" y="2152"/>
                  </a:moveTo>
                  <a:cubicBezTo>
                    <a:pt x="827" y="2100"/>
                    <a:pt x="786" y="2037"/>
                    <a:pt x="749" y="1965"/>
                  </a:cubicBezTo>
                  <a:cubicBezTo>
                    <a:pt x="730" y="1928"/>
                    <a:pt x="712" y="1888"/>
                    <a:pt x="695" y="1846"/>
                  </a:cubicBezTo>
                  <a:cubicBezTo>
                    <a:pt x="568" y="1835"/>
                    <a:pt x="455" y="1820"/>
                    <a:pt x="369" y="1800"/>
                  </a:cubicBezTo>
                  <a:cubicBezTo>
                    <a:pt x="397" y="1835"/>
                    <a:pt x="426" y="1869"/>
                    <a:pt x="458" y="1901"/>
                  </a:cubicBezTo>
                  <a:cubicBezTo>
                    <a:pt x="573" y="2015"/>
                    <a:pt x="714" y="2102"/>
                    <a:pt x="873" y="2152"/>
                  </a:cubicBezTo>
                  <a:close/>
                  <a:moveTo>
                    <a:pt x="301" y="1697"/>
                  </a:moveTo>
                  <a:cubicBezTo>
                    <a:pt x="364" y="1728"/>
                    <a:pt x="498" y="1751"/>
                    <a:pt x="666" y="1766"/>
                  </a:cubicBezTo>
                  <a:cubicBezTo>
                    <a:pt x="612" y="1603"/>
                    <a:pt x="578" y="1415"/>
                    <a:pt x="574" y="1219"/>
                  </a:cubicBezTo>
                  <a:cubicBezTo>
                    <a:pt x="160" y="1219"/>
                    <a:pt x="160" y="1219"/>
                    <a:pt x="160" y="1219"/>
                  </a:cubicBezTo>
                  <a:cubicBezTo>
                    <a:pt x="167" y="1394"/>
                    <a:pt x="217" y="1556"/>
                    <a:pt x="301" y="1697"/>
                  </a:cubicBezTo>
                  <a:close/>
                  <a:moveTo>
                    <a:pt x="160" y="1140"/>
                  </a:moveTo>
                  <a:cubicBezTo>
                    <a:pt x="574" y="1140"/>
                    <a:pt x="574" y="1140"/>
                    <a:pt x="574" y="1140"/>
                  </a:cubicBezTo>
                  <a:cubicBezTo>
                    <a:pt x="578" y="944"/>
                    <a:pt x="612" y="756"/>
                    <a:pt x="666" y="593"/>
                  </a:cubicBezTo>
                  <a:cubicBezTo>
                    <a:pt x="499" y="608"/>
                    <a:pt x="365" y="631"/>
                    <a:pt x="301" y="661"/>
                  </a:cubicBezTo>
                  <a:cubicBezTo>
                    <a:pt x="217" y="802"/>
                    <a:pt x="167" y="965"/>
                    <a:pt x="160" y="1140"/>
                  </a:cubicBezTo>
                  <a:close/>
                  <a:moveTo>
                    <a:pt x="1330" y="171"/>
                  </a:moveTo>
                  <a:cubicBezTo>
                    <a:pt x="1294" y="165"/>
                    <a:pt x="1257" y="162"/>
                    <a:pt x="1219" y="161"/>
                  </a:cubicBezTo>
                  <a:cubicBezTo>
                    <a:pt x="1219" y="494"/>
                    <a:pt x="1219" y="494"/>
                    <a:pt x="1219" y="494"/>
                  </a:cubicBezTo>
                  <a:cubicBezTo>
                    <a:pt x="1341" y="494"/>
                    <a:pt x="1462" y="498"/>
                    <a:pt x="1575" y="506"/>
                  </a:cubicBezTo>
                  <a:cubicBezTo>
                    <a:pt x="1563" y="480"/>
                    <a:pt x="1551" y="455"/>
                    <a:pt x="1539" y="430"/>
                  </a:cubicBezTo>
                  <a:cubicBezTo>
                    <a:pt x="1479" y="314"/>
                    <a:pt x="1407" y="223"/>
                    <a:pt x="1330" y="171"/>
                  </a:cubicBezTo>
                  <a:close/>
                  <a:moveTo>
                    <a:pt x="1139" y="161"/>
                  </a:moveTo>
                  <a:cubicBezTo>
                    <a:pt x="1102" y="162"/>
                    <a:pt x="1065" y="165"/>
                    <a:pt x="1029" y="171"/>
                  </a:cubicBezTo>
                  <a:cubicBezTo>
                    <a:pt x="951" y="223"/>
                    <a:pt x="880" y="314"/>
                    <a:pt x="820" y="430"/>
                  </a:cubicBezTo>
                  <a:cubicBezTo>
                    <a:pt x="807" y="455"/>
                    <a:pt x="795" y="480"/>
                    <a:pt x="784" y="506"/>
                  </a:cubicBezTo>
                  <a:cubicBezTo>
                    <a:pt x="897" y="498"/>
                    <a:pt x="1018" y="494"/>
                    <a:pt x="1139" y="494"/>
                  </a:cubicBezTo>
                  <a:cubicBezTo>
                    <a:pt x="1139" y="161"/>
                    <a:pt x="1139" y="161"/>
                    <a:pt x="1139" y="161"/>
                  </a:cubicBezTo>
                  <a:close/>
                  <a:moveTo>
                    <a:pt x="1029" y="2188"/>
                  </a:moveTo>
                  <a:cubicBezTo>
                    <a:pt x="1065" y="2194"/>
                    <a:pt x="1102" y="2197"/>
                    <a:pt x="1139" y="2199"/>
                  </a:cubicBezTo>
                  <a:cubicBezTo>
                    <a:pt x="1139" y="1865"/>
                    <a:pt x="1139" y="1865"/>
                    <a:pt x="1139" y="1865"/>
                  </a:cubicBezTo>
                  <a:cubicBezTo>
                    <a:pt x="1018" y="1865"/>
                    <a:pt x="897" y="1861"/>
                    <a:pt x="784" y="1853"/>
                  </a:cubicBezTo>
                  <a:cubicBezTo>
                    <a:pt x="795" y="1879"/>
                    <a:pt x="807" y="1905"/>
                    <a:pt x="820" y="1929"/>
                  </a:cubicBezTo>
                  <a:cubicBezTo>
                    <a:pt x="880" y="2045"/>
                    <a:pt x="951" y="2136"/>
                    <a:pt x="1029" y="2188"/>
                  </a:cubicBezTo>
                  <a:close/>
                  <a:moveTo>
                    <a:pt x="1219" y="2199"/>
                  </a:moveTo>
                  <a:cubicBezTo>
                    <a:pt x="1257" y="2197"/>
                    <a:pt x="1294" y="2194"/>
                    <a:pt x="1330" y="2188"/>
                  </a:cubicBezTo>
                  <a:cubicBezTo>
                    <a:pt x="1407" y="2136"/>
                    <a:pt x="1479" y="2045"/>
                    <a:pt x="1539" y="1929"/>
                  </a:cubicBezTo>
                  <a:cubicBezTo>
                    <a:pt x="1551" y="1905"/>
                    <a:pt x="1563" y="1879"/>
                    <a:pt x="1575" y="1853"/>
                  </a:cubicBezTo>
                  <a:cubicBezTo>
                    <a:pt x="1462" y="1861"/>
                    <a:pt x="1341" y="1865"/>
                    <a:pt x="1219" y="1865"/>
                  </a:cubicBezTo>
                  <a:cubicBezTo>
                    <a:pt x="1219" y="2199"/>
                    <a:pt x="1219" y="2199"/>
                    <a:pt x="1219" y="2199"/>
                  </a:cubicBezTo>
                  <a:close/>
                  <a:moveTo>
                    <a:pt x="654" y="1140"/>
                  </a:moveTo>
                  <a:cubicBezTo>
                    <a:pt x="1139" y="1140"/>
                    <a:pt x="1139" y="1140"/>
                    <a:pt x="1139" y="1140"/>
                  </a:cubicBezTo>
                  <a:cubicBezTo>
                    <a:pt x="1139" y="574"/>
                    <a:pt x="1139" y="574"/>
                    <a:pt x="1139" y="574"/>
                  </a:cubicBezTo>
                  <a:cubicBezTo>
                    <a:pt x="1005" y="574"/>
                    <a:pt x="872" y="579"/>
                    <a:pt x="752" y="587"/>
                  </a:cubicBezTo>
                  <a:cubicBezTo>
                    <a:pt x="694" y="749"/>
                    <a:pt x="658" y="939"/>
                    <a:pt x="654" y="1140"/>
                  </a:cubicBezTo>
                  <a:close/>
                  <a:moveTo>
                    <a:pt x="1219" y="1140"/>
                  </a:moveTo>
                  <a:cubicBezTo>
                    <a:pt x="1705" y="1140"/>
                    <a:pt x="1705" y="1140"/>
                    <a:pt x="1705" y="1140"/>
                  </a:cubicBezTo>
                  <a:cubicBezTo>
                    <a:pt x="1700" y="939"/>
                    <a:pt x="1664" y="749"/>
                    <a:pt x="1606" y="587"/>
                  </a:cubicBezTo>
                  <a:cubicBezTo>
                    <a:pt x="1486" y="579"/>
                    <a:pt x="1353" y="574"/>
                    <a:pt x="1219" y="574"/>
                  </a:cubicBezTo>
                  <a:cubicBezTo>
                    <a:pt x="1219" y="1140"/>
                    <a:pt x="1219" y="1140"/>
                    <a:pt x="1219" y="1140"/>
                  </a:cubicBezTo>
                  <a:close/>
                  <a:moveTo>
                    <a:pt x="1705" y="1219"/>
                  </a:moveTo>
                  <a:cubicBezTo>
                    <a:pt x="1219" y="1219"/>
                    <a:pt x="1219" y="1219"/>
                    <a:pt x="1219" y="1219"/>
                  </a:cubicBezTo>
                  <a:cubicBezTo>
                    <a:pt x="1219" y="1785"/>
                    <a:pt x="1219" y="1785"/>
                    <a:pt x="1219" y="1785"/>
                  </a:cubicBezTo>
                  <a:cubicBezTo>
                    <a:pt x="1353" y="1785"/>
                    <a:pt x="1486" y="1781"/>
                    <a:pt x="1606" y="1772"/>
                  </a:cubicBezTo>
                  <a:cubicBezTo>
                    <a:pt x="1665" y="1610"/>
                    <a:pt x="1700" y="1420"/>
                    <a:pt x="1705" y="1219"/>
                  </a:cubicBezTo>
                  <a:close/>
                  <a:moveTo>
                    <a:pt x="1139" y="1219"/>
                  </a:moveTo>
                  <a:cubicBezTo>
                    <a:pt x="654" y="1219"/>
                    <a:pt x="654" y="1219"/>
                    <a:pt x="654" y="1219"/>
                  </a:cubicBezTo>
                  <a:cubicBezTo>
                    <a:pt x="658" y="1420"/>
                    <a:pt x="694" y="1610"/>
                    <a:pt x="752" y="1772"/>
                  </a:cubicBezTo>
                  <a:cubicBezTo>
                    <a:pt x="872" y="1781"/>
                    <a:pt x="1005" y="1785"/>
                    <a:pt x="1139" y="1785"/>
                  </a:cubicBezTo>
                  <a:lnTo>
                    <a:pt x="1139" y="1219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custDataLst>
      <p:tags r:id="rId3"/>
    </p:custDataLst>
    <p:extLst>
      <p:ext uri="{BB962C8B-B14F-4D97-AF65-F5344CB8AC3E}">
        <p14:creationId xmlns:p14="http://schemas.microsoft.com/office/powerpoint/2010/main" val="3628642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914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16002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7pPr>
      <a:lvl8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2057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144">
          <p15:clr>
            <a:srgbClr val="F26B43"/>
          </p15:clr>
        </p15:guide>
        <p15:guide id="4" pos="694">
          <p15:clr>
            <a:srgbClr val="F26B43"/>
          </p15:clr>
        </p15:guide>
        <p15:guide id="5" pos="766">
          <p15:clr>
            <a:srgbClr val="F26B43"/>
          </p15:clr>
        </p15:guide>
        <p15:guide id="6" pos="1316">
          <p15:clr>
            <a:srgbClr val="F26B43"/>
          </p15:clr>
        </p15:guide>
        <p15:guide id="7" pos="1388">
          <p15:clr>
            <a:srgbClr val="F26B43"/>
          </p15:clr>
        </p15:guide>
        <p15:guide id="8" pos="1938">
          <p15:clr>
            <a:srgbClr val="F26B43"/>
          </p15:clr>
        </p15:guide>
        <p15:guide id="9" pos="2010">
          <p15:clr>
            <a:srgbClr val="F26B43"/>
          </p15:clr>
        </p15:guide>
        <p15:guide id="10" pos="2560">
          <p15:clr>
            <a:srgbClr val="F26B43"/>
          </p15:clr>
        </p15:guide>
        <p15:guide id="11" pos="2632">
          <p15:clr>
            <a:srgbClr val="F26B43"/>
          </p15:clr>
        </p15:guide>
        <p15:guide id="12" pos="3182">
          <p15:clr>
            <a:srgbClr val="F26B43"/>
          </p15:clr>
        </p15:guide>
        <p15:guide id="13" pos="3254">
          <p15:clr>
            <a:srgbClr val="F26B43"/>
          </p15:clr>
        </p15:guide>
        <p15:guide id="14" pos="3804">
          <p15:clr>
            <a:srgbClr val="F26B43"/>
          </p15:clr>
        </p15:guide>
        <p15:guide id="15" pos="3876">
          <p15:clr>
            <a:srgbClr val="F26B43"/>
          </p15:clr>
        </p15:guide>
        <p15:guide id="16" pos="4426">
          <p15:clr>
            <a:srgbClr val="F26B43"/>
          </p15:clr>
        </p15:guide>
        <p15:guide id="17" pos="4498">
          <p15:clr>
            <a:srgbClr val="F26B43"/>
          </p15:clr>
        </p15:guide>
        <p15:guide id="18" pos="5048">
          <p15:clr>
            <a:srgbClr val="F26B43"/>
          </p15:clr>
        </p15:guide>
        <p15:guide id="19" pos="5120">
          <p15:clr>
            <a:srgbClr val="F26B43"/>
          </p15:clr>
        </p15:guide>
        <p15:guide id="20" pos="5670">
          <p15:clr>
            <a:srgbClr val="F26B43"/>
          </p15:clr>
        </p15:guide>
        <p15:guide id="21" pos="5742">
          <p15:clr>
            <a:srgbClr val="F26B43"/>
          </p15:clr>
        </p15:guide>
        <p15:guide id="22" pos="6292">
          <p15:clr>
            <a:srgbClr val="F26B43"/>
          </p15:clr>
        </p15:guide>
        <p15:guide id="23" pos="6364">
          <p15:clr>
            <a:srgbClr val="F26B43"/>
          </p15:clr>
        </p15:guide>
        <p15:guide id="24" pos="6914">
          <p15:clr>
            <a:srgbClr val="F26B43"/>
          </p15:clr>
        </p15:guide>
        <p15:guide id="25" pos="6986">
          <p15:clr>
            <a:srgbClr val="F26B43"/>
          </p15:clr>
        </p15:guide>
        <p15:guide id="26" pos="7536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144">
          <p15:clr>
            <a:srgbClr val="F26B43"/>
          </p15:clr>
        </p15:guide>
        <p15:guide id="30" orient="horz" pos="414">
          <p15:clr>
            <a:srgbClr val="F26B43"/>
          </p15:clr>
        </p15:guide>
        <p15:guide id="31" orient="horz" pos="486">
          <p15:clr>
            <a:srgbClr val="F26B43"/>
          </p15:clr>
        </p15:guide>
        <p15:guide id="32" orient="horz" pos="756">
          <p15:clr>
            <a:srgbClr val="F26B43"/>
          </p15:clr>
        </p15:guide>
        <p15:guide id="33" orient="horz" pos="828">
          <p15:clr>
            <a:srgbClr val="F26B43"/>
          </p15:clr>
        </p15:guide>
        <p15:guide id="34" orient="horz" pos="1098">
          <p15:clr>
            <a:srgbClr val="F26B43"/>
          </p15:clr>
        </p15:guide>
        <p15:guide id="35" orient="horz" pos="1170">
          <p15:clr>
            <a:srgbClr val="F26B43"/>
          </p15:clr>
        </p15:guide>
        <p15:guide id="36" orient="horz" pos="1440">
          <p15:clr>
            <a:srgbClr val="F26B43"/>
          </p15:clr>
        </p15:guide>
        <p15:guide id="37" orient="horz" pos="1512">
          <p15:clr>
            <a:srgbClr val="F26B43"/>
          </p15:clr>
        </p15:guide>
        <p15:guide id="38" orient="horz" pos="1782">
          <p15:clr>
            <a:srgbClr val="F26B43"/>
          </p15:clr>
        </p15:guide>
        <p15:guide id="39" orient="horz" pos="1854">
          <p15:clr>
            <a:srgbClr val="F26B43"/>
          </p15:clr>
        </p15:guide>
        <p15:guide id="40" orient="horz" pos="2124">
          <p15:clr>
            <a:srgbClr val="F26B43"/>
          </p15:clr>
        </p15:guide>
        <p15:guide id="41" orient="horz" pos="2196">
          <p15:clr>
            <a:srgbClr val="F26B43"/>
          </p15:clr>
        </p15:guide>
        <p15:guide id="42" orient="horz" pos="2466">
          <p15:clr>
            <a:srgbClr val="F26B43"/>
          </p15:clr>
        </p15:guide>
        <p15:guide id="43" orient="horz" pos="2538">
          <p15:clr>
            <a:srgbClr val="F26B43"/>
          </p15:clr>
        </p15:guide>
        <p15:guide id="44" orient="horz" pos="2808">
          <p15:clr>
            <a:srgbClr val="F26B43"/>
          </p15:clr>
        </p15:guide>
        <p15:guide id="45" orient="horz" pos="2880">
          <p15:clr>
            <a:srgbClr val="F26B43"/>
          </p15:clr>
        </p15:guide>
        <p15:guide id="46" orient="horz" pos="3150">
          <p15:clr>
            <a:srgbClr val="F26B43"/>
          </p15:clr>
        </p15:guide>
        <p15:guide id="47" orient="horz" pos="3222">
          <p15:clr>
            <a:srgbClr val="F26B43"/>
          </p15:clr>
        </p15:guide>
        <p15:guide id="48" orient="horz" pos="3492">
          <p15:clr>
            <a:srgbClr val="F26B43"/>
          </p15:clr>
        </p15:guide>
        <p15:guide id="49" orient="horz" pos="3564">
          <p15:clr>
            <a:srgbClr val="F26B43"/>
          </p15:clr>
        </p15:guide>
        <p15:guide id="50" orient="horz" pos="3834">
          <p15:clr>
            <a:srgbClr val="F26B43"/>
          </p15:clr>
        </p15:guide>
        <p15:guide id="51" orient="horz" pos="3906">
          <p15:clr>
            <a:srgbClr val="F26B43"/>
          </p15:clr>
        </p15:guide>
        <p15:guide id="52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antry Machine">
            <a:extLst>
              <a:ext uri="{FF2B5EF4-FFF2-40B4-BE49-F238E27FC236}">
                <a16:creationId xmlns:a16="http://schemas.microsoft.com/office/drawing/2014/main" id="{4C7E20B3-5F92-4E48-8AE2-63E047B83BA5}"/>
              </a:ext>
            </a:extLst>
          </p:cNvPr>
          <p:cNvGrpSpPr/>
          <p:nvPr/>
        </p:nvGrpSpPr>
        <p:grpSpPr>
          <a:xfrm>
            <a:off x="-230880" y="1225474"/>
            <a:ext cx="4685890" cy="1436287"/>
            <a:chOff x="1932498" y="1225474"/>
            <a:chExt cx="4685890" cy="1436287"/>
          </a:xfrm>
        </p:grpSpPr>
        <p:sp>
          <p:nvSpPr>
            <p:cNvPr id="400" name="Freeform 92">
              <a:extLst>
                <a:ext uri="{FF2B5EF4-FFF2-40B4-BE49-F238E27FC236}">
                  <a16:creationId xmlns:a16="http://schemas.microsoft.com/office/drawing/2014/main" id="{3FCEC8F3-CC51-4D50-A6E6-77472922F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2498" y="1374699"/>
              <a:ext cx="1945072" cy="714375"/>
            </a:xfrm>
            <a:custGeom>
              <a:avLst/>
              <a:gdLst>
                <a:gd name="T0" fmla="*/ 1015 w 1015"/>
                <a:gd name="T1" fmla="*/ 9 h 124"/>
                <a:gd name="T2" fmla="*/ 0 w 1015"/>
                <a:gd name="T3" fmla="*/ 28 h 124"/>
                <a:gd name="T4" fmla="*/ 0 w 1015"/>
                <a:gd name="T5" fmla="*/ 18 h 124"/>
                <a:gd name="T6" fmla="*/ 1013 w 1015"/>
                <a:gd name="T7" fmla="*/ 0 h 124"/>
                <a:gd name="T8" fmla="*/ 1015 w 1015"/>
                <a:gd name="T9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5" h="124">
                  <a:moveTo>
                    <a:pt x="1015" y="9"/>
                  </a:moveTo>
                  <a:cubicBezTo>
                    <a:pt x="1013" y="10"/>
                    <a:pt x="479" y="124"/>
                    <a:pt x="0" y="2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77" y="114"/>
                    <a:pt x="1011" y="0"/>
                    <a:pt x="1013" y="0"/>
                  </a:cubicBezTo>
                  <a:lnTo>
                    <a:pt x="1015" y="9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04" name="Freeform 106">
              <a:extLst>
                <a:ext uri="{FF2B5EF4-FFF2-40B4-BE49-F238E27FC236}">
                  <a16:creationId xmlns:a16="http://schemas.microsoft.com/office/drawing/2014/main" id="{5A3FA0A2-E96E-4758-834E-A8F2A5291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940" y="1374699"/>
              <a:ext cx="2626336" cy="547687"/>
            </a:xfrm>
            <a:custGeom>
              <a:avLst/>
              <a:gdLst>
                <a:gd name="T0" fmla="*/ 0 w 618"/>
                <a:gd name="T1" fmla="*/ 9 h 95"/>
                <a:gd name="T2" fmla="*/ 311 w 618"/>
                <a:gd name="T3" fmla="*/ 91 h 95"/>
                <a:gd name="T4" fmla="*/ 618 w 618"/>
                <a:gd name="T5" fmla="*/ 33 h 95"/>
                <a:gd name="T6" fmla="*/ 614 w 618"/>
                <a:gd name="T7" fmla="*/ 24 h 95"/>
                <a:gd name="T8" fmla="*/ 311 w 618"/>
                <a:gd name="T9" fmla="*/ 81 h 95"/>
                <a:gd name="T10" fmla="*/ 4 w 618"/>
                <a:gd name="T11" fmla="*/ 0 h 95"/>
                <a:gd name="T12" fmla="*/ 0 w 618"/>
                <a:gd name="T13" fmla="*/ 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8" h="95">
                  <a:moveTo>
                    <a:pt x="0" y="9"/>
                  </a:moveTo>
                  <a:cubicBezTo>
                    <a:pt x="97" y="59"/>
                    <a:pt x="204" y="87"/>
                    <a:pt x="311" y="91"/>
                  </a:cubicBezTo>
                  <a:cubicBezTo>
                    <a:pt x="418" y="95"/>
                    <a:pt x="524" y="76"/>
                    <a:pt x="618" y="33"/>
                  </a:cubicBezTo>
                  <a:cubicBezTo>
                    <a:pt x="614" y="24"/>
                    <a:pt x="614" y="24"/>
                    <a:pt x="614" y="24"/>
                  </a:cubicBezTo>
                  <a:cubicBezTo>
                    <a:pt x="521" y="66"/>
                    <a:pt x="416" y="85"/>
                    <a:pt x="311" y="81"/>
                  </a:cubicBezTo>
                  <a:cubicBezTo>
                    <a:pt x="206" y="77"/>
                    <a:pt x="100" y="50"/>
                    <a:pt x="4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grpSp>
          <p:nvGrpSpPr>
            <p:cNvPr id="405" name="Group 404">
              <a:extLst>
                <a:ext uri="{FF2B5EF4-FFF2-40B4-BE49-F238E27FC236}">
                  <a16:creationId xmlns:a16="http://schemas.microsoft.com/office/drawing/2014/main" id="{2A648D21-EDC0-4DAD-B30F-BC8E48BED465}"/>
                </a:ext>
              </a:extLst>
            </p:cNvPr>
            <p:cNvGrpSpPr/>
            <p:nvPr/>
          </p:nvGrpSpPr>
          <p:grpSpPr>
            <a:xfrm>
              <a:off x="3637940" y="1225474"/>
              <a:ext cx="414338" cy="414337"/>
              <a:chOff x="7283349" y="237203"/>
              <a:chExt cx="414338" cy="414337"/>
            </a:xfrm>
          </p:grpSpPr>
          <p:sp>
            <p:nvSpPr>
              <p:cNvPr id="406" name="Freeform 107">
                <a:extLst>
                  <a:ext uri="{FF2B5EF4-FFF2-40B4-BE49-F238E27FC236}">
                    <a16:creationId xmlns:a16="http://schemas.microsoft.com/office/drawing/2014/main" id="{4A303572-A92B-4BF6-90ED-D3BFD1BF3A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3349" y="237203"/>
                <a:ext cx="414338" cy="414337"/>
              </a:xfrm>
              <a:custGeom>
                <a:avLst/>
                <a:gdLst>
                  <a:gd name="T0" fmla="*/ 51 w 72"/>
                  <a:gd name="T1" fmla="*/ 72 h 72"/>
                  <a:gd name="T2" fmla="*/ 22 w 72"/>
                  <a:gd name="T3" fmla="*/ 72 h 72"/>
                  <a:gd name="T4" fmla="*/ 0 w 72"/>
                  <a:gd name="T5" fmla="*/ 51 h 72"/>
                  <a:gd name="T6" fmla="*/ 0 w 72"/>
                  <a:gd name="T7" fmla="*/ 0 h 72"/>
                  <a:gd name="T8" fmla="*/ 72 w 72"/>
                  <a:gd name="T9" fmla="*/ 0 h 72"/>
                  <a:gd name="T10" fmla="*/ 72 w 72"/>
                  <a:gd name="T11" fmla="*/ 51 h 72"/>
                  <a:gd name="T12" fmla="*/ 51 w 72"/>
                  <a:gd name="T1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72">
                    <a:moveTo>
                      <a:pt x="51" y="72"/>
                    </a:moveTo>
                    <a:cubicBezTo>
                      <a:pt x="22" y="72"/>
                      <a:pt x="22" y="72"/>
                      <a:pt x="22" y="72"/>
                    </a:cubicBezTo>
                    <a:cubicBezTo>
                      <a:pt x="10" y="72"/>
                      <a:pt x="0" y="63"/>
                      <a:pt x="0" y="5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72" y="63"/>
                      <a:pt x="63" y="72"/>
                      <a:pt x="51" y="72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07" name="Oval 108">
                <a:extLst>
                  <a:ext uri="{FF2B5EF4-FFF2-40B4-BE49-F238E27FC236}">
                    <a16:creationId xmlns:a16="http://schemas.microsoft.com/office/drawing/2014/main" id="{F62DF045-5138-4CB9-A3DA-54B9DF68C1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27811" y="473741"/>
                <a:ext cx="125413" cy="125412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08" name="Oval 109">
                <a:extLst>
                  <a:ext uri="{FF2B5EF4-FFF2-40B4-BE49-F238E27FC236}">
                    <a16:creationId xmlns:a16="http://schemas.microsoft.com/office/drawing/2014/main" id="{F26854ED-08F1-4C41-B61C-9A424D40EC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99261" y="276891"/>
                <a:ext cx="63500" cy="63500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09" name="Oval 110">
                <a:extLst>
                  <a:ext uri="{FF2B5EF4-FFF2-40B4-BE49-F238E27FC236}">
                    <a16:creationId xmlns:a16="http://schemas.microsoft.com/office/drawing/2014/main" id="{4812DE2D-BB2F-4CEB-AAE4-41E953DEB3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8274" y="276891"/>
                <a:ext cx="63500" cy="63500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CCDDA4F-3A69-4B1B-B153-B5C1B7A4452E}"/>
                </a:ext>
              </a:extLst>
            </p:cNvPr>
            <p:cNvGrpSpPr/>
            <p:nvPr/>
          </p:nvGrpSpPr>
          <p:grpSpPr>
            <a:xfrm>
              <a:off x="6267550" y="1225474"/>
              <a:ext cx="350838" cy="1436287"/>
              <a:chOff x="6267550" y="1225474"/>
              <a:chExt cx="350838" cy="1436287"/>
            </a:xfrm>
          </p:grpSpPr>
          <p:sp>
            <p:nvSpPr>
              <p:cNvPr id="887" name="Rectangle 114">
                <a:extLst>
                  <a:ext uri="{FF2B5EF4-FFF2-40B4-BE49-F238E27FC236}">
                    <a16:creationId xmlns:a16="http://schemas.microsoft.com/office/drawing/2014/main" id="{F2BEEC84-FDB0-46AC-B71E-6223839341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4550" y="1768895"/>
                <a:ext cx="92075" cy="892866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29" name="Rectangle 116">
                <a:extLst>
                  <a:ext uri="{FF2B5EF4-FFF2-40B4-BE49-F238E27FC236}">
                    <a16:creationId xmlns:a16="http://schemas.microsoft.com/office/drawing/2014/main" id="{EB0341D2-059D-43E3-94B5-C974CDA2C8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550" y="1225474"/>
                <a:ext cx="350838" cy="547687"/>
              </a:xfrm>
              <a:prstGeom prst="rect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30" name="Oval 117">
                <a:extLst>
                  <a:ext uri="{FF2B5EF4-FFF2-40B4-BE49-F238E27FC236}">
                    <a16:creationId xmlns:a16="http://schemas.microsoft.com/office/drawing/2014/main" id="{1610206A-105E-4F48-AC97-63CDC74FD6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12013" y="1328662"/>
                <a:ext cx="61913" cy="63500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31" name="Oval 118">
                <a:extLst>
                  <a:ext uri="{FF2B5EF4-FFF2-40B4-BE49-F238E27FC236}">
                    <a16:creationId xmlns:a16="http://schemas.microsoft.com/office/drawing/2014/main" id="{8D6C5BA3-1CFA-4C33-B143-E4F5F0A067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12013" y="1604887"/>
                <a:ext cx="61913" cy="63500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5" name="Product">
            <a:extLst>
              <a:ext uri="{FF2B5EF4-FFF2-40B4-BE49-F238E27FC236}">
                <a16:creationId xmlns:a16="http://schemas.microsoft.com/office/drawing/2014/main" id="{F1361475-A0A6-50D8-2858-4AADB53D49B4}"/>
              </a:ext>
            </a:extLst>
          </p:cNvPr>
          <p:cNvGrpSpPr/>
          <p:nvPr/>
        </p:nvGrpSpPr>
        <p:grpSpPr>
          <a:xfrm>
            <a:off x="3806282" y="3036412"/>
            <a:ext cx="946732" cy="754462"/>
            <a:chOff x="3806282" y="3036412"/>
            <a:chExt cx="946732" cy="75446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D16D974-309E-D010-2125-A75E63C4122B}"/>
                </a:ext>
              </a:extLst>
            </p:cNvPr>
            <p:cNvSpPr/>
            <p:nvPr/>
          </p:nvSpPr>
          <p:spPr>
            <a:xfrm>
              <a:off x="3806282" y="3036412"/>
              <a:ext cx="946732" cy="7544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D24F7F9-4694-BBEA-543A-4E69F4690C2F}"/>
                </a:ext>
              </a:extLst>
            </p:cNvPr>
            <p:cNvSpPr/>
            <p:nvPr/>
          </p:nvSpPr>
          <p:spPr>
            <a:xfrm>
              <a:off x="3920584" y="3143724"/>
              <a:ext cx="311439" cy="54014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B5A7A07-CC54-827D-3BF0-0B0F6A8813E5}"/>
                </a:ext>
              </a:extLst>
            </p:cNvPr>
            <p:cNvGrpSpPr/>
            <p:nvPr/>
          </p:nvGrpSpPr>
          <p:grpSpPr>
            <a:xfrm>
              <a:off x="4003278" y="3235206"/>
              <a:ext cx="146050" cy="357186"/>
              <a:chOff x="4003278" y="3235206"/>
              <a:chExt cx="146050" cy="357186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FE4941C4-B688-32A0-1A4D-084076688C3A}"/>
                  </a:ext>
                </a:extLst>
              </p:cNvPr>
              <p:cNvSpPr/>
              <p:nvPr/>
            </p:nvSpPr>
            <p:spPr>
              <a:xfrm>
                <a:off x="4003278" y="3235206"/>
                <a:ext cx="146050" cy="14605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70" name="Oval 469">
                <a:extLst>
                  <a:ext uri="{FF2B5EF4-FFF2-40B4-BE49-F238E27FC236}">
                    <a16:creationId xmlns:a16="http://schemas.microsoft.com/office/drawing/2014/main" id="{04095A95-B4AB-06B2-2248-302EFCAC29F6}"/>
                  </a:ext>
                </a:extLst>
              </p:cNvPr>
              <p:cNvSpPr/>
              <p:nvPr/>
            </p:nvSpPr>
            <p:spPr>
              <a:xfrm>
                <a:off x="4003278" y="3446342"/>
                <a:ext cx="146050" cy="14605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EFB0C59-E7B1-3926-8787-C8CE2FEF8FE5}"/>
                </a:ext>
              </a:extLst>
            </p:cNvPr>
            <p:cNvSpPr/>
            <p:nvPr/>
          </p:nvSpPr>
          <p:spPr>
            <a:xfrm>
              <a:off x="4317274" y="3145950"/>
              <a:ext cx="356702" cy="8925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72" name="Rectangle 471">
              <a:extLst>
                <a:ext uri="{FF2B5EF4-FFF2-40B4-BE49-F238E27FC236}">
                  <a16:creationId xmlns:a16="http://schemas.microsoft.com/office/drawing/2014/main" id="{00CBEAD1-6D04-00F4-79C6-A5CCF1E9053C}"/>
                </a:ext>
              </a:extLst>
            </p:cNvPr>
            <p:cNvSpPr/>
            <p:nvPr/>
          </p:nvSpPr>
          <p:spPr>
            <a:xfrm>
              <a:off x="4317274" y="3295506"/>
              <a:ext cx="356702" cy="8925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FBEF5AAF-F9A0-1E98-9B63-E1A3E3D69888}"/>
                </a:ext>
              </a:extLst>
            </p:cNvPr>
            <p:cNvSpPr/>
            <p:nvPr/>
          </p:nvSpPr>
          <p:spPr>
            <a:xfrm>
              <a:off x="4317274" y="3445062"/>
              <a:ext cx="356702" cy="8925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74" name="Rectangle 473">
              <a:extLst>
                <a:ext uri="{FF2B5EF4-FFF2-40B4-BE49-F238E27FC236}">
                  <a16:creationId xmlns:a16="http://schemas.microsoft.com/office/drawing/2014/main" id="{97149E6D-B723-DD8E-8E2D-12550F4F31D8}"/>
                </a:ext>
              </a:extLst>
            </p:cNvPr>
            <p:cNvSpPr/>
            <p:nvPr/>
          </p:nvSpPr>
          <p:spPr>
            <a:xfrm>
              <a:off x="4317274" y="3594617"/>
              <a:ext cx="356702" cy="8925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403" name="Rectangle 105">
            <a:extLst>
              <a:ext uri="{FF2B5EF4-FFF2-40B4-BE49-F238E27FC236}">
                <a16:creationId xmlns:a16="http://schemas.microsoft.com/office/drawing/2014/main" id="{5D0C602D-FC39-4FB3-B756-1404A4936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11199"/>
            <a:ext cx="12192000" cy="92075"/>
          </a:xfrm>
          <a:prstGeom prst="rect">
            <a:avLst/>
          </a:prstGeom>
          <a:solidFill>
            <a:srgbClr val="9D9D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560A61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pSp>
        <p:nvGrpSpPr>
          <p:cNvPr id="577" name="Lift Machine">
            <a:extLst>
              <a:ext uri="{FF2B5EF4-FFF2-40B4-BE49-F238E27FC236}">
                <a16:creationId xmlns:a16="http://schemas.microsoft.com/office/drawing/2014/main" id="{45B640A2-9BA0-4A58-97FD-3526EE3DCC43}"/>
              </a:ext>
            </a:extLst>
          </p:cNvPr>
          <p:cNvGrpSpPr/>
          <p:nvPr/>
        </p:nvGrpSpPr>
        <p:grpSpPr>
          <a:xfrm>
            <a:off x="7686822" y="-278473"/>
            <a:ext cx="1790700" cy="3513679"/>
            <a:chOff x="5545036" y="-619001"/>
            <a:chExt cx="1790700" cy="3513679"/>
          </a:xfrm>
        </p:grpSpPr>
        <p:sp>
          <p:nvSpPr>
            <p:cNvPr id="578" name="Rectangle 211">
              <a:extLst>
                <a:ext uri="{FF2B5EF4-FFF2-40B4-BE49-F238E27FC236}">
                  <a16:creationId xmlns:a16="http://schemas.microsoft.com/office/drawing/2014/main" id="{73CAE836-F6CF-498A-961A-F810FC0D68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1811" y="-619001"/>
              <a:ext cx="57150" cy="2286000"/>
            </a:xfrm>
            <a:prstGeom prst="rect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79" name="Freeform 212">
              <a:extLst>
                <a:ext uri="{FF2B5EF4-FFF2-40B4-BE49-F238E27FC236}">
                  <a16:creationId xmlns:a16="http://schemas.microsoft.com/office/drawing/2014/main" id="{019CCB39-2845-46BF-A307-4C4AA6319C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4811" y="1354803"/>
              <a:ext cx="309563" cy="604837"/>
            </a:xfrm>
            <a:custGeom>
              <a:avLst/>
              <a:gdLst>
                <a:gd name="T0" fmla="*/ 54 w 54"/>
                <a:gd name="T1" fmla="*/ 33 h 105"/>
                <a:gd name="T2" fmla="*/ 54 w 54"/>
                <a:gd name="T3" fmla="*/ 105 h 105"/>
                <a:gd name="T4" fmla="*/ 0 w 54"/>
                <a:gd name="T5" fmla="*/ 105 h 105"/>
                <a:gd name="T6" fmla="*/ 0 w 54"/>
                <a:gd name="T7" fmla="*/ 33 h 105"/>
                <a:gd name="T8" fmla="*/ 14 w 54"/>
                <a:gd name="T9" fmla="*/ 10 h 105"/>
                <a:gd name="T10" fmla="*/ 54 w 54"/>
                <a:gd name="T11" fmla="*/ 3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105">
                  <a:moveTo>
                    <a:pt x="54" y="33"/>
                  </a:moveTo>
                  <a:cubicBezTo>
                    <a:pt x="54" y="105"/>
                    <a:pt x="54" y="105"/>
                    <a:pt x="54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23"/>
                    <a:pt x="5" y="15"/>
                    <a:pt x="14" y="10"/>
                  </a:cubicBezTo>
                  <a:cubicBezTo>
                    <a:pt x="32" y="0"/>
                    <a:pt x="54" y="12"/>
                    <a:pt x="54" y="33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0" name="Oval 213">
              <a:extLst>
                <a:ext uri="{FF2B5EF4-FFF2-40B4-BE49-F238E27FC236}">
                  <a16:creationId xmlns:a16="http://schemas.microsoft.com/office/drawing/2014/main" id="{558397AA-5AA4-46DD-AA35-5778AC162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1811" y="1505616"/>
              <a:ext cx="61913" cy="63500"/>
            </a:xfrm>
            <a:prstGeom prst="ellipse">
              <a:avLst/>
            </a:pr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1" name="Oval 214">
              <a:extLst>
                <a:ext uri="{FF2B5EF4-FFF2-40B4-BE49-F238E27FC236}">
                  <a16:creationId xmlns:a16="http://schemas.microsoft.com/office/drawing/2014/main" id="{2BD07ABB-7F7B-488C-8CCE-90405BA66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1811" y="1788191"/>
              <a:ext cx="61913" cy="61912"/>
            </a:xfrm>
            <a:prstGeom prst="ellipse">
              <a:avLst/>
            </a:pr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2" name="Freeform 231">
              <a:extLst>
                <a:ext uri="{FF2B5EF4-FFF2-40B4-BE49-F238E27FC236}">
                  <a16:creationId xmlns:a16="http://schemas.microsoft.com/office/drawing/2014/main" id="{39E675E8-FBEC-4AD8-AE9D-11DE33D91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6149" y="2127916"/>
              <a:ext cx="234950" cy="350837"/>
            </a:xfrm>
            <a:custGeom>
              <a:avLst/>
              <a:gdLst>
                <a:gd name="T0" fmla="*/ 0 w 148"/>
                <a:gd name="T1" fmla="*/ 203 h 221"/>
                <a:gd name="T2" fmla="*/ 116 w 148"/>
                <a:gd name="T3" fmla="*/ 0 h 221"/>
                <a:gd name="T4" fmla="*/ 148 w 148"/>
                <a:gd name="T5" fmla="*/ 22 h 221"/>
                <a:gd name="T6" fmla="*/ 32 w 148"/>
                <a:gd name="T7" fmla="*/ 221 h 221"/>
                <a:gd name="T8" fmla="*/ 0 w 148"/>
                <a:gd name="T9" fmla="*/ 20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221">
                  <a:moveTo>
                    <a:pt x="0" y="203"/>
                  </a:moveTo>
                  <a:lnTo>
                    <a:pt x="116" y="0"/>
                  </a:lnTo>
                  <a:lnTo>
                    <a:pt x="148" y="22"/>
                  </a:lnTo>
                  <a:lnTo>
                    <a:pt x="32" y="221"/>
                  </a:lnTo>
                  <a:lnTo>
                    <a:pt x="0" y="20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3" name="Freeform 232">
              <a:extLst>
                <a:ext uri="{FF2B5EF4-FFF2-40B4-BE49-F238E27FC236}">
                  <a16:creationId xmlns:a16="http://schemas.microsoft.com/office/drawing/2014/main" id="{0968A50B-9BED-41C5-82E1-A1CE8A97F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6149" y="2421603"/>
              <a:ext cx="309563" cy="473075"/>
            </a:xfrm>
            <a:custGeom>
              <a:avLst/>
              <a:gdLst>
                <a:gd name="T0" fmla="*/ 0 w 54"/>
                <a:gd name="T1" fmla="*/ 5 h 82"/>
                <a:gd name="T2" fmla="*/ 9 w 54"/>
                <a:gd name="T3" fmla="*/ 0 h 82"/>
                <a:gd name="T4" fmla="*/ 50 w 54"/>
                <a:gd name="T5" fmla="*/ 71 h 82"/>
                <a:gd name="T6" fmla="*/ 41 w 54"/>
                <a:gd name="T7" fmla="*/ 76 h 82"/>
                <a:gd name="T8" fmla="*/ 0 w 54"/>
                <a:gd name="T9" fmla="*/ 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82">
                  <a:moveTo>
                    <a:pt x="0" y="5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4" y="77"/>
                    <a:pt x="44" y="82"/>
                    <a:pt x="41" y="7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4" name="Oval 233">
              <a:extLst>
                <a:ext uri="{FF2B5EF4-FFF2-40B4-BE49-F238E27FC236}">
                  <a16:creationId xmlns:a16="http://schemas.microsoft.com/office/drawing/2014/main" id="{C57373E8-BF13-40B6-BF41-57191420B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5036" y="2393028"/>
              <a:ext cx="114300" cy="114300"/>
            </a:xfrm>
            <a:prstGeom prst="ellipse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5" name="Freeform 234">
              <a:extLst>
                <a:ext uri="{FF2B5EF4-FFF2-40B4-BE49-F238E27FC236}">
                  <a16:creationId xmlns:a16="http://schemas.microsoft.com/office/drawing/2014/main" id="{A721C641-6A3D-496B-81E1-F881364EE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8086" y="2127916"/>
              <a:ext cx="236538" cy="350837"/>
            </a:xfrm>
            <a:custGeom>
              <a:avLst/>
              <a:gdLst>
                <a:gd name="T0" fmla="*/ 149 w 149"/>
                <a:gd name="T1" fmla="*/ 203 h 221"/>
                <a:gd name="T2" fmla="*/ 33 w 149"/>
                <a:gd name="T3" fmla="*/ 0 h 221"/>
                <a:gd name="T4" fmla="*/ 0 w 149"/>
                <a:gd name="T5" fmla="*/ 22 h 221"/>
                <a:gd name="T6" fmla="*/ 116 w 149"/>
                <a:gd name="T7" fmla="*/ 221 h 221"/>
                <a:gd name="T8" fmla="*/ 149 w 149"/>
                <a:gd name="T9" fmla="*/ 20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21">
                  <a:moveTo>
                    <a:pt x="149" y="203"/>
                  </a:moveTo>
                  <a:lnTo>
                    <a:pt x="33" y="0"/>
                  </a:lnTo>
                  <a:lnTo>
                    <a:pt x="0" y="22"/>
                  </a:lnTo>
                  <a:lnTo>
                    <a:pt x="116" y="221"/>
                  </a:lnTo>
                  <a:lnTo>
                    <a:pt x="149" y="20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6" name="Freeform 235">
              <a:extLst>
                <a:ext uri="{FF2B5EF4-FFF2-40B4-BE49-F238E27FC236}">
                  <a16:creationId xmlns:a16="http://schemas.microsoft.com/office/drawing/2014/main" id="{41EDF9CC-7244-4634-B09C-DF8033575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9824" y="2421603"/>
              <a:ext cx="304800" cy="473075"/>
            </a:xfrm>
            <a:custGeom>
              <a:avLst/>
              <a:gdLst>
                <a:gd name="T0" fmla="*/ 53 w 53"/>
                <a:gd name="T1" fmla="*/ 5 h 82"/>
                <a:gd name="T2" fmla="*/ 44 w 53"/>
                <a:gd name="T3" fmla="*/ 0 h 82"/>
                <a:gd name="T4" fmla="*/ 3 w 53"/>
                <a:gd name="T5" fmla="*/ 71 h 82"/>
                <a:gd name="T6" fmla="*/ 12 w 53"/>
                <a:gd name="T7" fmla="*/ 76 h 82"/>
                <a:gd name="T8" fmla="*/ 53 w 53"/>
                <a:gd name="T9" fmla="*/ 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2">
                  <a:moveTo>
                    <a:pt x="53" y="5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0" y="77"/>
                    <a:pt x="9" y="82"/>
                    <a:pt x="12" y="76"/>
                  </a:cubicBezTo>
                  <a:lnTo>
                    <a:pt x="53" y="5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7" name="Oval 236">
              <a:extLst>
                <a:ext uri="{FF2B5EF4-FFF2-40B4-BE49-F238E27FC236}">
                  <a16:creationId xmlns:a16="http://schemas.microsoft.com/office/drawing/2014/main" id="{FA9718A6-5030-4B81-A260-FE4DAACC03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1436" y="2393028"/>
              <a:ext cx="114300" cy="114300"/>
            </a:xfrm>
            <a:prstGeom prst="ellipse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8" name="Freeform 237">
              <a:extLst>
                <a:ext uri="{FF2B5EF4-FFF2-40B4-BE49-F238E27FC236}">
                  <a16:creationId xmlns:a16="http://schemas.microsoft.com/office/drawing/2014/main" id="{2DDD7248-88D8-4F4D-9B5B-5F36D66D8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1724" y="1959641"/>
              <a:ext cx="1457325" cy="179387"/>
            </a:xfrm>
            <a:custGeom>
              <a:avLst/>
              <a:gdLst>
                <a:gd name="T0" fmla="*/ 61 w 918"/>
                <a:gd name="T1" fmla="*/ 0 h 113"/>
                <a:gd name="T2" fmla="*/ 480 w 918"/>
                <a:gd name="T3" fmla="*/ 0 h 113"/>
                <a:gd name="T4" fmla="*/ 857 w 918"/>
                <a:gd name="T5" fmla="*/ 0 h 113"/>
                <a:gd name="T6" fmla="*/ 918 w 918"/>
                <a:gd name="T7" fmla="*/ 113 h 113"/>
                <a:gd name="T8" fmla="*/ 0 w 918"/>
                <a:gd name="T9" fmla="*/ 113 h 113"/>
                <a:gd name="T10" fmla="*/ 61 w 918"/>
                <a:gd name="T1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8" h="113">
                  <a:moveTo>
                    <a:pt x="61" y="0"/>
                  </a:moveTo>
                  <a:lnTo>
                    <a:pt x="480" y="0"/>
                  </a:lnTo>
                  <a:lnTo>
                    <a:pt x="857" y="0"/>
                  </a:lnTo>
                  <a:lnTo>
                    <a:pt x="918" y="113"/>
                  </a:lnTo>
                  <a:lnTo>
                    <a:pt x="0" y="113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9" name="Freeform 238">
              <a:extLst>
                <a:ext uri="{FF2B5EF4-FFF2-40B4-BE49-F238E27FC236}">
                  <a16:creationId xmlns:a16="http://schemas.microsoft.com/office/drawing/2014/main" id="{F9A28693-66A0-4FC5-A6BC-AA0F9C264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0449" y="1959641"/>
              <a:ext cx="563563" cy="260350"/>
            </a:xfrm>
            <a:custGeom>
              <a:avLst/>
              <a:gdLst>
                <a:gd name="T0" fmla="*/ 87 w 355"/>
                <a:gd name="T1" fmla="*/ 0 h 164"/>
                <a:gd name="T2" fmla="*/ 355 w 355"/>
                <a:gd name="T3" fmla="*/ 0 h 164"/>
                <a:gd name="T4" fmla="*/ 268 w 355"/>
                <a:gd name="T5" fmla="*/ 164 h 164"/>
                <a:gd name="T6" fmla="*/ 0 w 355"/>
                <a:gd name="T7" fmla="*/ 164 h 164"/>
                <a:gd name="T8" fmla="*/ 87 w 355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" h="164">
                  <a:moveTo>
                    <a:pt x="87" y="0"/>
                  </a:moveTo>
                  <a:lnTo>
                    <a:pt x="355" y="0"/>
                  </a:lnTo>
                  <a:lnTo>
                    <a:pt x="268" y="164"/>
                  </a:lnTo>
                  <a:lnTo>
                    <a:pt x="0" y="16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90" name="Oval 239">
              <a:extLst>
                <a:ext uri="{FF2B5EF4-FFF2-40B4-BE49-F238E27FC236}">
                  <a16:creationId xmlns:a16="http://schemas.microsoft.com/office/drawing/2014/main" id="{1F2D9D68-3704-4FED-9F49-D5A113280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5711" y="2058066"/>
              <a:ext cx="63500" cy="63500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91" name="Freeform 240">
              <a:extLst>
                <a:ext uri="{FF2B5EF4-FFF2-40B4-BE49-F238E27FC236}">
                  <a16:creationId xmlns:a16="http://schemas.microsoft.com/office/drawing/2014/main" id="{2AB59A7B-745B-4F70-B4BE-B751744EE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6761" y="1959641"/>
              <a:ext cx="561975" cy="260350"/>
            </a:xfrm>
            <a:custGeom>
              <a:avLst/>
              <a:gdLst>
                <a:gd name="T0" fmla="*/ 268 w 354"/>
                <a:gd name="T1" fmla="*/ 0 h 164"/>
                <a:gd name="T2" fmla="*/ 0 w 354"/>
                <a:gd name="T3" fmla="*/ 0 h 164"/>
                <a:gd name="T4" fmla="*/ 87 w 354"/>
                <a:gd name="T5" fmla="*/ 164 h 164"/>
                <a:gd name="T6" fmla="*/ 354 w 354"/>
                <a:gd name="T7" fmla="*/ 164 h 164"/>
                <a:gd name="T8" fmla="*/ 268 w 354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164">
                  <a:moveTo>
                    <a:pt x="268" y="0"/>
                  </a:moveTo>
                  <a:lnTo>
                    <a:pt x="0" y="0"/>
                  </a:lnTo>
                  <a:lnTo>
                    <a:pt x="87" y="164"/>
                  </a:lnTo>
                  <a:lnTo>
                    <a:pt x="354" y="164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92" name="Oval 241">
              <a:extLst>
                <a:ext uri="{FF2B5EF4-FFF2-40B4-BE49-F238E27FC236}">
                  <a16:creationId xmlns:a16="http://schemas.microsoft.com/office/drawing/2014/main" id="{21F1830A-6650-4303-B69A-8699DE2FBC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51561" y="2058066"/>
              <a:ext cx="61913" cy="63500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4" name="Box 1">
            <a:extLst>
              <a:ext uri="{FF2B5EF4-FFF2-40B4-BE49-F238E27FC236}">
                <a16:creationId xmlns:a16="http://schemas.microsoft.com/office/drawing/2014/main" id="{EA9007B7-C260-454E-B3D9-06E532F7AF70}"/>
              </a:ext>
            </a:extLst>
          </p:cNvPr>
          <p:cNvGrpSpPr/>
          <p:nvPr/>
        </p:nvGrpSpPr>
        <p:grpSpPr>
          <a:xfrm>
            <a:off x="3721655" y="3851496"/>
            <a:ext cx="1115986" cy="1119452"/>
            <a:chOff x="-1243013" y="2574849"/>
            <a:chExt cx="1022350" cy="1025525"/>
          </a:xfrm>
        </p:grpSpPr>
        <p:sp>
          <p:nvSpPr>
            <p:cNvPr id="563" name="Rectangle 263">
              <a:extLst>
                <a:ext uri="{FF2B5EF4-FFF2-40B4-BE49-F238E27FC236}">
                  <a16:creationId xmlns:a16="http://schemas.microsoft.com/office/drawing/2014/main" id="{E9F1742B-601E-4028-828F-1DC32BCC2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43013" y="2574849"/>
              <a:ext cx="1022350" cy="1025525"/>
            </a:xfrm>
            <a:prstGeom prst="rect">
              <a:avLst/>
            </a:prstGeom>
            <a:solidFill>
              <a:srgbClr val="C59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64" name="Rectangle 264">
              <a:extLst>
                <a:ext uri="{FF2B5EF4-FFF2-40B4-BE49-F238E27FC236}">
                  <a16:creationId xmlns:a16="http://schemas.microsoft.com/office/drawing/2014/main" id="{17A40C3A-2C5A-4987-B072-5CE793DF35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43013" y="3519412"/>
              <a:ext cx="1022350" cy="80962"/>
            </a:xfrm>
            <a:prstGeom prst="rect">
              <a:avLst/>
            </a:prstGeom>
            <a:solidFill>
              <a:srgbClr val="B283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67" name="Freeform 267">
              <a:extLst>
                <a:ext uri="{FF2B5EF4-FFF2-40B4-BE49-F238E27FC236}">
                  <a16:creationId xmlns:a16="http://schemas.microsoft.com/office/drawing/2014/main" id="{53B6A5E1-F1E7-4BCB-B646-ADEF6393A2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11163" y="3232074"/>
              <a:ext cx="149225" cy="144462"/>
            </a:xfrm>
            <a:custGeom>
              <a:avLst/>
              <a:gdLst>
                <a:gd name="T0" fmla="*/ 0 w 94"/>
                <a:gd name="T1" fmla="*/ 0 h 91"/>
                <a:gd name="T2" fmla="*/ 94 w 94"/>
                <a:gd name="T3" fmla="*/ 0 h 91"/>
                <a:gd name="T4" fmla="*/ 94 w 94"/>
                <a:gd name="T5" fmla="*/ 91 h 91"/>
                <a:gd name="T6" fmla="*/ 0 w 94"/>
                <a:gd name="T7" fmla="*/ 91 h 91"/>
                <a:gd name="T8" fmla="*/ 0 w 94"/>
                <a:gd name="T9" fmla="*/ 0 h 91"/>
                <a:gd name="T10" fmla="*/ 0 w 94"/>
                <a:gd name="T11" fmla="*/ 0 h 91"/>
                <a:gd name="T12" fmla="*/ 4 w 94"/>
                <a:gd name="T13" fmla="*/ 87 h 91"/>
                <a:gd name="T14" fmla="*/ 87 w 94"/>
                <a:gd name="T15" fmla="*/ 87 h 91"/>
                <a:gd name="T16" fmla="*/ 87 w 94"/>
                <a:gd name="T17" fmla="*/ 3 h 91"/>
                <a:gd name="T18" fmla="*/ 4 w 94"/>
                <a:gd name="T19" fmla="*/ 3 h 91"/>
                <a:gd name="T20" fmla="*/ 4 w 94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91">
                  <a:moveTo>
                    <a:pt x="0" y="0"/>
                  </a:moveTo>
                  <a:lnTo>
                    <a:pt x="94" y="0"/>
                  </a:lnTo>
                  <a:lnTo>
                    <a:pt x="94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3"/>
                  </a:lnTo>
                  <a:lnTo>
                    <a:pt x="4" y="3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68" name="Freeform 268">
              <a:extLst>
                <a:ext uri="{FF2B5EF4-FFF2-40B4-BE49-F238E27FC236}">
                  <a16:creationId xmlns:a16="http://schemas.microsoft.com/office/drawing/2014/main" id="{5F042F52-5513-46D4-9C1C-AAB92154EB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98463" y="3243187"/>
              <a:ext cx="120650" cy="120650"/>
            </a:xfrm>
            <a:custGeom>
              <a:avLst/>
              <a:gdLst>
                <a:gd name="T0" fmla="*/ 0 w 76"/>
                <a:gd name="T1" fmla="*/ 29 h 76"/>
                <a:gd name="T2" fmla="*/ 18 w 76"/>
                <a:gd name="T3" fmla="*/ 0 h 76"/>
                <a:gd name="T4" fmla="*/ 36 w 76"/>
                <a:gd name="T5" fmla="*/ 29 h 76"/>
                <a:gd name="T6" fmla="*/ 25 w 76"/>
                <a:gd name="T7" fmla="*/ 29 h 76"/>
                <a:gd name="T8" fmla="*/ 25 w 76"/>
                <a:gd name="T9" fmla="*/ 69 h 76"/>
                <a:gd name="T10" fmla="*/ 10 w 76"/>
                <a:gd name="T11" fmla="*/ 69 h 76"/>
                <a:gd name="T12" fmla="*/ 10 w 76"/>
                <a:gd name="T13" fmla="*/ 29 h 76"/>
                <a:gd name="T14" fmla="*/ 0 w 76"/>
                <a:gd name="T15" fmla="*/ 29 h 76"/>
                <a:gd name="T16" fmla="*/ 0 w 76"/>
                <a:gd name="T17" fmla="*/ 29 h 76"/>
                <a:gd name="T18" fmla="*/ 3 w 76"/>
                <a:gd name="T19" fmla="*/ 73 h 76"/>
                <a:gd name="T20" fmla="*/ 76 w 76"/>
                <a:gd name="T21" fmla="*/ 73 h 76"/>
                <a:gd name="T22" fmla="*/ 76 w 76"/>
                <a:gd name="T23" fmla="*/ 76 h 76"/>
                <a:gd name="T24" fmla="*/ 3 w 76"/>
                <a:gd name="T25" fmla="*/ 76 h 76"/>
                <a:gd name="T26" fmla="*/ 3 w 76"/>
                <a:gd name="T27" fmla="*/ 73 h 76"/>
                <a:gd name="T28" fmla="*/ 3 w 76"/>
                <a:gd name="T29" fmla="*/ 73 h 76"/>
                <a:gd name="T30" fmla="*/ 39 w 76"/>
                <a:gd name="T31" fmla="*/ 29 h 76"/>
                <a:gd name="T32" fmla="*/ 57 w 76"/>
                <a:gd name="T33" fmla="*/ 0 h 76"/>
                <a:gd name="T34" fmla="*/ 76 w 76"/>
                <a:gd name="T35" fmla="*/ 29 h 76"/>
                <a:gd name="T36" fmla="*/ 65 w 76"/>
                <a:gd name="T37" fmla="*/ 29 h 76"/>
                <a:gd name="T38" fmla="*/ 65 w 76"/>
                <a:gd name="T39" fmla="*/ 69 h 76"/>
                <a:gd name="T40" fmla="*/ 50 w 76"/>
                <a:gd name="T41" fmla="*/ 69 h 76"/>
                <a:gd name="T42" fmla="*/ 50 w 76"/>
                <a:gd name="T43" fmla="*/ 29 h 76"/>
                <a:gd name="T44" fmla="*/ 39 w 76"/>
                <a:gd name="T45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" h="76">
                  <a:moveTo>
                    <a:pt x="0" y="29"/>
                  </a:moveTo>
                  <a:lnTo>
                    <a:pt x="18" y="0"/>
                  </a:lnTo>
                  <a:lnTo>
                    <a:pt x="36" y="29"/>
                  </a:lnTo>
                  <a:lnTo>
                    <a:pt x="25" y="29"/>
                  </a:lnTo>
                  <a:lnTo>
                    <a:pt x="25" y="69"/>
                  </a:lnTo>
                  <a:lnTo>
                    <a:pt x="10" y="69"/>
                  </a:lnTo>
                  <a:lnTo>
                    <a:pt x="10" y="29"/>
                  </a:lnTo>
                  <a:lnTo>
                    <a:pt x="0" y="29"/>
                  </a:lnTo>
                  <a:lnTo>
                    <a:pt x="0" y="29"/>
                  </a:lnTo>
                  <a:close/>
                  <a:moveTo>
                    <a:pt x="3" y="73"/>
                  </a:moveTo>
                  <a:lnTo>
                    <a:pt x="76" y="73"/>
                  </a:lnTo>
                  <a:lnTo>
                    <a:pt x="76" y="76"/>
                  </a:lnTo>
                  <a:lnTo>
                    <a:pt x="3" y="76"/>
                  </a:lnTo>
                  <a:lnTo>
                    <a:pt x="3" y="73"/>
                  </a:lnTo>
                  <a:lnTo>
                    <a:pt x="3" y="73"/>
                  </a:lnTo>
                  <a:close/>
                  <a:moveTo>
                    <a:pt x="39" y="29"/>
                  </a:moveTo>
                  <a:lnTo>
                    <a:pt x="57" y="0"/>
                  </a:lnTo>
                  <a:lnTo>
                    <a:pt x="76" y="29"/>
                  </a:lnTo>
                  <a:lnTo>
                    <a:pt x="65" y="29"/>
                  </a:lnTo>
                  <a:lnTo>
                    <a:pt x="65" y="69"/>
                  </a:lnTo>
                  <a:lnTo>
                    <a:pt x="50" y="69"/>
                  </a:lnTo>
                  <a:lnTo>
                    <a:pt x="50" y="29"/>
                  </a:lnTo>
                  <a:lnTo>
                    <a:pt x="39" y="29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69" name="Freeform 269">
              <a:extLst>
                <a:ext uri="{FF2B5EF4-FFF2-40B4-BE49-F238E27FC236}">
                  <a16:creationId xmlns:a16="http://schemas.microsoft.com/office/drawing/2014/main" id="{0DB83625-4A48-4963-9DD7-40F1309D7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7850" y="3422574"/>
              <a:ext cx="127000" cy="120650"/>
            </a:xfrm>
            <a:custGeom>
              <a:avLst/>
              <a:gdLst>
                <a:gd name="T0" fmla="*/ 11 w 22"/>
                <a:gd name="T1" fmla="*/ 1 h 21"/>
                <a:gd name="T2" fmla="*/ 22 w 22"/>
                <a:gd name="T3" fmla="*/ 11 h 21"/>
                <a:gd name="T4" fmla="*/ 21 w 22"/>
                <a:gd name="T5" fmla="*/ 11 h 21"/>
                <a:gd name="T6" fmla="*/ 18 w 22"/>
                <a:gd name="T7" fmla="*/ 8 h 21"/>
                <a:gd name="T8" fmla="*/ 15 w 22"/>
                <a:gd name="T9" fmla="*/ 11 h 21"/>
                <a:gd name="T10" fmla="*/ 14 w 22"/>
                <a:gd name="T11" fmla="*/ 11 h 21"/>
                <a:gd name="T12" fmla="*/ 11 w 22"/>
                <a:gd name="T13" fmla="*/ 9 h 21"/>
                <a:gd name="T14" fmla="*/ 11 w 22"/>
                <a:gd name="T15" fmla="*/ 19 h 21"/>
                <a:gd name="T16" fmla="*/ 9 w 22"/>
                <a:gd name="T17" fmla="*/ 21 h 21"/>
                <a:gd name="T18" fmla="*/ 6 w 22"/>
                <a:gd name="T19" fmla="*/ 19 h 21"/>
                <a:gd name="T20" fmla="*/ 6 w 22"/>
                <a:gd name="T21" fmla="*/ 18 h 21"/>
                <a:gd name="T22" fmla="*/ 7 w 22"/>
                <a:gd name="T23" fmla="*/ 18 h 21"/>
                <a:gd name="T24" fmla="*/ 7 w 22"/>
                <a:gd name="T25" fmla="*/ 18 h 21"/>
                <a:gd name="T26" fmla="*/ 7 w 22"/>
                <a:gd name="T27" fmla="*/ 19 h 21"/>
                <a:gd name="T28" fmla="*/ 9 w 22"/>
                <a:gd name="T29" fmla="*/ 20 h 21"/>
                <a:gd name="T30" fmla="*/ 10 w 22"/>
                <a:gd name="T31" fmla="*/ 19 h 21"/>
                <a:gd name="T32" fmla="*/ 10 w 22"/>
                <a:gd name="T33" fmla="*/ 8 h 21"/>
                <a:gd name="T34" fmla="*/ 7 w 22"/>
                <a:gd name="T35" fmla="*/ 11 h 21"/>
                <a:gd name="T36" fmla="*/ 7 w 22"/>
                <a:gd name="T37" fmla="*/ 11 h 21"/>
                <a:gd name="T38" fmla="*/ 4 w 22"/>
                <a:gd name="T39" fmla="*/ 8 h 21"/>
                <a:gd name="T40" fmla="*/ 0 w 22"/>
                <a:gd name="T41" fmla="*/ 11 h 21"/>
                <a:gd name="T42" fmla="*/ 0 w 22"/>
                <a:gd name="T43" fmla="*/ 11 h 21"/>
                <a:gd name="T44" fmla="*/ 10 w 22"/>
                <a:gd name="T45" fmla="*/ 1 h 21"/>
                <a:gd name="T46" fmla="*/ 10 w 22"/>
                <a:gd name="T47" fmla="*/ 0 h 21"/>
                <a:gd name="T48" fmla="*/ 11 w 22"/>
                <a:gd name="T49" fmla="*/ 0 h 21"/>
                <a:gd name="T50" fmla="*/ 11 w 22"/>
                <a:gd name="T51" fmla="*/ 0 h 21"/>
                <a:gd name="T52" fmla="*/ 11 w 22"/>
                <a:gd name="T5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21">
                  <a:moveTo>
                    <a:pt x="11" y="1"/>
                  </a:moveTo>
                  <a:cubicBezTo>
                    <a:pt x="17" y="1"/>
                    <a:pt x="21" y="5"/>
                    <a:pt x="22" y="11"/>
                  </a:cubicBezTo>
                  <a:cubicBezTo>
                    <a:pt x="22" y="11"/>
                    <a:pt x="21" y="11"/>
                    <a:pt x="21" y="11"/>
                  </a:cubicBezTo>
                  <a:cubicBezTo>
                    <a:pt x="21" y="9"/>
                    <a:pt x="19" y="8"/>
                    <a:pt x="18" y="8"/>
                  </a:cubicBezTo>
                  <a:cubicBezTo>
                    <a:pt x="16" y="8"/>
                    <a:pt x="15" y="9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3" y="9"/>
                    <a:pt x="11" y="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0" y="21"/>
                    <a:pt x="9" y="21"/>
                  </a:cubicBezTo>
                  <a:cubicBezTo>
                    <a:pt x="7" y="21"/>
                    <a:pt x="6" y="20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8" y="20"/>
                    <a:pt x="9" y="20"/>
                  </a:cubicBezTo>
                  <a:cubicBezTo>
                    <a:pt x="9" y="20"/>
                    <a:pt x="10" y="20"/>
                    <a:pt x="10" y="1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10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9"/>
                    <a:pt x="5" y="8"/>
                    <a:pt x="4" y="8"/>
                  </a:cubicBezTo>
                  <a:cubicBezTo>
                    <a:pt x="2" y="8"/>
                    <a:pt x="1" y="9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1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70" name="Freeform 270">
              <a:extLst>
                <a:ext uri="{FF2B5EF4-FFF2-40B4-BE49-F238E27FC236}">
                  <a16:creationId xmlns:a16="http://schemas.microsoft.com/office/drawing/2014/main" id="{0815E70E-37AE-41E8-AC46-1500974395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88963" y="3409874"/>
              <a:ext cx="144463" cy="144462"/>
            </a:xfrm>
            <a:custGeom>
              <a:avLst/>
              <a:gdLst>
                <a:gd name="T0" fmla="*/ 0 w 91"/>
                <a:gd name="T1" fmla="*/ 0 h 91"/>
                <a:gd name="T2" fmla="*/ 91 w 91"/>
                <a:gd name="T3" fmla="*/ 0 h 91"/>
                <a:gd name="T4" fmla="*/ 91 w 91"/>
                <a:gd name="T5" fmla="*/ 91 h 91"/>
                <a:gd name="T6" fmla="*/ 0 w 91"/>
                <a:gd name="T7" fmla="*/ 91 h 91"/>
                <a:gd name="T8" fmla="*/ 0 w 91"/>
                <a:gd name="T9" fmla="*/ 0 h 91"/>
                <a:gd name="T10" fmla="*/ 0 w 91"/>
                <a:gd name="T11" fmla="*/ 0 h 91"/>
                <a:gd name="T12" fmla="*/ 4 w 91"/>
                <a:gd name="T13" fmla="*/ 87 h 91"/>
                <a:gd name="T14" fmla="*/ 87 w 91"/>
                <a:gd name="T15" fmla="*/ 87 h 91"/>
                <a:gd name="T16" fmla="*/ 87 w 91"/>
                <a:gd name="T17" fmla="*/ 4 h 91"/>
                <a:gd name="T18" fmla="*/ 4 w 91"/>
                <a:gd name="T19" fmla="*/ 4 h 91"/>
                <a:gd name="T20" fmla="*/ 4 w 91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91">
                  <a:moveTo>
                    <a:pt x="0" y="0"/>
                  </a:moveTo>
                  <a:lnTo>
                    <a:pt x="91" y="0"/>
                  </a:lnTo>
                  <a:lnTo>
                    <a:pt x="91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4"/>
                  </a:lnTo>
                  <a:lnTo>
                    <a:pt x="4" y="4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71" name="Freeform 271">
              <a:extLst>
                <a:ext uri="{FF2B5EF4-FFF2-40B4-BE49-F238E27FC236}">
                  <a16:creationId xmlns:a16="http://schemas.microsoft.com/office/drawing/2014/main" id="{86707F9D-DA20-4AD9-A46C-E933768BAD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11163" y="3409874"/>
              <a:ext cx="149225" cy="144462"/>
            </a:xfrm>
            <a:custGeom>
              <a:avLst/>
              <a:gdLst>
                <a:gd name="T0" fmla="*/ 0 w 94"/>
                <a:gd name="T1" fmla="*/ 0 h 91"/>
                <a:gd name="T2" fmla="*/ 94 w 94"/>
                <a:gd name="T3" fmla="*/ 0 h 91"/>
                <a:gd name="T4" fmla="*/ 94 w 94"/>
                <a:gd name="T5" fmla="*/ 91 h 91"/>
                <a:gd name="T6" fmla="*/ 0 w 94"/>
                <a:gd name="T7" fmla="*/ 91 h 91"/>
                <a:gd name="T8" fmla="*/ 0 w 94"/>
                <a:gd name="T9" fmla="*/ 0 h 91"/>
                <a:gd name="T10" fmla="*/ 0 w 94"/>
                <a:gd name="T11" fmla="*/ 0 h 91"/>
                <a:gd name="T12" fmla="*/ 4 w 94"/>
                <a:gd name="T13" fmla="*/ 87 h 91"/>
                <a:gd name="T14" fmla="*/ 87 w 94"/>
                <a:gd name="T15" fmla="*/ 87 h 91"/>
                <a:gd name="T16" fmla="*/ 87 w 94"/>
                <a:gd name="T17" fmla="*/ 4 h 91"/>
                <a:gd name="T18" fmla="*/ 4 w 94"/>
                <a:gd name="T19" fmla="*/ 4 h 91"/>
                <a:gd name="T20" fmla="*/ 4 w 94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91">
                  <a:moveTo>
                    <a:pt x="0" y="0"/>
                  </a:moveTo>
                  <a:lnTo>
                    <a:pt x="94" y="0"/>
                  </a:lnTo>
                  <a:lnTo>
                    <a:pt x="94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4"/>
                  </a:lnTo>
                  <a:lnTo>
                    <a:pt x="4" y="4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72" name="Freeform 272">
              <a:extLst>
                <a:ext uri="{FF2B5EF4-FFF2-40B4-BE49-F238E27FC236}">
                  <a16:creationId xmlns:a16="http://schemas.microsoft.com/office/drawing/2014/main" id="{80E5DFE4-FB39-4F88-9BA3-7275A6EBAD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98463" y="3427337"/>
              <a:ext cx="120650" cy="109537"/>
            </a:xfrm>
            <a:custGeom>
              <a:avLst/>
              <a:gdLst>
                <a:gd name="T0" fmla="*/ 36 w 76"/>
                <a:gd name="T1" fmla="*/ 11 h 69"/>
                <a:gd name="T2" fmla="*/ 29 w 76"/>
                <a:gd name="T3" fmla="*/ 0 h 69"/>
                <a:gd name="T4" fmla="*/ 25 w 76"/>
                <a:gd name="T5" fmla="*/ 0 h 69"/>
                <a:gd name="T6" fmla="*/ 14 w 76"/>
                <a:gd name="T7" fmla="*/ 15 h 69"/>
                <a:gd name="T8" fmla="*/ 29 w 76"/>
                <a:gd name="T9" fmla="*/ 22 h 69"/>
                <a:gd name="T10" fmla="*/ 36 w 76"/>
                <a:gd name="T11" fmla="*/ 11 h 69"/>
                <a:gd name="T12" fmla="*/ 36 w 76"/>
                <a:gd name="T13" fmla="*/ 11 h 69"/>
                <a:gd name="T14" fmla="*/ 61 w 76"/>
                <a:gd name="T15" fmla="*/ 44 h 69"/>
                <a:gd name="T16" fmla="*/ 72 w 76"/>
                <a:gd name="T17" fmla="*/ 44 h 69"/>
                <a:gd name="T18" fmla="*/ 76 w 76"/>
                <a:gd name="T19" fmla="*/ 40 h 69"/>
                <a:gd name="T20" fmla="*/ 68 w 76"/>
                <a:gd name="T21" fmla="*/ 26 h 69"/>
                <a:gd name="T22" fmla="*/ 54 w 76"/>
                <a:gd name="T23" fmla="*/ 33 h 69"/>
                <a:gd name="T24" fmla="*/ 61 w 76"/>
                <a:gd name="T25" fmla="*/ 44 h 69"/>
                <a:gd name="T26" fmla="*/ 61 w 76"/>
                <a:gd name="T27" fmla="*/ 44 h 69"/>
                <a:gd name="T28" fmla="*/ 50 w 76"/>
                <a:gd name="T29" fmla="*/ 69 h 69"/>
                <a:gd name="T30" fmla="*/ 39 w 76"/>
                <a:gd name="T31" fmla="*/ 55 h 69"/>
                <a:gd name="T32" fmla="*/ 50 w 76"/>
                <a:gd name="T33" fmla="*/ 40 h 69"/>
                <a:gd name="T34" fmla="*/ 50 w 76"/>
                <a:gd name="T35" fmla="*/ 47 h 69"/>
                <a:gd name="T36" fmla="*/ 72 w 76"/>
                <a:gd name="T37" fmla="*/ 47 h 69"/>
                <a:gd name="T38" fmla="*/ 61 w 76"/>
                <a:gd name="T39" fmla="*/ 66 h 69"/>
                <a:gd name="T40" fmla="*/ 50 w 76"/>
                <a:gd name="T41" fmla="*/ 66 h 69"/>
                <a:gd name="T42" fmla="*/ 50 w 76"/>
                <a:gd name="T43" fmla="*/ 69 h 69"/>
                <a:gd name="T44" fmla="*/ 50 w 76"/>
                <a:gd name="T45" fmla="*/ 69 h 69"/>
                <a:gd name="T46" fmla="*/ 18 w 76"/>
                <a:gd name="T47" fmla="*/ 51 h 69"/>
                <a:gd name="T48" fmla="*/ 10 w 76"/>
                <a:gd name="T49" fmla="*/ 62 h 69"/>
                <a:gd name="T50" fmla="*/ 14 w 76"/>
                <a:gd name="T51" fmla="*/ 66 h 69"/>
                <a:gd name="T52" fmla="*/ 32 w 76"/>
                <a:gd name="T53" fmla="*/ 66 h 69"/>
                <a:gd name="T54" fmla="*/ 32 w 76"/>
                <a:gd name="T55" fmla="*/ 51 h 69"/>
                <a:gd name="T56" fmla="*/ 18 w 76"/>
                <a:gd name="T57" fmla="*/ 51 h 69"/>
                <a:gd name="T58" fmla="*/ 18 w 76"/>
                <a:gd name="T59" fmla="*/ 51 h 69"/>
                <a:gd name="T60" fmla="*/ 3 w 76"/>
                <a:gd name="T61" fmla="*/ 29 h 69"/>
                <a:gd name="T62" fmla="*/ 21 w 76"/>
                <a:gd name="T63" fmla="*/ 26 h 69"/>
                <a:gd name="T64" fmla="*/ 25 w 76"/>
                <a:gd name="T65" fmla="*/ 44 h 69"/>
                <a:gd name="T66" fmla="*/ 21 w 76"/>
                <a:gd name="T67" fmla="*/ 40 h 69"/>
                <a:gd name="T68" fmla="*/ 10 w 76"/>
                <a:gd name="T69" fmla="*/ 58 h 69"/>
                <a:gd name="T70" fmla="*/ 0 w 76"/>
                <a:gd name="T71" fmla="*/ 40 h 69"/>
                <a:gd name="T72" fmla="*/ 7 w 76"/>
                <a:gd name="T73" fmla="*/ 33 h 69"/>
                <a:gd name="T74" fmla="*/ 3 w 76"/>
                <a:gd name="T75" fmla="*/ 29 h 69"/>
                <a:gd name="T76" fmla="*/ 3 w 76"/>
                <a:gd name="T77" fmla="*/ 29 h 69"/>
                <a:gd name="T78" fmla="*/ 61 w 76"/>
                <a:gd name="T79" fmla="*/ 7 h 69"/>
                <a:gd name="T80" fmla="*/ 54 w 76"/>
                <a:gd name="T81" fmla="*/ 26 h 69"/>
                <a:gd name="T82" fmla="*/ 36 w 76"/>
                <a:gd name="T83" fmla="*/ 22 h 69"/>
                <a:gd name="T84" fmla="*/ 43 w 76"/>
                <a:gd name="T85" fmla="*/ 18 h 69"/>
                <a:gd name="T86" fmla="*/ 32 w 76"/>
                <a:gd name="T87" fmla="*/ 0 h 69"/>
                <a:gd name="T88" fmla="*/ 50 w 76"/>
                <a:gd name="T89" fmla="*/ 0 h 69"/>
                <a:gd name="T90" fmla="*/ 57 w 76"/>
                <a:gd name="T91" fmla="*/ 11 h 69"/>
                <a:gd name="T92" fmla="*/ 61 w 76"/>
                <a:gd name="T93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6" h="69">
                  <a:moveTo>
                    <a:pt x="36" y="11"/>
                  </a:moveTo>
                  <a:lnTo>
                    <a:pt x="29" y="0"/>
                  </a:lnTo>
                  <a:lnTo>
                    <a:pt x="25" y="0"/>
                  </a:lnTo>
                  <a:lnTo>
                    <a:pt x="14" y="15"/>
                  </a:lnTo>
                  <a:lnTo>
                    <a:pt x="29" y="22"/>
                  </a:lnTo>
                  <a:lnTo>
                    <a:pt x="36" y="11"/>
                  </a:lnTo>
                  <a:lnTo>
                    <a:pt x="36" y="11"/>
                  </a:lnTo>
                  <a:close/>
                  <a:moveTo>
                    <a:pt x="61" y="44"/>
                  </a:moveTo>
                  <a:lnTo>
                    <a:pt x="72" y="44"/>
                  </a:lnTo>
                  <a:lnTo>
                    <a:pt x="76" y="40"/>
                  </a:lnTo>
                  <a:lnTo>
                    <a:pt x="68" y="26"/>
                  </a:lnTo>
                  <a:lnTo>
                    <a:pt x="54" y="33"/>
                  </a:lnTo>
                  <a:lnTo>
                    <a:pt x="61" y="44"/>
                  </a:lnTo>
                  <a:lnTo>
                    <a:pt x="61" y="44"/>
                  </a:lnTo>
                  <a:close/>
                  <a:moveTo>
                    <a:pt x="50" y="69"/>
                  </a:moveTo>
                  <a:lnTo>
                    <a:pt x="39" y="55"/>
                  </a:lnTo>
                  <a:lnTo>
                    <a:pt x="50" y="40"/>
                  </a:lnTo>
                  <a:lnTo>
                    <a:pt x="50" y="47"/>
                  </a:lnTo>
                  <a:lnTo>
                    <a:pt x="72" y="47"/>
                  </a:lnTo>
                  <a:lnTo>
                    <a:pt x="61" y="66"/>
                  </a:lnTo>
                  <a:lnTo>
                    <a:pt x="50" y="66"/>
                  </a:lnTo>
                  <a:lnTo>
                    <a:pt x="50" y="69"/>
                  </a:lnTo>
                  <a:lnTo>
                    <a:pt x="50" y="69"/>
                  </a:lnTo>
                  <a:close/>
                  <a:moveTo>
                    <a:pt x="18" y="51"/>
                  </a:moveTo>
                  <a:lnTo>
                    <a:pt x="10" y="62"/>
                  </a:lnTo>
                  <a:lnTo>
                    <a:pt x="14" y="66"/>
                  </a:lnTo>
                  <a:lnTo>
                    <a:pt x="32" y="66"/>
                  </a:lnTo>
                  <a:lnTo>
                    <a:pt x="32" y="51"/>
                  </a:lnTo>
                  <a:lnTo>
                    <a:pt x="18" y="51"/>
                  </a:lnTo>
                  <a:lnTo>
                    <a:pt x="18" y="51"/>
                  </a:lnTo>
                  <a:close/>
                  <a:moveTo>
                    <a:pt x="3" y="29"/>
                  </a:moveTo>
                  <a:lnTo>
                    <a:pt x="21" y="26"/>
                  </a:lnTo>
                  <a:lnTo>
                    <a:pt x="25" y="44"/>
                  </a:lnTo>
                  <a:lnTo>
                    <a:pt x="21" y="40"/>
                  </a:lnTo>
                  <a:lnTo>
                    <a:pt x="10" y="58"/>
                  </a:lnTo>
                  <a:lnTo>
                    <a:pt x="0" y="40"/>
                  </a:lnTo>
                  <a:lnTo>
                    <a:pt x="7" y="33"/>
                  </a:lnTo>
                  <a:lnTo>
                    <a:pt x="3" y="29"/>
                  </a:lnTo>
                  <a:lnTo>
                    <a:pt x="3" y="29"/>
                  </a:lnTo>
                  <a:close/>
                  <a:moveTo>
                    <a:pt x="61" y="7"/>
                  </a:moveTo>
                  <a:lnTo>
                    <a:pt x="54" y="26"/>
                  </a:lnTo>
                  <a:lnTo>
                    <a:pt x="36" y="22"/>
                  </a:lnTo>
                  <a:lnTo>
                    <a:pt x="43" y="18"/>
                  </a:lnTo>
                  <a:lnTo>
                    <a:pt x="32" y="0"/>
                  </a:lnTo>
                  <a:lnTo>
                    <a:pt x="50" y="0"/>
                  </a:lnTo>
                  <a:lnTo>
                    <a:pt x="57" y="11"/>
                  </a:lnTo>
                  <a:lnTo>
                    <a:pt x="61" y="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73" name="Freeform 273">
              <a:extLst>
                <a:ext uri="{FF2B5EF4-FFF2-40B4-BE49-F238E27FC236}">
                  <a16:creationId xmlns:a16="http://schemas.microsoft.com/office/drawing/2014/main" id="{03BD2F82-F1F4-4F5C-A51F-1C5710BD7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7850" y="3243187"/>
              <a:ext cx="120650" cy="120650"/>
            </a:xfrm>
            <a:custGeom>
              <a:avLst/>
              <a:gdLst>
                <a:gd name="T0" fmla="*/ 21 w 21"/>
                <a:gd name="T1" fmla="*/ 0 h 21"/>
                <a:gd name="T2" fmla="*/ 21 w 21"/>
                <a:gd name="T3" fmla="*/ 0 h 21"/>
                <a:gd name="T4" fmla="*/ 11 w 21"/>
                <a:gd name="T5" fmla="*/ 10 h 21"/>
                <a:gd name="T6" fmla="*/ 11 w 21"/>
                <a:gd name="T7" fmla="*/ 20 h 21"/>
                <a:gd name="T8" fmla="*/ 18 w 21"/>
                <a:gd name="T9" fmla="*/ 20 h 21"/>
                <a:gd name="T10" fmla="*/ 18 w 21"/>
                <a:gd name="T11" fmla="*/ 21 h 21"/>
                <a:gd name="T12" fmla="*/ 3 w 21"/>
                <a:gd name="T13" fmla="*/ 21 h 21"/>
                <a:gd name="T14" fmla="*/ 3 w 21"/>
                <a:gd name="T15" fmla="*/ 20 h 21"/>
                <a:gd name="T16" fmla="*/ 10 w 21"/>
                <a:gd name="T17" fmla="*/ 20 h 21"/>
                <a:gd name="T18" fmla="*/ 10 w 21"/>
                <a:gd name="T19" fmla="*/ 10 h 21"/>
                <a:gd name="T20" fmla="*/ 0 w 21"/>
                <a:gd name="T21" fmla="*/ 0 h 21"/>
                <a:gd name="T22" fmla="*/ 0 w 21"/>
                <a:gd name="T23" fmla="*/ 0 h 21"/>
                <a:gd name="T24" fmla="*/ 7 w 21"/>
                <a:gd name="T25" fmla="*/ 0 h 21"/>
                <a:gd name="T26" fmla="*/ 5 w 21"/>
                <a:gd name="T27" fmla="*/ 7 h 21"/>
                <a:gd name="T28" fmla="*/ 13 w 21"/>
                <a:gd name="T29" fmla="*/ 0 h 21"/>
                <a:gd name="T30" fmla="*/ 21 w 21"/>
                <a:gd name="T3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21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5"/>
                    <a:pt x="17" y="10"/>
                    <a:pt x="11" y="1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5" y="10"/>
                    <a:pt x="0" y="5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74" name="Freeform 274">
              <a:extLst>
                <a:ext uri="{FF2B5EF4-FFF2-40B4-BE49-F238E27FC236}">
                  <a16:creationId xmlns:a16="http://schemas.microsoft.com/office/drawing/2014/main" id="{760AF773-F9D2-4281-838A-129577BB92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88963" y="3232074"/>
              <a:ext cx="144463" cy="144462"/>
            </a:xfrm>
            <a:custGeom>
              <a:avLst/>
              <a:gdLst>
                <a:gd name="T0" fmla="*/ 0 w 91"/>
                <a:gd name="T1" fmla="*/ 0 h 91"/>
                <a:gd name="T2" fmla="*/ 91 w 91"/>
                <a:gd name="T3" fmla="*/ 0 h 91"/>
                <a:gd name="T4" fmla="*/ 91 w 91"/>
                <a:gd name="T5" fmla="*/ 91 h 91"/>
                <a:gd name="T6" fmla="*/ 0 w 91"/>
                <a:gd name="T7" fmla="*/ 91 h 91"/>
                <a:gd name="T8" fmla="*/ 0 w 91"/>
                <a:gd name="T9" fmla="*/ 0 h 91"/>
                <a:gd name="T10" fmla="*/ 0 w 91"/>
                <a:gd name="T11" fmla="*/ 0 h 91"/>
                <a:gd name="T12" fmla="*/ 4 w 91"/>
                <a:gd name="T13" fmla="*/ 87 h 91"/>
                <a:gd name="T14" fmla="*/ 87 w 91"/>
                <a:gd name="T15" fmla="*/ 87 h 91"/>
                <a:gd name="T16" fmla="*/ 87 w 91"/>
                <a:gd name="T17" fmla="*/ 3 h 91"/>
                <a:gd name="T18" fmla="*/ 4 w 91"/>
                <a:gd name="T19" fmla="*/ 3 h 91"/>
                <a:gd name="T20" fmla="*/ 4 w 91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91">
                  <a:moveTo>
                    <a:pt x="0" y="0"/>
                  </a:moveTo>
                  <a:lnTo>
                    <a:pt x="91" y="0"/>
                  </a:lnTo>
                  <a:lnTo>
                    <a:pt x="91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3"/>
                  </a:lnTo>
                  <a:lnTo>
                    <a:pt x="4" y="3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75" name="Rectangle 275">
              <a:extLst>
                <a:ext uri="{FF2B5EF4-FFF2-40B4-BE49-F238E27FC236}">
                  <a16:creationId xmlns:a16="http://schemas.microsoft.com/office/drawing/2014/main" id="{175355F2-07AE-47B9-8F0A-EEA4F9366A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57288" y="3232074"/>
              <a:ext cx="344488" cy="2016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76" name="Freeform 276">
              <a:extLst>
                <a:ext uri="{FF2B5EF4-FFF2-40B4-BE49-F238E27FC236}">
                  <a16:creationId xmlns:a16="http://schemas.microsoft.com/office/drawing/2014/main" id="{FE4C1600-8C37-4868-ADF8-367A82A336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122363" y="3271762"/>
              <a:ext cx="276225" cy="120650"/>
            </a:xfrm>
            <a:custGeom>
              <a:avLst/>
              <a:gdLst>
                <a:gd name="T0" fmla="*/ 0 w 48"/>
                <a:gd name="T1" fmla="*/ 6 h 21"/>
                <a:gd name="T2" fmla="*/ 48 w 48"/>
                <a:gd name="T3" fmla="*/ 6 h 21"/>
                <a:gd name="T4" fmla="*/ 48 w 48"/>
                <a:gd name="T5" fmla="*/ 8 h 21"/>
                <a:gd name="T6" fmla="*/ 0 w 48"/>
                <a:gd name="T7" fmla="*/ 8 h 21"/>
                <a:gd name="T8" fmla="*/ 0 w 48"/>
                <a:gd name="T9" fmla="*/ 6 h 21"/>
                <a:gd name="T10" fmla="*/ 0 w 48"/>
                <a:gd name="T11" fmla="*/ 0 h 21"/>
                <a:gd name="T12" fmla="*/ 48 w 48"/>
                <a:gd name="T13" fmla="*/ 0 h 21"/>
                <a:gd name="T14" fmla="*/ 48 w 48"/>
                <a:gd name="T15" fmla="*/ 2 h 21"/>
                <a:gd name="T16" fmla="*/ 0 w 48"/>
                <a:gd name="T17" fmla="*/ 2 h 21"/>
                <a:gd name="T18" fmla="*/ 0 w 48"/>
                <a:gd name="T19" fmla="*/ 0 h 21"/>
                <a:gd name="T20" fmla="*/ 0 w 48"/>
                <a:gd name="T21" fmla="*/ 13 h 21"/>
                <a:gd name="T22" fmla="*/ 48 w 48"/>
                <a:gd name="T23" fmla="*/ 13 h 21"/>
                <a:gd name="T24" fmla="*/ 48 w 48"/>
                <a:gd name="T25" fmla="*/ 14 h 21"/>
                <a:gd name="T26" fmla="*/ 0 w 48"/>
                <a:gd name="T27" fmla="*/ 14 h 21"/>
                <a:gd name="T28" fmla="*/ 0 w 48"/>
                <a:gd name="T29" fmla="*/ 13 h 21"/>
                <a:gd name="T30" fmla="*/ 0 w 48"/>
                <a:gd name="T31" fmla="*/ 19 h 21"/>
                <a:gd name="T32" fmla="*/ 48 w 48"/>
                <a:gd name="T33" fmla="*/ 19 h 21"/>
                <a:gd name="T34" fmla="*/ 48 w 48"/>
                <a:gd name="T35" fmla="*/ 21 h 21"/>
                <a:gd name="T36" fmla="*/ 0 w 48"/>
                <a:gd name="T37" fmla="*/ 21 h 21"/>
                <a:gd name="T38" fmla="*/ 0 w 48"/>
                <a:gd name="T39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21">
                  <a:moveTo>
                    <a:pt x="0" y="6"/>
                  </a:moveTo>
                  <a:cubicBezTo>
                    <a:pt x="16" y="6"/>
                    <a:pt x="32" y="6"/>
                    <a:pt x="48" y="6"/>
                  </a:cubicBezTo>
                  <a:cubicBezTo>
                    <a:pt x="48" y="7"/>
                    <a:pt x="48" y="8"/>
                    <a:pt x="48" y="8"/>
                  </a:cubicBezTo>
                  <a:cubicBezTo>
                    <a:pt x="32" y="8"/>
                    <a:pt x="16" y="8"/>
                    <a:pt x="0" y="8"/>
                  </a:cubicBezTo>
                  <a:cubicBezTo>
                    <a:pt x="0" y="8"/>
                    <a:pt x="0" y="7"/>
                    <a:pt x="0" y="6"/>
                  </a:cubicBezTo>
                  <a:close/>
                  <a:moveTo>
                    <a:pt x="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13"/>
                  </a:moveTo>
                  <a:cubicBezTo>
                    <a:pt x="16" y="13"/>
                    <a:pt x="32" y="13"/>
                    <a:pt x="48" y="13"/>
                  </a:cubicBezTo>
                  <a:cubicBezTo>
                    <a:pt x="48" y="13"/>
                    <a:pt x="48" y="14"/>
                    <a:pt x="48" y="14"/>
                  </a:cubicBezTo>
                  <a:cubicBezTo>
                    <a:pt x="32" y="14"/>
                    <a:pt x="16" y="14"/>
                    <a:pt x="0" y="14"/>
                  </a:cubicBezTo>
                  <a:cubicBezTo>
                    <a:pt x="0" y="14"/>
                    <a:pt x="0" y="13"/>
                    <a:pt x="0" y="13"/>
                  </a:cubicBezTo>
                  <a:close/>
                  <a:moveTo>
                    <a:pt x="0" y="19"/>
                  </a:moveTo>
                  <a:cubicBezTo>
                    <a:pt x="48" y="19"/>
                    <a:pt x="48" y="19"/>
                    <a:pt x="48" y="19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0" y="21"/>
                    <a:pt x="0" y="21"/>
                    <a:pt x="0" y="21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8" name="Drop Machine">
            <a:extLst>
              <a:ext uri="{FF2B5EF4-FFF2-40B4-BE49-F238E27FC236}">
                <a16:creationId xmlns:a16="http://schemas.microsoft.com/office/drawing/2014/main" id="{B3C5B7EE-A0D9-49A6-9B87-32F888E2F77B}"/>
              </a:ext>
            </a:extLst>
          </p:cNvPr>
          <p:cNvGrpSpPr/>
          <p:nvPr/>
        </p:nvGrpSpPr>
        <p:grpSpPr>
          <a:xfrm>
            <a:off x="3697035" y="1768895"/>
            <a:ext cx="1165225" cy="1251642"/>
            <a:chOff x="5859563" y="1242245"/>
            <a:chExt cx="1165225" cy="1251642"/>
          </a:xfrm>
        </p:grpSpPr>
        <p:sp>
          <p:nvSpPr>
            <p:cNvPr id="424" name="Freeform 111">
              <a:extLst>
                <a:ext uri="{FF2B5EF4-FFF2-40B4-BE49-F238E27FC236}">
                  <a16:creationId xmlns:a16="http://schemas.microsoft.com/office/drawing/2014/main" id="{83A343E7-E6EB-4929-AC17-47F08E5FD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0588" y="1823962"/>
              <a:ext cx="584200" cy="669925"/>
            </a:xfrm>
            <a:custGeom>
              <a:avLst/>
              <a:gdLst>
                <a:gd name="T0" fmla="*/ 231 w 368"/>
                <a:gd name="T1" fmla="*/ 0 h 422"/>
                <a:gd name="T2" fmla="*/ 0 w 368"/>
                <a:gd name="T3" fmla="*/ 131 h 422"/>
                <a:gd name="T4" fmla="*/ 0 w 368"/>
                <a:gd name="T5" fmla="*/ 164 h 422"/>
                <a:gd name="T6" fmla="*/ 39 w 368"/>
                <a:gd name="T7" fmla="*/ 164 h 422"/>
                <a:gd name="T8" fmla="*/ 213 w 368"/>
                <a:gd name="T9" fmla="*/ 62 h 422"/>
                <a:gd name="T10" fmla="*/ 321 w 368"/>
                <a:gd name="T11" fmla="*/ 251 h 422"/>
                <a:gd name="T12" fmla="*/ 321 w 368"/>
                <a:gd name="T13" fmla="*/ 422 h 422"/>
                <a:gd name="T14" fmla="*/ 340 w 368"/>
                <a:gd name="T15" fmla="*/ 422 h 422"/>
                <a:gd name="T16" fmla="*/ 368 w 368"/>
                <a:gd name="T17" fmla="*/ 236 h 422"/>
                <a:gd name="T18" fmla="*/ 231 w 368"/>
                <a:gd name="T1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8" h="422">
                  <a:moveTo>
                    <a:pt x="231" y="0"/>
                  </a:moveTo>
                  <a:lnTo>
                    <a:pt x="0" y="131"/>
                  </a:lnTo>
                  <a:lnTo>
                    <a:pt x="0" y="164"/>
                  </a:lnTo>
                  <a:lnTo>
                    <a:pt x="39" y="164"/>
                  </a:lnTo>
                  <a:lnTo>
                    <a:pt x="213" y="62"/>
                  </a:lnTo>
                  <a:lnTo>
                    <a:pt x="321" y="251"/>
                  </a:lnTo>
                  <a:lnTo>
                    <a:pt x="321" y="422"/>
                  </a:lnTo>
                  <a:lnTo>
                    <a:pt x="340" y="422"/>
                  </a:lnTo>
                  <a:lnTo>
                    <a:pt x="368" y="236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25" name="Freeform 112">
              <a:extLst>
                <a:ext uri="{FF2B5EF4-FFF2-40B4-BE49-F238E27FC236}">
                  <a16:creationId xmlns:a16="http://schemas.microsoft.com/office/drawing/2014/main" id="{BD1CAE31-6468-498F-9D84-2B4771E8D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563" y="1823962"/>
              <a:ext cx="581025" cy="669925"/>
            </a:xfrm>
            <a:custGeom>
              <a:avLst/>
              <a:gdLst>
                <a:gd name="T0" fmla="*/ 138 w 366"/>
                <a:gd name="T1" fmla="*/ 0 h 422"/>
                <a:gd name="T2" fmla="*/ 366 w 366"/>
                <a:gd name="T3" fmla="*/ 131 h 422"/>
                <a:gd name="T4" fmla="*/ 366 w 366"/>
                <a:gd name="T5" fmla="*/ 164 h 422"/>
                <a:gd name="T6" fmla="*/ 329 w 366"/>
                <a:gd name="T7" fmla="*/ 164 h 422"/>
                <a:gd name="T8" fmla="*/ 152 w 366"/>
                <a:gd name="T9" fmla="*/ 62 h 422"/>
                <a:gd name="T10" fmla="*/ 44 w 366"/>
                <a:gd name="T11" fmla="*/ 251 h 422"/>
                <a:gd name="T12" fmla="*/ 44 w 366"/>
                <a:gd name="T13" fmla="*/ 422 h 422"/>
                <a:gd name="T14" fmla="*/ 26 w 366"/>
                <a:gd name="T15" fmla="*/ 422 h 422"/>
                <a:gd name="T16" fmla="*/ 0 w 366"/>
                <a:gd name="T17" fmla="*/ 236 h 422"/>
                <a:gd name="T18" fmla="*/ 138 w 366"/>
                <a:gd name="T1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6" h="422">
                  <a:moveTo>
                    <a:pt x="138" y="0"/>
                  </a:moveTo>
                  <a:lnTo>
                    <a:pt x="366" y="131"/>
                  </a:lnTo>
                  <a:lnTo>
                    <a:pt x="366" y="164"/>
                  </a:lnTo>
                  <a:lnTo>
                    <a:pt x="329" y="164"/>
                  </a:lnTo>
                  <a:lnTo>
                    <a:pt x="152" y="62"/>
                  </a:lnTo>
                  <a:lnTo>
                    <a:pt x="44" y="251"/>
                  </a:lnTo>
                  <a:lnTo>
                    <a:pt x="44" y="422"/>
                  </a:lnTo>
                  <a:lnTo>
                    <a:pt x="26" y="422"/>
                  </a:lnTo>
                  <a:lnTo>
                    <a:pt x="0" y="236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26" name="Freeform 113">
              <a:extLst>
                <a:ext uri="{FF2B5EF4-FFF2-40B4-BE49-F238E27FC236}">
                  <a16:creationId xmlns:a16="http://schemas.microsoft.com/office/drawing/2014/main" id="{6FA8A800-65E8-4C9D-99EE-B27A15212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8200" y="1962074"/>
              <a:ext cx="109538" cy="485775"/>
            </a:xfrm>
            <a:custGeom>
              <a:avLst/>
              <a:gdLst>
                <a:gd name="T0" fmla="*/ 33 w 69"/>
                <a:gd name="T1" fmla="*/ 306 h 306"/>
                <a:gd name="T2" fmla="*/ 25 w 69"/>
                <a:gd name="T3" fmla="*/ 306 h 306"/>
                <a:gd name="T4" fmla="*/ 0 w 69"/>
                <a:gd name="T5" fmla="*/ 124 h 306"/>
                <a:gd name="T6" fmla="*/ 0 w 69"/>
                <a:gd name="T7" fmla="*/ 0 h 306"/>
                <a:gd name="T8" fmla="*/ 69 w 69"/>
                <a:gd name="T9" fmla="*/ 0 h 306"/>
                <a:gd name="T10" fmla="*/ 69 w 69"/>
                <a:gd name="T11" fmla="*/ 124 h 306"/>
                <a:gd name="T12" fmla="*/ 43 w 69"/>
                <a:gd name="T13" fmla="*/ 306 h 306"/>
                <a:gd name="T14" fmla="*/ 33 w 69"/>
                <a:gd name="T15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306">
                  <a:moveTo>
                    <a:pt x="33" y="306"/>
                  </a:moveTo>
                  <a:lnTo>
                    <a:pt x="25" y="306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69" y="0"/>
                  </a:lnTo>
                  <a:lnTo>
                    <a:pt x="69" y="124"/>
                  </a:lnTo>
                  <a:lnTo>
                    <a:pt x="43" y="306"/>
                  </a:lnTo>
                  <a:lnTo>
                    <a:pt x="33" y="306"/>
                  </a:lnTo>
                  <a:close/>
                </a:path>
              </a:pathLst>
            </a:cu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27" name="Rectangle 114">
              <a:extLst>
                <a:ext uri="{FF2B5EF4-FFF2-40B4-BE49-F238E27FC236}">
                  <a16:creationId xmlns:a16="http://schemas.microsoft.com/office/drawing/2014/main" id="{BB2066DF-B53D-4918-8ABE-A24317E51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4550" y="1242245"/>
              <a:ext cx="92075" cy="864291"/>
            </a:xfrm>
            <a:prstGeom prst="rect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28" name="Rectangle 115">
              <a:extLst>
                <a:ext uri="{FF2B5EF4-FFF2-40B4-BE49-F238E27FC236}">
                  <a16:creationId xmlns:a16="http://schemas.microsoft.com/office/drawing/2014/main" id="{60CF40A6-9131-4DB0-9836-77AD8B24A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96125" y="1962074"/>
              <a:ext cx="293688" cy="144462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875" name="Rectangle 5">
            <a:extLst>
              <a:ext uri="{FF2B5EF4-FFF2-40B4-BE49-F238E27FC236}">
                <a16:creationId xmlns:a16="http://schemas.microsoft.com/office/drawing/2014/main" id="{6B524C5E-10FF-4064-9815-C63932D27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41573"/>
            <a:ext cx="271463" cy="2887663"/>
          </a:xfrm>
          <a:prstGeom prst="rect">
            <a:avLst/>
          </a:prstGeom>
          <a:solidFill>
            <a:srgbClr val="DCEA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560A61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pSp>
        <p:nvGrpSpPr>
          <p:cNvPr id="506" name="Tape machine">
            <a:extLst>
              <a:ext uri="{FF2B5EF4-FFF2-40B4-BE49-F238E27FC236}">
                <a16:creationId xmlns:a16="http://schemas.microsoft.com/office/drawing/2014/main" id="{C1802953-2AF1-46B2-A9B7-CD1ABCB4A0B7}"/>
              </a:ext>
            </a:extLst>
          </p:cNvPr>
          <p:cNvGrpSpPr/>
          <p:nvPr/>
        </p:nvGrpSpPr>
        <p:grpSpPr>
          <a:xfrm>
            <a:off x="6082369" y="-1"/>
            <a:ext cx="741363" cy="3236838"/>
            <a:chOff x="3976586" y="-988272"/>
            <a:chExt cx="741363" cy="3236838"/>
          </a:xfrm>
        </p:grpSpPr>
        <p:sp>
          <p:nvSpPr>
            <p:cNvPr id="507" name="Rectangle 90">
              <a:extLst>
                <a:ext uri="{FF2B5EF4-FFF2-40B4-BE49-F238E27FC236}">
                  <a16:creationId xmlns:a16="http://schemas.microsoft.com/office/drawing/2014/main" id="{BA8FA34F-3602-4A00-8275-B6328B1869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6461" y="-988272"/>
              <a:ext cx="201613" cy="2233538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0" name="Freeform 201">
              <a:extLst>
                <a:ext uri="{FF2B5EF4-FFF2-40B4-BE49-F238E27FC236}">
                  <a16:creationId xmlns:a16="http://schemas.microsoft.com/office/drawing/2014/main" id="{9EEE7B43-FD6B-44DF-A4F2-C0F7F73A7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1049" y="1711991"/>
              <a:ext cx="447675" cy="536575"/>
            </a:xfrm>
            <a:custGeom>
              <a:avLst/>
              <a:gdLst>
                <a:gd name="T0" fmla="*/ 0 w 78"/>
                <a:gd name="T1" fmla="*/ 0 h 93"/>
                <a:gd name="T2" fmla="*/ 28 w 78"/>
                <a:gd name="T3" fmla="*/ 86 h 93"/>
                <a:gd name="T4" fmla="*/ 50 w 78"/>
                <a:gd name="T5" fmla="*/ 86 h 93"/>
                <a:gd name="T6" fmla="*/ 78 w 78"/>
                <a:gd name="T7" fmla="*/ 0 h 93"/>
                <a:gd name="T8" fmla="*/ 0 w 78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93">
                  <a:moveTo>
                    <a:pt x="0" y="0"/>
                  </a:moveTo>
                  <a:cubicBezTo>
                    <a:pt x="28" y="86"/>
                    <a:pt x="28" y="86"/>
                    <a:pt x="28" y="86"/>
                  </a:cubicBezTo>
                  <a:cubicBezTo>
                    <a:pt x="30" y="93"/>
                    <a:pt x="48" y="93"/>
                    <a:pt x="50" y="86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1" name="Freeform 202">
              <a:extLst>
                <a:ext uri="{FF2B5EF4-FFF2-40B4-BE49-F238E27FC236}">
                  <a16:creationId xmlns:a16="http://schemas.microsoft.com/office/drawing/2014/main" id="{1C4B0F84-852D-4F1E-B9A1-BF78318C36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84549" y="1758028"/>
              <a:ext cx="327025" cy="433387"/>
            </a:xfrm>
            <a:custGeom>
              <a:avLst/>
              <a:gdLst>
                <a:gd name="T0" fmla="*/ 28 w 57"/>
                <a:gd name="T1" fmla="*/ 7 h 75"/>
                <a:gd name="T2" fmla="*/ 2 w 57"/>
                <a:gd name="T3" fmla="*/ 7 h 75"/>
                <a:gd name="T4" fmla="*/ 0 w 57"/>
                <a:gd name="T5" fmla="*/ 1 h 75"/>
                <a:gd name="T6" fmla="*/ 28 w 57"/>
                <a:gd name="T7" fmla="*/ 0 h 75"/>
                <a:gd name="T8" fmla="*/ 57 w 57"/>
                <a:gd name="T9" fmla="*/ 1 h 75"/>
                <a:gd name="T10" fmla="*/ 55 w 57"/>
                <a:gd name="T11" fmla="*/ 7 h 75"/>
                <a:gd name="T12" fmla="*/ 28 w 57"/>
                <a:gd name="T13" fmla="*/ 7 h 75"/>
                <a:gd name="T14" fmla="*/ 28 w 57"/>
                <a:gd name="T15" fmla="*/ 75 h 75"/>
                <a:gd name="T16" fmla="*/ 24 w 57"/>
                <a:gd name="T17" fmla="*/ 75 h 75"/>
                <a:gd name="T18" fmla="*/ 22 w 57"/>
                <a:gd name="T19" fmla="*/ 69 h 75"/>
                <a:gd name="T20" fmla="*/ 28 w 57"/>
                <a:gd name="T21" fmla="*/ 69 h 75"/>
                <a:gd name="T22" fmla="*/ 34 w 57"/>
                <a:gd name="T23" fmla="*/ 69 h 75"/>
                <a:gd name="T24" fmla="*/ 32 w 57"/>
                <a:gd name="T25" fmla="*/ 75 h 75"/>
                <a:gd name="T26" fmla="*/ 28 w 57"/>
                <a:gd name="T27" fmla="*/ 75 h 75"/>
                <a:gd name="T28" fmla="*/ 28 w 57"/>
                <a:gd name="T29" fmla="*/ 62 h 75"/>
                <a:gd name="T30" fmla="*/ 20 w 57"/>
                <a:gd name="T31" fmla="*/ 62 h 75"/>
                <a:gd name="T32" fmla="*/ 17 w 57"/>
                <a:gd name="T33" fmla="*/ 55 h 75"/>
                <a:gd name="T34" fmla="*/ 28 w 57"/>
                <a:gd name="T35" fmla="*/ 55 h 75"/>
                <a:gd name="T36" fmla="*/ 39 w 57"/>
                <a:gd name="T37" fmla="*/ 55 h 75"/>
                <a:gd name="T38" fmla="*/ 37 w 57"/>
                <a:gd name="T39" fmla="*/ 62 h 75"/>
                <a:gd name="T40" fmla="*/ 28 w 57"/>
                <a:gd name="T41" fmla="*/ 62 h 75"/>
                <a:gd name="T42" fmla="*/ 28 w 57"/>
                <a:gd name="T43" fmla="*/ 48 h 75"/>
                <a:gd name="T44" fmla="*/ 15 w 57"/>
                <a:gd name="T45" fmla="*/ 48 h 75"/>
                <a:gd name="T46" fmla="*/ 13 w 57"/>
                <a:gd name="T47" fmla="*/ 42 h 75"/>
                <a:gd name="T48" fmla="*/ 28 w 57"/>
                <a:gd name="T49" fmla="*/ 41 h 75"/>
                <a:gd name="T50" fmla="*/ 43 w 57"/>
                <a:gd name="T51" fmla="*/ 42 h 75"/>
                <a:gd name="T52" fmla="*/ 41 w 57"/>
                <a:gd name="T53" fmla="*/ 48 h 75"/>
                <a:gd name="T54" fmla="*/ 28 w 57"/>
                <a:gd name="T55" fmla="*/ 48 h 75"/>
                <a:gd name="T56" fmla="*/ 28 w 57"/>
                <a:gd name="T57" fmla="*/ 34 h 75"/>
                <a:gd name="T58" fmla="*/ 11 w 57"/>
                <a:gd name="T59" fmla="*/ 34 h 75"/>
                <a:gd name="T60" fmla="*/ 8 w 57"/>
                <a:gd name="T61" fmla="*/ 28 h 75"/>
                <a:gd name="T62" fmla="*/ 28 w 57"/>
                <a:gd name="T63" fmla="*/ 28 h 75"/>
                <a:gd name="T64" fmla="*/ 48 w 57"/>
                <a:gd name="T65" fmla="*/ 28 h 75"/>
                <a:gd name="T66" fmla="*/ 46 w 57"/>
                <a:gd name="T67" fmla="*/ 34 h 75"/>
                <a:gd name="T68" fmla="*/ 28 w 57"/>
                <a:gd name="T69" fmla="*/ 34 h 75"/>
                <a:gd name="T70" fmla="*/ 28 w 57"/>
                <a:gd name="T71" fmla="*/ 20 h 75"/>
                <a:gd name="T72" fmla="*/ 6 w 57"/>
                <a:gd name="T73" fmla="*/ 21 h 75"/>
                <a:gd name="T74" fmla="*/ 4 w 57"/>
                <a:gd name="T75" fmla="*/ 14 h 75"/>
                <a:gd name="T76" fmla="*/ 28 w 57"/>
                <a:gd name="T77" fmla="*/ 14 h 75"/>
                <a:gd name="T78" fmla="*/ 52 w 57"/>
                <a:gd name="T79" fmla="*/ 14 h 75"/>
                <a:gd name="T80" fmla="*/ 50 w 57"/>
                <a:gd name="T81" fmla="*/ 21 h 75"/>
                <a:gd name="T82" fmla="*/ 28 w 57"/>
                <a:gd name="T8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" h="75">
                  <a:moveTo>
                    <a:pt x="28" y="7"/>
                  </a:moveTo>
                  <a:cubicBezTo>
                    <a:pt x="19" y="7"/>
                    <a:pt x="9" y="7"/>
                    <a:pt x="2" y="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0"/>
                    <a:pt x="17" y="0"/>
                    <a:pt x="28" y="0"/>
                  </a:cubicBezTo>
                  <a:cubicBezTo>
                    <a:pt x="39" y="0"/>
                    <a:pt x="50" y="0"/>
                    <a:pt x="57" y="1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48" y="7"/>
                    <a:pt x="38" y="7"/>
                    <a:pt x="28" y="7"/>
                  </a:cubicBezTo>
                  <a:close/>
                  <a:moveTo>
                    <a:pt x="28" y="75"/>
                  </a:moveTo>
                  <a:cubicBezTo>
                    <a:pt x="27" y="75"/>
                    <a:pt x="25" y="75"/>
                    <a:pt x="24" y="75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4" y="69"/>
                    <a:pt x="26" y="69"/>
                    <a:pt x="28" y="69"/>
                  </a:cubicBezTo>
                  <a:cubicBezTo>
                    <a:pt x="30" y="69"/>
                    <a:pt x="32" y="69"/>
                    <a:pt x="34" y="69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31" y="75"/>
                    <a:pt x="30" y="75"/>
                    <a:pt x="28" y="75"/>
                  </a:cubicBezTo>
                  <a:close/>
                  <a:moveTo>
                    <a:pt x="28" y="62"/>
                  </a:moveTo>
                  <a:cubicBezTo>
                    <a:pt x="25" y="62"/>
                    <a:pt x="22" y="62"/>
                    <a:pt x="20" y="62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21" y="55"/>
                    <a:pt x="25" y="55"/>
                    <a:pt x="28" y="55"/>
                  </a:cubicBezTo>
                  <a:cubicBezTo>
                    <a:pt x="32" y="55"/>
                    <a:pt x="35" y="55"/>
                    <a:pt x="39" y="55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4" y="62"/>
                    <a:pt x="31" y="62"/>
                    <a:pt x="28" y="62"/>
                  </a:cubicBezTo>
                  <a:close/>
                  <a:moveTo>
                    <a:pt x="28" y="48"/>
                  </a:moveTo>
                  <a:cubicBezTo>
                    <a:pt x="24" y="48"/>
                    <a:pt x="19" y="48"/>
                    <a:pt x="15" y="48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8" y="41"/>
                    <a:pt x="23" y="41"/>
                    <a:pt x="28" y="41"/>
                  </a:cubicBezTo>
                  <a:cubicBezTo>
                    <a:pt x="33" y="41"/>
                    <a:pt x="39" y="41"/>
                    <a:pt x="43" y="42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37" y="48"/>
                    <a:pt x="33" y="48"/>
                    <a:pt x="28" y="48"/>
                  </a:cubicBezTo>
                  <a:close/>
                  <a:moveTo>
                    <a:pt x="28" y="34"/>
                  </a:moveTo>
                  <a:cubicBezTo>
                    <a:pt x="22" y="34"/>
                    <a:pt x="16" y="34"/>
                    <a:pt x="11" y="34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4" y="28"/>
                    <a:pt x="21" y="28"/>
                    <a:pt x="28" y="28"/>
                  </a:cubicBezTo>
                  <a:cubicBezTo>
                    <a:pt x="35" y="28"/>
                    <a:pt x="42" y="28"/>
                    <a:pt x="48" y="28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0" y="34"/>
                    <a:pt x="34" y="34"/>
                    <a:pt x="28" y="34"/>
                  </a:cubicBezTo>
                  <a:close/>
                  <a:moveTo>
                    <a:pt x="28" y="20"/>
                  </a:moveTo>
                  <a:cubicBezTo>
                    <a:pt x="20" y="20"/>
                    <a:pt x="13" y="20"/>
                    <a:pt x="6" y="21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1" y="14"/>
                    <a:pt x="19" y="14"/>
                    <a:pt x="28" y="14"/>
                  </a:cubicBezTo>
                  <a:cubicBezTo>
                    <a:pt x="37" y="14"/>
                    <a:pt x="46" y="14"/>
                    <a:pt x="52" y="14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44" y="20"/>
                    <a:pt x="36" y="20"/>
                    <a:pt x="28" y="20"/>
                  </a:cubicBez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2" name="Rectangle 203">
              <a:extLst>
                <a:ext uri="{FF2B5EF4-FFF2-40B4-BE49-F238E27FC236}">
                  <a16:creationId xmlns:a16="http://schemas.microsoft.com/office/drawing/2014/main" id="{04AF6C3C-B726-4C06-9A01-C2108C649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6586" y="1470691"/>
              <a:ext cx="741363" cy="241300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3" name="Oval 204">
              <a:extLst>
                <a:ext uri="{FF2B5EF4-FFF2-40B4-BE49-F238E27FC236}">
                  <a16:creationId xmlns:a16="http://schemas.microsoft.com/office/drawing/2014/main" id="{95995FB5-0271-48F1-9334-55F0BFEDD0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1361" y="1562766"/>
              <a:ext cx="61913" cy="63500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4" name="Oval 206">
              <a:extLst>
                <a:ext uri="{FF2B5EF4-FFF2-40B4-BE49-F238E27FC236}">
                  <a16:creationId xmlns:a16="http://schemas.microsoft.com/office/drawing/2014/main" id="{2F7617E3-9060-467F-8909-BA86C8C01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4911" y="1562766"/>
              <a:ext cx="63500" cy="63500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5" name="Rectangle 207">
              <a:extLst>
                <a:ext uri="{FF2B5EF4-FFF2-40B4-BE49-F238E27FC236}">
                  <a16:creationId xmlns:a16="http://schemas.microsoft.com/office/drawing/2014/main" id="{6E3EA787-7323-41BA-8824-C036B3DEC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5974" y="1365916"/>
              <a:ext cx="377825" cy="104775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6" name="Rectangle 208">
              <a:extLst>
                <a:ext uri="{FF2B5EF4-FFF2-40B4-BE49-F238E27FC236}">
                  <a16:creationId xmlns:a16="http://schemas.microsoft.com/office/drawing/2014/main" id="{6E9A9D7C-66CE-4680-98C2-06C219A1E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6586" y="1130966"/>
              <a:ext cx="741363" cy="234950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7" name="Oval 209">
              <a:extLst>
                <a:ext uri="{FF2B5EF4-FFF2-40B4-BE49-F238E27FC236}">
                  <a16:creationId xmlns:a16="http://schemas.microsoft.com/office/drawing/2014/main" id="{63CE37A4-197A-4C47-B7B1-8C710D7FE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1361" y="1216691"/>
              <a:ext cx="61913" cy="63500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8" name="Oval 210">
              <a:extLst>
                <a:ext uri="{FF2B5EF4-FFF2-40B4-BE49-F238E27FC236}">
                  <a16:creationId xmlns:a16="http://schemas.microsoft.com/office/drawing/2014/main" id="{352CE212-7330-4840-86DE-5F6791DD31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4911" y="1216691"/>
              <a:ext cx="63500" cy="63500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33B2A73-A257-4B79-BFCF-03D72817BFF4}"/>
              </a:ext>
            </a:extLst>
          </p:cNvPr>
          <p:cNvGrpSpPr/>
          <p:nvPr/>
        </p:nvGrpSpPr>
        <p:grpSpPr>
          <a:xfrm>
            <a:off x="0" y="-43526"/>
            <a:ext cx="12192000" cy="1035092"/>
            <a:chOff x="0" y="-43526"/>
            <a:chExt cx="12192000" cy="103509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2607A96-F3B8-4B2D-B4E2-39144FBA07ED}"/>
                </a:ext>
              </a:extLst>
            </p:cNvPr>
            <p:cNvSpPr/>
            <p:nvPr/>
          </p:nvSpPr>
          <p:spPr>
            <a:xfrm>
              <a:off x="0" y="-1"/>
              <a:ext cx="12192000" cy="991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grpSp>
          <p:nvGrpSpPr>
            <p:cNvPr id="877" name="Group 876">
              <a:extLst>
                <a:ext uri="{FF2B5EF4-FFF2-40B4-BE49-F238E27FC236}">
                  <a16:creationId xmlns:a16="http://schemas.microsoft.com/office/drawing/2014/main" id="{81CE4DF1-F0D1-4406-9895-BF75CAF72530}"/>
                </a:ext>
              </a:extLst>
            </p:cNvPr>
            <p:cNvGrpSpPr/>
            <p:nvPr/>
          </p:nvGrpSpPr>
          <p:grpSpPr>
            <a:xfrm>
              <a:off x="10404750" y="-43526"/>
              <a:ext cx="1624740" cy="1009380"/>
              <a:chOff x="9705707" y="-837532"/>
              <a:chExt cx="1624740" cy="1009380"/>
            </a:xfrm>
          </p:grpSpPr>
          <p:sp>
            <p:nvSpPr>
              <p:cNvPr id="878" name="TextBox 877">
                <a:extLst>
                  <a:ext uri="{FF2B5EF4-FFF2-40B4-BE49-F238E27FC236}">
                    <a16:creationId xmlns:a16="http://schemas.microsoft.com/office/drawing/2014/main" id="{B19B89AD-B9A4-4F6F-ADB7-B30FDC56EA4F}"/>
                  </a:ext>
                </a:extLst>
              </p:cNvPr>
              <p:cNvSpPr txBox="1"/>
              <p:nvPr userDrawn="1"/>
            </p:nvSpPr>
            <p:spPr>
              <a:xfrm>
                <a:off x="9705707" y="-289817"/>
                <a:ext cx="16247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0A61">
                        <a:lumMod val="60000"/>
                        <a:lumOff val="40000"/>
                      </a:srgbClr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rPr>
                  <a:t>L   GISITCS</a:t>
                </a:r>
              </a:p>
            </p:txBody>
          </p:sp>
          <p:sp>
            <p:nvSpPr>
              <p:cNvPr id="879" name="TextBox 878">
                <a:extLst>
                  <a:ext uri="{FF2B5EF4-FFF2-40B4-BE49-F238E27FC236}">
                    <a16:creationId xmlns:a16="http://schemas.microsoft.com/office/drawing/2014/main" id="{A7CE1E76-20B3-4796-9C30-C91031905790}"/>
                  </a:ext>
                </a:extLst>
              </p:cNvPr>
              <p:cNvSpPr txBox="1"/>
              <p:nvPr userDrawn="1"/>
            </p:nvSpPr>
            <p:spPr>
              <a:xfrm>
                <a:off x="9715234" y="-837532"/>
                <a:ext cx="1196161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0A61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rPr>
                  <a:t>ZER</a:t>
                </a:r>
              </a:p>
            </p:txBody>
          </p:sp>
          <p:sp>
            <p:nvSpPr>
              <p:cNvPr id="880" name="Freeform 29">
                <a:extLst>
                  <a:ext uri="{FF2B5EF4-FFF2-40B4-BE49-F238E27FC236}">
                    <a16:creationId xmlns:a16="http://schemas.microsoft.com/office/drawing/2014/main" id="{9596C330-7589-49AE-A3A0-7866B0E91C88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9947763" y="-177454"/>
                <a:ext cx="236485" cy="236871"/>
              </a:xfrm>
              <a:custGeom>
                <a:avLst/>
                <a:gdLst>
                  <a:gd name="T0" fmla="*/ 221 w 778"/>
                  <a:gd name="T1" fmla="*/ 123 h 779"/>
                  <a:gd name="T2" fmla="*/ 181 w 778"/>
                  <a:gd name="T3" fmla="*/ 157 h 779"/>
                  <a:gd name="T4" fmla="*/ 123 w 778"/>
                  <a:gd name="T5" fmla="*/ 144 h 779"/>
                  <a:gd name="T6" fmla="*/ 33 w 778"/>
                  <a:gd name="T7" fmla="*/ 235 h 779"/>
                  <a:gd name="T8" fmla="*/ 81 w 778"/>
                  <a:gd name="T9" fmla="*/ 320 h 779"/>
                  <a:gd name="T10" fmla="*/ 86 w 778"/>
                  <a:gd name="T11" fmla="*/ 363 h 779"/>
                  <a:gd name="T12" fmla="*/ 70 w 778"/>
                  <a:gd name="T13" fmla="*/ 378 h 779"/>
                  <a:gd name="T14" fmla="*/ 4 w 778"/>
                  <a:gd name="T15" fmla="*/ 443 h 779"/>
                  <a:gd name="T16" fmla="*/ 67 w 778"/>
                  <a:gd name="T17" fmla="*/ 555 h 779"/>
                  <a:gd name="T18" fmla="*/ 122 w 778"/>
                  <a:gd name="T19" fmla="*/ 558 h 779"/>
                  <a:gd name="T20" fmla="*/ 157 w 778"/>
                  <a:gd name="T21" fmla="*/ 597 h 779"/>
                  <a:gd name="T22" fmla="*/ 143 w 778"/>
                  <a:gd name="T23" fmla="*/ 656 h 779"/>
                  <a:gd name="T24" fmla="*/ 235 w 778"/>
                  <a:gd name="T25" fmla="*/ 746 h 779"/>
                  <a:gd name="T26" fmla="*/ 319 w 778"/>
                  <a:gd name="T27" fmla="*/ 697 h 779"/>
                  <a:gd name="T28" fmla="*/ 362 w 778"/>
                  <a:gd name="T29" fmla="*/ 693 h 779"/>
                  <a:gd name="T30" fmla="*/ 377 w 778"/>
                  <a:gd name="T31" fmla="*/ 709 h 779"/>
                  <a:gd name="T32" fmla="*/ 443 w 778"/>
                  <a:gd name="T33" fmla="*/ 775 h 779"/>
                  <a:gd name="T34" fmla="*/ 555 w 778"/>
                  <a:gd name="T35" fmla="*/ 712 h 779"/>
                  <a:gd name="T36" fmla="*/ 557 w 778"/>
                  <a:gd name="T37" fmla="*/ 656 h 779"/>
                  <a:gd name="T38" fmla="*/ 597 w 778"/>
                  <a:gd name="T39" fmla="*/ 622 h 779"/>
                  <a:gd name="T40" fmla="*/ 655 w 778"/>
                  <a:gd name="T41" fmla="*/ 635 h 779"/>
                  <a:gd name="T42" fmla="*/ 746 w 778"/>
                  <a:gd name="T43" fmla="*/ 544 h 779"/>
                  <a:gd name="T44" fmla="*/ 697 w 778"/>
                  <a:gd name="T45" fmla="*/ 460 h 779"/>
                  <a:gd name="T46" fmla="*/ 692 w 778"/>
                  <a:gd name="T47" fmla="*/ 417 h 779"/>
                  <a:gd name="T48" fmla="*/ 709 w 778"/>
                  <a:gd name="T49" fmla="*/ 402 h 779"/>
                  <a:gd name="T50" fmla="*/ 774 w 778"/>
                  <a:gd name="T51" fmla="*/ 336 h 779"/>
                  <a:gd name="T52" fmla="*/ 711 w 778"/>
                  <a:gd name="T53" fmla="*/ 224 h 779"/>
                  <a:gd name="T54" fmla="*/ 656 w 778"/>
                  <a:gd name="T55" fmla="*/ 222 h 779"/>
                  <a:gd name="T56" fmla="*/ 622 w 778"/>
                  <a:gd name="T57" fmla="*/ 182 h 779"/>
                  <a:gd name="T58" fmla="*/ 635 w 778"/>
                  <a:gd name="T59" fmla="*/ 123 h 779"/>
                  <a:gd name="T60" fmla="*/ 544 w 778"/>
                  <a:gd name="T61" fmla="*/ 33 h 779"/>
                  <a:gd name="T62" fmla="*/ 459 w 778"/>
                  <a:gd name="T63" fmla="*/ 82 h 779"/>
                  <a:gd name="T64" fmla="*/ 416 w 778"/>
                  <a:gd name="T65" fmla="*/ 87 h 779"/>
                  <a:gd name="T66" fmla="*/ 401 w 778"/>
                  <a:gd name="T67" fmla="*/ 70 h 779"/>
                  <a:gd name="T68" fmla="*/ 336 w 778"/>
                  <a:gd name="T69" fmla="*/ 5 h 779"/>
                  <a:gd name="T70" fmla="*/ 224 w 778"/>
                  <a:gd name="T71" fmla="*/ 67 h 779"/>
                  <a:gd name="T72" fmla="*/ 390 w 778"/>
                  <a:gd name="T73" fmla="*/ 159 h 779"/>
                  <a:gd name="T74" fmla="*/ 390 w 778"/>
                  <a:gd name="T75" fmla="*/ 607 h 779"/>
                  <a:gd name="T76" fmla="*/ 390 w 778"/>
                  <a:gd name="T77" fmla="*/ 159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78" h="779">
                    <a:moveTo>
                      <a:pt x="221" y="123"/>
                    </a:moveTo>
                    <a:cubicBezTo>
                      <a:pt x="221" y="123"/>
                      <a:pt x="221" y="123"/>
                      <a:pt x="221" y="123"/>
                    </a:cubicBezTo>
                    <a:cubicBezTo>
                      <a:pt x="220" y="138"/>
                      <a:pt x="210" y="152"/>
                      <a:pt x="194" y="156"/>
                    </a:cubicBezTo>
                    <a:cubicBezTo>
                      <a:pt x="190" y="157"/>
                      <a:pt x="186" y="158"/>
                      <a:pt x="181" y="157"/>
                    </a:cubicBezTo>
                    <a:cubicBezTo>
                      <a:pt x="172" y="155"/>
                      <a:pt x="172" y="155"/>
                      <a:pt x="172" y="155"/>
                    </a:cubicBezTo>
                    <a:cubicBezTo>
                      <a:pt x="123" y="144"/>
                      <a:pt x="123" y="144"/>
                      <a:pt x="123" y="144"/>
                    </a:cubicBezTo>
                    <a:cubicBezTo>
                      <a:pt x="107" y="140"/>
                      <a:pt x="88" y="140"/>
                      <a:pt x="79" y="155"/>
                    </a:cubicBezTo>
                    <a:cubicBezTo>
                      <a:pt x="33" y="235"/>
                      <a:pt x="33" y="235"/>
                      <a:pt x="33" y="235"/>
                    </a:cubicBezTo>
                    <a:cubicBezTo>
                      <a:pt x="24" y="250"/>
                      <a:pt x="32" y="265"/>
                      <a:pt x="44" y="279"/>
                    </a:cubicBezTo>
                    <a:cubicBezTo>
                      <a:pt x="81" y="320"/>
                      <a:pt x="81" y="320"/>
                      <a:pt x="81" y="320"/>
                    </a:cubicBezTo>
                    <a:cubicBezTo>
                      <a:pt x="82" y="320"/>
                      <a:pt x="82" y="320"/>
                      <a:pt x="82" y="320"/>
                    </a:cubicBezTo>
                    <a:cubicBezTo>
                      <a:pt x="92" y="331"/>
                      <a:pt x="94" y="349"/>
                      <a:pt x="86" y="363"/>
                    </a:cubicBezTo>
                    <a:cubicBezTo>
                      <a:pt x="84" y="366"/>
                      <a:pt x="81" y="370"/>
                      <a:pt x="78" y="372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27" y="404"/>
                      <a:pt x="27" y="404"/>
                      <a:pt x="27" y="404"/>
                    </a:cubicBezTo>
                    <a:cubicBezTo>
                      <a:pt x="13" y="412"/>
                      <a:pt x="0" y="426"/>
                      <a:pt x="4" y="443"/>
                    </a:cubicBezTo>
                    <a:cubicBezTo>
                      <a:pt x="28" y="533"/>
                      <a:pt x="28" y="533"/>
                      <a:pt x="28" y="533"/>
                    </a:cubicBezTo>
                    <a:cubicBezTo>
                      <a:pt x="32" y="550"/>
                      <a:pt x="48" y="555"/>
                      <a:pt x="67" y="555"/>
                    </a:cubicBezTo>
                    <a:cubicBezTo>
                      <a:pt x="122" y="558"/>
                      <a:pt x="122" y="558"/>
                      <a:pt x="122" y="558"/>
                    </a:cubicBezTo>
                    <a:cubicBezTo>
                      <a:pt x="122" y="558"/>
                      <a:pt x="122" y="558"/>
                      <a:pt x="122" y="558"/>
                    </a:cubicBezTo>
                    <a:cubicBezTo>
                      <a:pt x="138" y="559"/>
                      <a:pt x="152" y="569"/>
                      <a:pt x="156" y="585"/>
                    </a:cubicBezTo>
                    <a:cubicBezTo>
                      <a:pt x="157" y="589"/>
                      <a:pt x="157" y="593"/>
                      <a:pt x="157" y="597"/>
                    </a:cubicBezTo>
                    <a:cubicBezTo>
                      <a:pt x="155" y="607"/>
                      <a:pt x="155" y="607"/>
                      <a:pt x="155" y="607"/>
                    </a:cubicBezTo>
                    <a:cubicBezTo>
                      <a:pt x="143" y="656"/>
                      <a:pt x="143" y="656"/>
                      <a:pt x="143" y="656"/>
                    </a:cubicBezTo>
                    <a:cubicBezTo>
                      <a:pt x="139" y="671"/>
                      <a:pt x="140" y="691"/>
                      <a:pt x="155" y="700"/>
                    </a:cubicBezTo>
                    <a:cubicBezTo>
                      <a:pt x="235" y="746"/>
                      <a:pt x="235" y="746"/>
                      <a:pt x="235" y="746"/>
                    </a:cubicBezTo>
                    <a:cubicBezTo>
                      <a:pt x="250" y="755"/>
                      <a:pt x="265" y="747"/>
                      <a:pt x="278" y="735"/>
                    </a:cubicBezTo>
                    <a:cubicBezTo>
                      <a:pt x="319" y="697"/>
                      <a:pt x="319" y="697"/>
                      <a:pt x="319" y="697"/>
                    </a:cubicBezTo>
                    <a:cubicBezTo>
                      <a:pt x="319" y="697"/>
                      <a:pt x="319" y="697"/>
                      <a:pt x="319" y="697"/>
                    </a:cubicBezTo>
                    <a:cubicBezTo>
                      <a:pt x="331" y="687"/>
                      <a:pt x="348" y="685"/>
                      <a:pt x="362" y="693"/>
                    </a:cubicBezTo>
                    <a:cubicBezTo>
                      <a:pt x="366" y="695"/>
                      <a:pt x="369" y="698"/>
                      <a:pt x="372" y="701"/>
                    </a:cubicBezTo>
                    <a:cubicBezTo>
                      <a:pt x="377" y="709"/>
                      <a:pt x="377" y="709"/>
                      <a:pt x="377" y="709"/>
                    </a:cubicBezTo>
                    <a:cubicBezTo>
                      <a:pt x="404" y="752"/>
                      <a:pt x="404" y="752"/>
                      <a:pt x="404" y="752"/>
                    </a:cubicBezTo>
                    <a:cubicBezTo>
                      <a:pt x="412" y="766"/>
                      <a:pt x="426" y="779"/>
                      <a:pt x="443" y="775"/>
                    </a:cubicBezTo>
                    <a:cubicBezTo>
                      <a:pt x="532" y="751"/>
                      <a:pt x="532" y="751"/>
                      <a:pt x="532" y="751"/>
                    </a:cubicBezTo>
                    <a:cubicBezTo>
                      <a:pt x="549" y="747"/>
                      <a:pt x="554" y="731"/>
                      <a:pt x="555" y="712"/>
                    </a:cubicBezTo>
                    <a:cubicBezTo>
                      <a:pt x="557" y="657"/>
                      <a:pt x="557" y="657"/>
                      <a:pt x="557" y="657"/>
                    </a:cubicBezTo>
                    <a:cubicBezTo>
                      <a:pt x="557" y="657"/>
                      <a:pt x="557" y="657"/>
                      <a:pt x="557" y="656"/>
                    </a:cubicBezTo>
                    <a:cubicBezTo>
                      <a:pt x="558" y="641"/>
                      <a:pt x="569" y="627"/>
                      <a:pt x="584" y="623"/>
                    </a:cubicBezTo>
                    <a:cubicBezTo>
                      <a:pt x="589" y="622"/>
                      <a:pt x="593" y="622"/>
                      <a:pt x="597" y="622"/>
                    </a:cubicBezTo>
                    <a:cubicBezTo>
                      <a:pt x="606" y="624"/>
                      <a:pt x="606" y="624"/>
                      <a:pt x="606" y="624"/>
                    </a:cubicBezTo>
                    <a:cubicBezTo>
                      <a:pt x="655" y="635"/>
                      <a:pt x="655" y="635"/>
                      <a:pt x="655" y="635"/>
                    </a:cubicBezTo>
                    <a:cubicBezTo>
                      <a:pt x="671" y="640"/>
                      <a:pt x="690" y="639"/>
                      <a:pt x="699" y="624"/>
                    </a:cubicBezTo>
                    <a:cubicBezTo>
                      <a:pt x="746" y="544"/>
                      <a:pt x="746" y="544"/>
                      <a:pt x="746" y="544"/>
                    </a:cubicBezTo>
                    <a:cubicBezTo>
                      <a:pt x="755" y="529"/>
                      <a:pt x="747" y="514"/>
                      <a:pt x="734" y="501"/>
                    </a:cubicBezTo>
                    <a:cubicBezTo>
                      <a:pt x="697" y="460"/>
                      <a:pt x="697" y="460"/>
                      <a:pt x="697" y="460"/>
                    </a:cubicBezTo>
                    <a:cubicBezTo>
                      <a:pt x="697" y="460"/>
                      <a:pt x="697" y="460"/>
                      <a:pt x="697" y="459"/>
                    </a:cubicBezTo>
                    <a:cubicBezTo>
                      <a:pt x="686" y="448"/>
                      <a:pt x="684" y="431"/>
                      <a:pt x="692" y="417"/>
                    </a:cubicBezTo>
                    <a:cubicBezTo>
                      <a:pt x="694" y="413"/>
                      <a:pt x="697" y="410"/>
                      <a:pt x="700" y="407"/>
                    </a:cubicBezTo>
                    <a:cubicBezTo>
                      <a:pt x="709" y="402"/>
                      <a:pt x="709" y="402"/>
                      <a:pt x="709" y="402"/>
                    </a:cubicBezTo>
                    <a:cubicBezTo>
                      <a:pt x="751" y="375"/>
                      <a:pt x="751" y="375"/>
                      <a:pt x="751" y="375"/>
                    </a:cubicBezTo>
                    <a:cubicBezTo>
                      <a:pt x="765" y="367"/>
                      <a:pt x="778" y="353"/>
                      <a:pt x="774" y="336"/>
                    </a:cubicBezTo>
                    <a:cubicBezTo>
                      <a:pt x="751" y="247"/>
                      <a:pt x="751" y="247"/>
                      <a:pt x="751" y="247"/>
                    </a:cubicBezTo>
                    <a:cubicBezTo>
                      <a:pt x="746" y="230"/>
                      <a:pt x="730" y="225"/>
                      <a:pt x="711" y="224"/>
                    </a:cubicBezTo>
                    <a:cubicBezTo>
                      <a:pt x="656" y="222"/>
                      <a:pt x="656" y="222"/>
                      <a:pt x="656" y="222"/>
                    </a:cubicBezTo>
                    <a:cubicBezTo>
                      <a:pt x="656" y="222"/>
                      <a:pt x="656" y="222"/>
                      <a:pt x="656" y="222"/>
                    </a:cubicBezTo>
                    <a:cubicBezTo>
                      <a:pt x="640" y="221"/>
                      <a:pt x="627" y="210"/>
                      <a:pt x="623" y="195"/>
                    </a:cubicBezTo>
                    <a:cubicBezTo>
                      <a:pt x="621" y="190"/>
                      <a:pt x="621" y="186"/>
                      <a:pt x="622" y="182"/>
                    </a:cubicBezTo>
                    <a:cubicBezTo>
                      <a:pt x="624" y="172"/>
                      <a:pt x="624" y="172"/>
                      <a:pt x="624" y="172"/>
                    </a:cubicBezTo>
                    <a:cubicBezTo>
                      <a:pt x="635" y="123"/>
                      <a:pt x="635" y="123"/>
                      <a:pt x="635" y="123"/>
                    </a:cubicBezTo>
                    <a:cubicBezTo>
                      <a:pt x="639" y="108"/>
                      <a:pt x="639" y="89"/>
                      <a:pt x="623" y="80"/>
                    </a:cubicBezTo>
                    <a:cubicBezTo>
                      <a:pt x="544" y="33"/>
                      <a:pt x="544" y="33"/>
                      <a:pt x="544" y="33"/>
                    </a:cubicBezTo>
                    <a:cubicBezTo>
                      <a:pt x="528" y="24"/>
                      <a:pt x="514" y="32"/>
                      <a:pt x="500" y="45"/>
                    </a:cubicBezTo>
                    <a:cubicBezTo>
                      <a:pt x="459" y="82"/>
                      <a:pt x="459" y="82"/>
                      <a:pt x="459" y="82"/>
                    </a:cubicBezTo>
                    <a:cubicBezTo>
                      <a:pt x="459" y="82"/>
                      <a:pt x="459" y="82"/>
                      <a:pt x="459" y="82"/>
                    </a:cubicBezTo>
                    <a:cubicBezTo>
                      <a:pt x="447" y="93"/>
                      <a:pt x="430" y="95"/>
                      <a:pt x="416" y="87"/>
                    </a:cubicBezTo>
                    <a:cubicBezTo>
                      <a:pt x="412" y="85"/>
                      <a:pt x="409" y="82"/>
                      <a:pt x="407" y="79"/>
                    </a:cubicBezTo>
                    <a:cubicBezTo>
                      <a:pt x="401" y="70"/>
                      <a:pt x="401" y="70"/>
                      <a:pt x="401" y="70"/>
                    </a:cubicBezTo>
                    <a:cubicBezTo>
                      <a:pt x="375" y="28"/>
                      <a:pt x="375" y="28"/>
                      <a:pt x="375" y="28"/>
                    </a:cubicBezTo>
                    <a:cubicBezTo>
                      <a:pt x="367" y="14"/>
                      <a:pt x="353" y="0"/>
                      <a:pt x="336" y="5"/>
                    </a:cubicBezTo>
                    <a:cubicBezTo>
                      <a:pt x="246" y="28"/>
                      <a:pt x="246" y="28"/>
                      <a:pt x="246" y="28"/>
                    </a:cubicBezTo>
                    <a:cubicBezTo>
                      <a:pt x="229" y="33"/>
                      <a:pt x="224" y="49"/>
                      <a:pt x="224" y="67"/>
                    </a:cubicBezTo>
                    <a:lnTo>
                      <a:pt x="221" y="123"/>
                    </a:lnTo>
                    <a:close/>
                    <a:moveTo>
                      <a:pt x="390" y="159"/>
                    </a:moveTo>
                    <a:cubicBezTo>
                      <a:pt x="513" y="159"/>
                      <a:pt x="614" y="259"/>
                      <a:pt x="614" y="383"/>
                    </a:cubicBezTo>
                    <a:cubicBezTo>
                      <a:pt x="614" y="507"/>
                      <a:pt x="513" y="607"/>
                      <a:pt x="390" y="607"/>
                    </a:cubicBezTo>
                    <a:cubicBezTo>
                      <a:pt x="266" y="607"/>
                      <a:pt x="166" y="507"/>
                      <a:pt x="166" y="383"/>
                    </a:cubicBezTo>
                    <a:cubicBezTo>
                      <a:pt x="166" y="259"/>
                      <a:pt x="266" y="159"/>
                      <a:pt x="390" y="15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881" name="Freeform 20">
                <a:extLst>
                  <a:ext uri="{FF2B5EF4-FFF2-40B4-BE49-F238E27FC236}">
                    <a16:creationId xmlns:a16="http://schemas.microsoft.com/office/drawing/2014/main" id="{D2E4B077-D8D8-477E-BB97-5EF9DD2DB38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0803737" y="-646446"/>
                <a:ext cx="407509" cy="407917"/>
              </a:xfrm>
              <a:custGeom>
                <a:avLst/>
                <a:gdLst>
                  <a:gd name="T0" fmla="*/ 2013 w 2359"/>
                  <a:gd name="T1" fmla="*/ 346 h 2359"/>
                  <a:gd name="T2" fmla="*/ 2013 w 2359"/>
                  <a:gd name="T3" fmla="*/ 2014 h 2359"/>
                  <a:gd name="T4" fmla="*/ 345 w 2359"/>
                  <a:gd name="T5" fmla="*/ 2014 h 2359"/>
                  <a:gd name="T6" fmla="*/ 345 w 2359"/>
                  <a:gd name="T7" fmla="*/ 346 h 2359"/>
                  <a:gd name="T8" fmla="*/ 370 w 2359"/>
                  <a:gd name="T9" fmla="*/ 560 h 2359"/>
                  <a:gd name="T10" fmla="*/ 749 w 2359"/>
                  <a:gd name="T11" fmla="*/ 394 h 2359"/>
                  <a:gd name="T12" fmla="*/ 458 w 2359"/>
                  <a:gd name="T13" fmla="*/ 459 h 2359"/>
                  <a:gd name="T14" fmla="*/ 1486 w 2359"/>
                  <a:gd name="T15" fmla="*/ 207 h 2359"/>
                  <a:gd name="T16" fmla="*/ 1663 w 2359"/>
                  <a:gd name="T17" fmla="*/ 513 h 2359"/>
                  <a:gd name="T18" fmla="*/ 1900 w 2359"/>
                  <a:gd name="T19" fmla="*/ 459 h 2359"/>
                  <a:gd name="T20" fmla="*/ 2058 w 2359"/>
                  <a:gd name="T21" fmla="*/ 661 h 2359"/>
                  <a:gd name="T22" fmla="*/ 1785 w 2359"/>
                  <a:gd name="T23" fmla="*/ 1140 h 2359"/>
                  <a:gd name="T24" fmla="*/ 2058 w 2359"/>
                  <a:gd name="T25" fmla="*/ 661 h 2359"/>
                  <a:gd name="T26" fmla="*/ 1785 w 2359"/>
                  <a:gd name="T27" fmla="*/ 1219 h 2359"/>
                  <a:gd name="T28" fmla="*/ 2058 w 2359"/>
                  <a:gd name="T29" fmla="*/ 1698 h 2359"/>
                  <a:gd name="T30" fmla="*/ 1989 w 2359"/>
                  <a:gd name="T31" fmla="*/ 1799 h 2359"/>
                  <a:gd name="T32" fmla="*/ 1610 w 2359"/>
                  <a:gd name="T33" fmla="*/ 1965 h 2359"/>
                  <a:gd name="T34" fmla="*/ 1900 w 2359"/>
                  <a:gd name="T35" fmla="*/ 1901 h 2359"/>
                  <a:gd name="T36" fmla="*/ 873 w 2359"/>
                  <a:gd name="T37" fmla="*/ 2152 h 2359"/>
                  <a:gd name="T38" fmla="*/ 695 w 2359"/>
                  <a:gd name="T39" fmla="*/ 1846 h 2359"/>
                  <a:gd name="T40" fmla="*/ 458 w 2359"/>
                  <a:gd name="T41" fmla="*/ 1901 h 2359"/>
                  <a:gd name="T42" fmla="*/ 301 w 2359"/>
                  <a:gd name="T43" fmla="*/ 1697 h 2359"/>
                  <a:gd name="T44" fmla="*/ 574 w 2359"/>
                  <a:gd name="T45" fmla="*/ 1219 h 2359"/>
                  <a:gd name="T46" fmla="*/ 301 w 2359"/>
                  <a:gd name="T47" fmla="*/ 1697 h 2359"/>
                  <a:gd name="T48" fmla="*/ 574 w 2359"/>
                  <a:gd name="T49" fmla="*/ 1140 h 2359"/>
                  <a:gd name="T50" fmla="*/ 301 w 2359"/>
                  <a:gd name="T51" fmla="*/ 661 h 2359"/>
                  <a:gd name="T52" fmla="*/ 1330 w 2359"/>
                  <a:gd name="T53" fmla="*/ 171 h 2359"/>
                  <a:gd name="T54" fmla="*/ 1219 w 2359"/>
                  <a:gd name="T55" fmla="*/ 494 h 2359"/>
                  <a:gd name="T56" fmla="*/ 1539 w 2359"/>
                  <a:gd name="T57" fmla="*/ 430 h 2359"/>
                  <a:gd name="T58" fmla="*/ 1139 w 2359"/>
                  <a:gd name="T59" fmla="*/ 161 h 2359"/>
                  <a:gd name="T60" fmla="*/ 820 w 2359"/>
                  <a:gd name="T61" fmla="*/ 430 h 2359"/>
                  <a:gd name="T62" fmla="*/ 1139 w 2359"/>
                  <a:gd name="T63" fmla="*/ 494 h 2359"/>
                  <a:gd name="T64" fmla="*/ 1029 w 2359"/>
                  <a:gd name="T65" fmla="*/ 2188 h 2359"/>
                  <a:gd name="T66" fmla="*/ 1139 w 2359"/>
                  <a:gd name="T67" fmla="*/ 1865 h 2359"/>
                  <a:gd name="T68" fmla="*/ 820 w 2359"/>
                  <a:gd name="T69" fmla="*/ 1929 h 2359"/>
                  <a:gd name="T70" fmla="*/ 1219 w 2359"/>
                  <a:gd name="T71" fmla="*/ 2199 h 2359"/>
                  <a:gd name="T72" fmla="*/ 1539 w 2359"/>
                  <a:gd name="T73" fmla="*/ 1929 h 2359"/>
                  <a:gd name="T74" fmla="*/ 1219 w 2359"/>
                  <a:gd name="T75" fmla="*/ 1865 h 2359"/>
                  <a:gd name="T76" fmla="*/ 654 w 2359"/>
                  <a:gd name="T77" fmla="*/ 1140 h 2359"/>
                  <a:gd name="T78" fmla="*/ 1139 w 2359"/>
                  <a:gd name="T79" fmla="*/ 574 h 2359"/>
                  <a:gd name="T80" fmla="*/ 654 w 2359"/>
                  <a:gd name="T81" fmla="*/ 1140 h 2359"/>
                  <a:gd name="T82" fmla="*/ 1705 w 2359"/>
                  <a:gd name="T83" fmla="*/ 1140 h 2359"/>
                  <a:gd name="T84" fmla="*/ 1219 w 2359"/>
                  <a:gd name="T85" fmla="*/ 574 h 2359"/>
                  <a:gd name="T86" fmla="*/ 1705 w 2359"/>
                  <a:gd name="T87" fmla="*/ 1219 h 2359"/>
                  <a:gd name="T88" fmla="*/ 1219 w 2359"/>
                  <a:gd name="T89" fmla="*/ 1785 h 2359"/>
                  <a:gd name="T90" fmla="*/ 1705 w 2359"/>
                  <a:gd name="T91" fmla="*/ 1219 h 2359"/>
                  <a:gd name="T92" fmla="*/ 654 w 2359"/>
                  <a:gd name="T93" fmla="*/ 1219 h 2359"/>
                  <a:gd name="T94" fmla="*/ 1139 w 2359"/>
                  <a:gd name="T95" fmla="*/ 1785 h 2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59" h="2359">
                    <a:moveTo>
                      <a:pt x="1179" y="0"/>
                    </a:moveTo>
                    <a:cubicBezTo>
                      <a:pt x="1505" y="0"/>
                      <a:pt x="1800" y="132"/>
                      <a:pt x="2013" y="346"/>
                    </a:cubicBezTo>
                    <a:cubicBezTo>
                      <a:pt x="2227" y="559"/>
                      <a:pt x="2359" y="854"/>
                      <a:pt x="2359" y="1180"/>
                    </a:cubicBezTo>
                    <a:cubicBezTo>
                      <a:pt x="2359" y="1505"/>
                      <a:pt x="2227" y="1800"/>
                      <a:pt x="2013" y="2014"/>
                    </a:cubicBezTo>
                    <a:cubicBezTo>
                      <a:pt x="1800" y="2227"/>
                      <a:pt x="1505" y="2359"/>
                      <a:pt x="1179" y="2359"/>
                    </a:cubicBezTo>
                    <a:cubicBezTo>
                      <a:pt x="854" y="2359"/>
                      <a:pt x="559" y="2227"/>
                      <a:pt x="345" y="2014"/>
                    </a:cubicBezTo>
                    <a:cubicBezTo>
                      <a:pt x="132" y="1800"/>
                      <a:pt x="0" y="1505"/>
                      <a:pt x="0" y="1180"/>
                    </a:cubicBezTo>
                    <a:cubicBezTo>
                      <a:pt x="0" y="854"/>
                      <a:pt x="132" y="559"/>
                      <a:pt x="345" y="346"/>
                    </a:cubicBezTo>
                    <a:cubicBezTo>
                      <a:pt x="559" y="132"/>
                      <a:pt x="854" y="0"/>
                      <a:pt x="1179" y="0"/>
                    </a:cubicBezTo>
                    <a:close/>
                    <a:moveTo>
                      <a:pt x="370" y="560"/>
                    </a:moveTo>
                    <a:cubicBezTo>
                      <a:pt x="455" y="539"/>
                      <a:pt x="568" y="524"/>
                      <a:pt x="695" y="513"/>
                    </a:cubicBezTo>
                    <a:cubicBezTo>
                      <a:pt x="712" y="471"/>
                      <a:pt x="730" y="431"/>
                      <a:pt x="749" y="394"/>
                    </a:cubicBezTo>
                    <a:cubicBezTo>
                      <a:pt x="786" y="322"/>
                      <a:pt x="827" y="259"/>
                      <a:pt x="873" y="207"/>
                    </a:cubicBezTo>
                    <a:cubicBezTo>
                      <a:pt x="714" y="257"/>
                      <a:pt x="573" y="344"/>
                      <a:pt x="458" y="459"/>
                    </a:cubicBezTo>
                    <a:cubicBezTo>
                      <a:pt x="427" y="490"/>
                      <a:pt x="397" y="524"/>
                      <a:pt x="370" y="560"/>
                    </a:cubicBezTo>
                    <a:close/>
                    <a:moveTo>
                      <a:pt x="1486" y="207"/>
                    </a:moveTo>
                    <a:cubicBezTo>
                      <a:pt x="1531" y="259"/>
                      <a:pt x="1573" y="322"/>
                      <a:pt x="1610" y="394"/>
                    </a:cubicBezTo>
                    <a:cubicBezTo>
                      <a:pt x="1629" y="431"/>
                      <a:pt x="1647" y="471"/>
                      <a:pt x="1663" y="513"/>
                    </a:cubicBezTo>
                    <a:cubicBezTo>
                      <a:pt x="1791" y="524"/>
                      <a:pt x="1903" y="539"/>
                      <a:pt x="1989" y="560"/>
                    </a:cubicBezTo>
                    <a:cubicBezTo>
                      <a:pt x="1962" y="524"/>
                      <a:pt x="1932" y="490"/>
                      <a:pt x="1900" y="459"/>
                    </a:cubicBezTo>
                    <a:cubicBezTo>
                      <a:pt x="1786" y="344"/>
                      <a:pt x="1644" y="257"/>
                      <a:pt x="1486" y="207"/>
                    </a:cubicBezTo>
                    <a:close/>
                    <a:moveTo>
                      <a:pt x="2058" y="661"/>
                    </a:moveTo>
                    <a:cubicBezTo>
                      <a:pt x="1994" y="631"/>
                      <a:pt x="1860" y="608"/>
                      <a:pt x="1693" y="593"/>
                    </a:cubicBezTo>
                    <a:cubicBezTo>
                      <a:pt x="1747" y="756"/>
                      <a:pt x="1781" y="944"/>
                      <a:pt x="1785" y="1140"/>
                    </a:cubicBezTo>
                    <a:cubicBezTo>
                      <a:pt x="2198" y="1140"/>
                      <a:pt x="2198" y="1140"/>
                      <a:pt x="2198" y="1140"/>
                    </a:cubicBezTo>
                    <a:cubicBezTo>
                      <a:pt x="2192" y="965"/>
                      <a:pt x="2141" y="802"/>
                      <a:pt x="2058" y="661"/>
                    </a:cubicBezTo>
                    <a:close/>
                    <a:moveTo>
                      <a:pt x="2198" y="1219"/>
                    </a:moveTo>
                    <a:cubicBezTo>
                      <a:pt x="1785" y="1219"/>
                      <a:pt x="1785" y="1219"/>
                      <a:pt x="1785" y="1219"/>
                    </a:cubicBezTo>
                    <a:cubicBezTo>
                      <a:pt x="1781" y="1415"/>
                      <a:pt x="1747" y="1603"/>
                      <a:pt x="1693" y="1766"/>
                    </a:cubicBezTo>
                    <a:cubicBezTo>
                      <a:pt x="1860" y="1751"/>
                      <a:pt x="1994" y="1728"/>
                      <a:pt x="2058" y="1698"/>
                    </a:cubicBezTo>
                    <a:cubicBezTo>
                      <a:pt x="2141" y="1557"/>
                      <a:pt x="2192" y="1394"/>
                      <a:pt x="2198" y="1219"/>
                    </a:cubicBezTo>
                    <a:close/>
                    <a:moveTo>
                      <a:pt x="1989" y="1799"/>
                    </a:moveTo>
                    <a:cubicBezTo>
                      <a:pt x="1903" y="1820"/>
                      <a:pt x="1791" y="1835"/>
                      <a:pt x="1663" y="1846"/>
                    </a:cubicBezTo>
                    <a:cubicBezTo>
                      <a:pt x="1647" y="1888"/>
                      <a:pt x="1629" y="1928"/>
                      <a:pt x="1610" y="1965"/>
                    </a:cubicBezTo>
                    <a:cubicBezTo>
                      <a:pt x="1573" y="2037"/>
                      <a:pt x="1531" y="2100"/>
                      <a:pt x="1486" y="2152"/>
                    </a:cubicBezTo>
                    <a:cubicBezTo>
                      <a:pt x="1644" y="2102"/>
                      <a:pt x="1786" y="2015"/>
                      <a:pt x="1900" y="1901"/>
                    </a:cubicBezTo>
                    <a:cubicBezTo>
                      <a:pt x="1932" y="1869"/>
                      <a:pt x="1962" y="1835"/>
                      <a:pt x="1989" y="1799"/>
                    </a:cubicBezTo>
                    <a:close/>
                    <a:moveTo>
                      <a:pt x="873" y="2152"/>
                    </a:moveTo>
                    <a:cubicBezTo>
                      <a:pt x="827" y="2100"/>
                      <a:pt x="786" y="2037"/>
                      <a:pt x="749" y="1965"/>
                    </a:cubicBezTo>
                    <a:cubicBezTo>
                      <a:pt x="730" y="1928"/>
                      <a:pt x="712" y="1888"/>
                      <a:pt x="695" y="1846"/>
                    </a:cubicBezTo>
                    <a:cubicBezTo>
                      <a:pt x="568" y="1835"/>
                      <a:pt x="455" y="1820"/>
                      <a:pt x="369" y="1800"/>
                    </a:cubicBezTo>
                    <a:cubicBezTo>
                      <a:pt x="397" y="1835"/>
                      <a:pt x="426" y="1869"/>
                      <a:pt x="458" y="1901"/>
                    </a:cubicBezTo>
                    <a:cubicBezTo>
                      <a:pt x="573" y="2015"/>
                      <a:pt x="714" y="2102"/>
                      <a:pt x="873" y="2152"/>
                    </a:cubicBezTo>
                    <a:close/>
                    <a:moveTo>
                      <a:pt x="301" y="1697"/>
                    </a:moveTo>
                    <a:cubicBezTo>
                      <a:pt x="364" y="1728"/>
                      <a:pt x="498" y="1751"/>
                      <a:pt x="666" y="1766"/>
                    </a:cubicBezTo>
                    <a:cubicBezTo>
                      <a:pt x="612" y="1603"/>
                      <a:pt x="578" y="1415"/>
                      <a:pt x="574" y="1219"/>
                    </a:cubicBezTo>
                    <a:cubicBezTo>
                      <a:pt x="160" y="1219"/>
                      <a:pt x="160" y="1219"/>
                      <a:pt x="160" y="1219"/>
                    </a:cubicBezTo>
                    <a:cubicBezTo>
                      <a:pt x="167" y="1394"/>
                      <a:pt x="217" y="1556"/>
                      <a:pt x="301" y="1697"/>
                    </a:cubicBezTo>
                    <a:close/>
                    <a:moveTo>
                      <a:pt x="160" y="1140"/>
                    </a:moveTo>
                    <a:cubicBezTo>
                      <a:pt x="574" y="1140"/>
                      <a:pt x="574" y="1140"/>
                      <a:pt x="574" y="1140"/>
                    </a:cubicBezTo>
                    <a:cubicBezTo>
                      <a:pt x="578" y="944"/>
                      <a:pt x="612" y="756"/>
                      <a:pt x="666" y="593"/>
                    </a:cubicBezTo>
                    <a:cubicBezTo>
                      <a:pt x="499" y="608"/>
                      <a:pt x="365" y="631"/>
                      <a:pt x="301" y="661"/>
                    </a:cubicBezTo>
                    <a:cubicBezTo>
                      <a:pt x="217" y="802"/>
                      <a:pt x="167" y="965"/>
                      <a:pt x="160" y="1140"/>
                    </a:cubicBezTo>
                    <a:close/>
                    <a:moveTo>
                      <a:pt x="1330" y="171"/>
                    </a:moveTo>
                    <a:cubicBezTo>
                      <a:pt x="1294" y="165"/>
                      <a:pt x="1257" y="162"/>
                      <a:pt x="1219" y="161"/>
                    </a:cubicBezTo>
                    <a:cubicBezTo>
                      <a:pt x="1219" y="494"/>
                      <a:pt x="1219" y="494"/>
                      <a:pt x="1219" y="494"/>
                    </a:cubicBezTo>
                    <a:cubicBezTo>
                      <a:pt x="1341" y="494"/>
                      <a:pt x="1462" y="498"/>
                      <a:pt x="1575" y="506"/>
                    </a:cubicBezTo>
                    <a:cubicBezTo>
                      <a:pt x="1563" y="480"/>
                      <a:pt x="1551" y="455"/>
                      <a:pt x="1539" y="430"/>
                    </a:cubicBezTo>
                    <a:cubicBezTo>
                      <a:pt x="1479" y="314"/>
                      <a:pt x="1407" y="223"/>
                      <a:pt x="1330" y="171"/>
                    </a:cubicBezTo>
                    <a:close/>
                    <a:moveTo>
                      <a:pt x="1139" y="161"/>
                    </a:moveTo>
                    <a:cubicBezTo>
                      <a:pt x="1102" y="162"/>
                      <a:pt x="1065" y="165"/>
                      <a:pt x="1029" y="171"/>
                    </a:cubicBezTo>
                    <a:cubicBezTo>
                      <a:pt x="951" y="223"/>
                      <a:pt x="880" y="314"/>
                      <a:pt x="820" y="430"/>
                    </a:cubicBezTo>
                    <a:cubicBezTo>
                      <a:pt x="807" y="455"/>
                      <a:pt x="795" y="480"/>
                      <a:pt x="784" y="506"/>
                    </a:cubicBezTo>
                    <a:cubicBezTo>
                      <a:pt x="897" y="498"/>
                      <a:pt x="1018" y="494"/>
                      <a:pt x="1139" y="494"/>
                    </a:cubicBezTo>
                    <a:cubicBezTo>
                      <a:pt x="1139" y="161"/>
                      <a:pt x="1139" y="161"/>
                      <a:pt x="1139" y="161"/>
                    </a:cubicBezTo>
                    <a:close/>
                    <a:moveTo>
                      <a:pt x="1029" y="2188"/>
                    </a:moveTo>
                    <a:cubicBezTo>
                      <a:pt x="1065" y="2194"/>
                      <a:pt x="1102" y="2197"/>
                      <a:pt x="1139" y="2199"/>
                    </a:cubicBezTo>
                    <a:cubicBezTo>
                      <a:pt x="1139" y="1865"/>
                      <a:pt x="1139" y="1865"/>
                      <a:pt x="1139" y="1865"/>
                    </a:cubicBezTo>
                    <a:cubicBezTo>
                      <a:pt x="1018" y="1865"/>
                      <a:pt x="897" y="1861"/>
                      <a:pt x="784" y="1853"/>
                    </a:cubicBezTo>
                    <a:cubicBezTo>
                      <a:pt x="795" y="1879"/>
                      <a:pt x="807" y="1905"/>
                      <a:pt x="820" y="1929"/>
                    </a:cubicBezTo>
                    <a:cubicBezTo>
                      <a:pt x="880" y="2045"/>
                      <a:pt x="951" y="2136"/>
                      <a:pt x="1029" y="2188"/>
                    </a:cubicBezTo>
                    <a:close/>
                    <a:moveTo>
                      <a:pt x="1219" y="2199"/>
                    </a:moveTo>
                    <a:cubicBezTo>
                      <a:pt x="1257" y="2197"/>
                      <a:pt x="1294" y="2194"/>
                      <a:pt x="1330" y="2188"/>
                    </a:cubicBezTo>
                    <a:cubicBezTo>
                      <a:pt x="1407" y="2136"/>
                      <a:pt x="1479" y="2045"/>
                      <a:pt x="1539" y="1929"/>
                    </a:cubicBezTo>
                    <a:cubicBezTo>
                      <a:pt x="1551" y="1905"/>
                      <a:pt x="1563" y="1879"/>
                      <a:pt x="1575" y="1853"/>
                    </a:cubicBezTo>
                    <a:cubicBezTo>
                      <a:pt x="1462" y="1861"/>
                      <a:pt x="1341" y="1865"/>
                      <a:pt x="1219" y="1865"/>
                    </a:cubicBezTo>
                    <a:cubicBezTo>
                      <a:pt x="1219" y="2199"/>
                      <a:pt x="1219" y="2199"/>
                      <a:pt x="1219" y="2199"/>
                    </a:cubicBezTo>
                    <a:close/>
                    <a:moveTo>
                      <a:pt x="654" y="1140"/>
                    </a:moveTo>
                    <a:cubicBezTo>
                      <a:pt x="1139" y="1140"/>
                      <a:pt x="1139" y="1140"/>
                      <a:pt x="1139" y="1140"/>
                    </a:cubicBezTo>
                    <a:cubicBezTo>
                      <a:pt x="1139" y="574"/>
                      <a:pt x="1139" y="574"/>
                      <a:pt x="1139" y="574"/>
                    </a:cubicBezTo>
                    <a:cubicBezTo>
                      <a:pt x="1005" y="574"/>
                      <a:pt x="872" y="579"/>
                      <a:pt x="752" y="587"/>
                    </a:cubicBezTo>
                    <a:cubicBezTo>
                      <a:pt x="694" y="749"/>
                      <a:pt x="658" y="939"/>
                      <a:pt x="654" y="1140"/>
                    </a:cubicBezTo>
                    <a:close/>
                    <a:moveTo>
                      <a:pt x="1219" y="1140"/>
                    </a:moveTo>
                    <a:cubicBezTo>
                      <a:pt x="1705" y="1140"/>
                      <a:pt x="1705" y="1140"/>
                      <a:pt x="1705" y="1140"/>
                    </a:cubicBezTo>
                    <a:cubicBezTo>
                      <a:pt x="1700" y="939"/>
                      <a:pt x="1664" y="749"/>
                      <a:pt x="1606" y="587"/>
                    </a:cubicBezTo>
                    <a:cubicBezTo>
                      <a:pt x="1486" y="579"/>
                      <a:pt x="1353" y="574"/>
                      <a:pt x="1219" y="574"/>
                    </a:cubicBezTo>
                    <a:cubicBezTo>
                      <a:pt x="1219" y="1140"/>
                      <a:pt x="1219" y="1140"/>
                      <a:pt x="1219" y="1140"/>
                    </a:cubicBezTo>
                    <a:close/>
                    <a:moveTo>
                      <a:pt x="1705" y="1219"/>
                    </a:moveTo>
                    <a:cubicBezTo>
                      <a:pt x="1219" y="1219"/>
                      <a:pt x="1219" y="1219"/>
                      <a:pt x="1219" y="1219"/>
                    </a:cubicBezTo>
                    <a:cubicBezTo>
                      <a:pt x="1219" y="1785"/>
                      <a:pt x="1219" y="1785"/>
                      <a:pt x="1219" y="1785"/>
                    </a:cubicBezTo>
                    <a:cubicBezTo>
                      <a:pt x="1353" y="1785"/>
                      <a:pt x="1486" y="1781"/>
                      <a:pt x="1606" y="1772"/>
                    </a:cubicBezTo>
                    <a:cubicBezTo>
                      <a:pt x="1665" y="1610"/>
                      <a:pt x="1700" y="1420"/>
                      <a:pt x="1705" y="1219"/>
                    </a:cubicBezTo>
                    <a:close/>
                    <a:moveTo>
                      <a:pt x="1139" y="1219"/>
                    </a:moveTo>
                    <a:cubicBezTo>
                      <a:pt x="654" y="1219"/>
                      <a:pt x="654" y="1219"/>
                      <a:pt x="654" y="1219"/>
                    </a:cubicBezTo>
                    <a:cubicBezTo>
                      <a:pt x="658" y="1420"/>
                      <a:pt x="694" y="1610"/>
                      <a:pt x="752" y="1772"/>
                    </a:cubicBezTo>
                    <a:cubicBezTo>
                      <a:pt x="872" y="1781"/>
                      <a:pt x="1005" y="1785"/>
                      <a:pt x="1139" y="1785"/>
                    </a:cubicBezTo>
                    <a:lnTo>
                      <a:pt x="1139" y="1219"/>
                    </a:ln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404234A9-45C3-4349-A6FE-3380A4EF5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28599"/>
            <a:ext cx="10747374" cy="542925"/>
          </a:xfrm>
        </p:spPr>
        <p:txBody>
          <a:bodyPr/>
          <a:lstStyle/>
          <a:p>
            <a:r>
              <a:rPr lang="en-US" dirty="0"/>
              <a:t>Single sequence playback</a:t>
            </a:r>
          </a:p>
        </p:txBody>
      </p:sp>
      <p:grpSp>
        <p:nvGrpSpPr>
          <p:cNvPr id="386" name="Box 2">
            <a:extLst>
              <a:ext uri="{FF2B5EF4-FFF2-40B4-BE49-F238E27FC236}">
                <a16:creationId xmlns:a16="http://schemas.microsoft.com/office/drawing/2014/main" id="{F80A6BFB-87F2-E829-8990-EF7F227D6477}"/>
              </a:ext>
            </a:extLst>
          </p:cNvPr>
          <p:cNvGrpSpPr/>
          <p:nvPr/>
        </p:nvGrpSpPr>
        <p:grpSpPr>
          <a:xfrm>
            <a:off x="5904609" y="3851493"/>
            <a:ext cx="1115986" cy="1119451"/>
            <a:chOff x="3860305" y="4003893"/>
            <a:chExt cx="1115986" cy="1119451"/>
          </a:xfrm>
        </p:grpSpPr>
        <p:grpSp>
          <p:nvGrpSpPr>
            <p:cNvPr id="387" name="Group 386">
              <a:extLst>
                <a:ext uri="{FF2B5EF4-FFF2-40B4-BE49-F238E27FC236}">
                  <a16:creationId xmlns:a16="http://schemas.microsoft.com/office/drawing/2014/main" id="{6F4D1E07-108A-763B-AF22-E143AFCDFA0E}"/>
                </a:ext>
              </a:extLst>
            </p:cNvPr>
            <p:cNvGrpSpPr/>
            <p:nvPr/>
          </p:nvGrpSpPr>
          <p:grpSpPr>
            <a:xfrm>
              <a:off x="3860305" y="4003893"/>
              <a:ext cx="1115986" cy="1119451"/>
              <a:chOff x="-1243013" y="2574849"/>
              <a:chExt cx="1022350" cy="1025525"/>
            </a:xfrm>
          </p:grpSpPr>
          <p:sp>
            <p:nvSpPr>
              <p:cNvPr id="389" name="Rectangle 263">
                <a:extLst>
                  <a:ext uri="{FF2B5EF4-FFF2-40B4-BE49-F238E27FC236}">
                    <a16:creationId xmlns:a16="http://schemas.microsoft.com/office/drawing/2014/main" id="{72743D49-A19B-67FF-7D81-81B99578FA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243013" y="2574849"/>
                <a:ext cx="1022350" cy="1025525"/>
              </a:xfrm>
              <a:prstGeom prst="rect">
                <a:avLst/>
              </a:prstGeom>
              <a:solidFill>
                <a:srgbClr val="C592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90" name="Rectangle 264">
                <a:extLst>
                  <a:ext uri="{FF2B5EF4-FFF2-40B4-BE49-F238E27FC236}">
                    <a16:creationId xmlns:a16="http://schemas.microsoft.com/office/drawing/2014/main" id="{15FE9505-22C2-254C-EE5E-4317AC08CF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243013" y="3519412"/>
                <a:ext cx="1022350" cy="80962"/>
              </a:xfrm>
              <a:prstGeom prst="rect">
                <a:avLst/>
              </a:prstGeom>
              <a:solidFill>
                <a:srgbClr val="B283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91" name="Freeform 267">
                <a:extLst>
                  <a:ext uri="{FF2B5EF4-FFF2-40B4-BE49-F238E27FC236}">
                    <a16:creationId xmlns:a16="http://schemas.microsoft.com/office/drawing/2014/main" id="{302BC645-2C54-D7C4-646E-2ABCB324A6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411163" y="3232074"/>
                <a:ext cx="149225" cy="144462"/>
              </a:xfrm>
              <a:custGeom>
                <a:avLst/>
                <a:gdLst>
                  <a:gd name="T0" fmla="*/ 0 w 94"/>
                  <a:gd name="T1" fmla="*/ 0 h 91"/>
                  <a:gd name="T2" fmla="*/ 94 w 94"/>
                  <a:gd name="T3" fmla="*/ 0 h 91"/>
                  <a:gd name="T4" fmla="*/ 94 w 94"/>
                  <a:gd name="T5" fmla="*/ 91 h 91"/>
                  <a:gd name="T6" fmla="*/ 0 w 94"/>
                  <a:gd name="T7" fmla="*/ 91 h 91"/>
                  <a:gd name="T8" fmla="*/ 0 w 94"/>
                  <a:gd name="T9" fmla="*/ 0 h 91"/>
                  <a:gd name="T10" fmla="*/ 0 w 94"/>
                  <a:gd name="T11" fmla="*/ 0 h 91"/>
                  <a:gd name="T12" fmla="*/ 4 w 94"/>
                  <a:gd name="T13" fmla="*/ 87 h 91"/>
                  <a:gd name="T14" fmla="*/ 87 w 94"/>
                  <a:gd name="T15" fmla="*/ 87 h 91"/>
                  <a:gd name="T16" fmla="*/ 87 w 94"/>
                  <a:gd name="T17" fmla="*/ 3 h 91"/>
                  <a:gd name="T18" fmla="*/ 4 w 94"/>
                  <a:gd name="T19" fmla="*/ 3 h 91"/>
                  <a:gd name="T20" fmla="*/ 4 w 94"/>
                  <a:gd name="T21" fmla="*/ 8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91">
                    <a:moveTo>
                      <a:pt x="0" y="0"/>
                    </a:moveTo>
                    <a:lnTo>
                      <a:pt x="94" y="0"/>
                    </a:lnTo>
                    <a:lnTo>
                      <a:pt x="94" y="91"/>
                    </a:lnTo>
                    <a:lnTo>
                      <a:pt x="0" y="9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7"/>
                    </a:moveTo>
                    <a:lnTo>
                      <a:pt x="87" y="87"/>
                    </a:lnTo>
                    <a:lnTo>
                      <a:pt x="87" y="3"/>
                    </a:lnTo>
                    <a:lnTo>
                      <a:pt x="4" y="3"/>
                    </a:lnTo>
                    <a:lnTo>
                      <a:pt x="4" y="87"/>
                    </a:lnTo>
                    <a:close/>
                  </a:path>
                </a:pathLst>
              </a:custGeom>
              <a:solidFill>
                <a:srgbClr val="704F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92" name="Freeform 268">
                <a:extLst>
                  <a:ext uri="{FF2B5EF4-FFF2-40B4-BE49-F238E27FC236}">
                    <a16:creationId xmlns:a16="http://schemas.microsoft.com/office/drawing/2014/main" id="{BC44DC9A-C62B-5558-635C-9689835F5D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98463" y="3243187"/>
                <a:ext cx="120650" cy="120650"/>
              </a:xfrm>
              <a:custGeom>
                <a:avLst/>
                <a:gdLst>
                  <a:gd name="T0" fmla="*/ 0 w 76"/>
                  <a:gd name="T1" fmla="*/ 29 h 76"/>
                  <a:gd name="T2" fmla="*/ 18 w 76"/>
                  <a:gd name="T3" fmla="*/ 0 h 76"/>
                  <a:gd name="T4" fmla="*/ 36 w 76"/>
                  <a:gd name="T5" fmla="*/ 29 h 76"/>
                  <a:gd name="T6" fmla="*/ 25 w 76"/>
                  <a:gd name="T7" fmla="*/ 29 h 76"/>
                  <a:gd name="T8" fmla="*/ 25 w 76"/>
                  <a:gd name="T9" fmla="*/ 69 h 76"/>
                  <a:gd name="T10" fmla="*/ 10 w 76"/>
                  <a:gd name="T11" fmla="*/ 69 h 76"/>
                  <a:gd name="T12" fmla="*/ 10 w 76"/>
                  <a:gd name="T13" fmla="*/ 29 h 76"/>
                  <a:gd name="T14" fmla="*/ 0 w 76"/>
                  <a:gd name="T15" fmla="*/ 29 h 76"/>
                  <a:gd name="T16" fmla="*/ 0 w 76"/>
                  <a:gd name="T17" fmla="*/ 29 h 76"/>
                  <a:gd name="T18" fmla="*/ 3 w 76"/>
                  <a:gd name="T19" fmla="*/ 73 h 76"/>
                  <a:gd name="T20" fmla="*/ 76 w 76"/>
                  <a:gd name="T21" fmla="*/ 73 h 76"/>
                  <a:gd name="T22" fmla="*/ 76 w 76"/>
                  <a:gd name="T23" fmla="*/ 76 h 76"/>
                  <a:gd name="T24" fmla="*/ 3 w 76"/>
                  <a:gd name="T25" fmla="*/ 76 h 76"/>
                  <a:gd name="T26" fmla="*/ 3 w 76"/>
                  <a:gd name="T27" fmla="*/ 73 h 76"/>
                  <a:gd name="T28" fmla="*/ 3 w 76"/>
                  <a:gd name="T29" fmla="*/ 73 h 76"/>
                  <a:gd name="T30" fmla="*/ 39 w 76"/>
                  <a:gd name="T31" fmla="*/ 29 h 76"/>
                  <a:gd name="T32" fmla="*/ 57 w 76"/>
                  <a:gd name="T33" fmla="*/ 0 h 76"/>
                  <a:gd name="T34" fmla="*/ 76 w 76"/>
                  <a:gd name="T35" fmla="*/ 29 h 76"/>
                  <a:gd name="T36" fmla="*/ 65 w 76"/>
                  <a:gd name="T37" fmla="*/ 29 h 76"/>
                  <a:gd name="T38" fmla="*/ 65 w 76"/>
                  <a:gd name="T39" fmla="*/ 69 h 76"/>
                  <a:gd name="T40" fmla="*/ 50 w 76"/>
                  <a:gd name="T41" fmla="*/ 69 h 76"/>
                  <a:gd name="T42" fmla="*/ 50 w 76"/>
                  <a:gd name="T43" fmla="*/ 29 h 76"/>
                  <a:gd name="T44" fmla="*/ 39 w 76"/>
                  <a:gd name="T45" fmla="*/ 2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6" h="76">
                    <a:moveTo>
                      <a:pt x="0" y="29"/>
                    </a:moveTo>
                    <a:lnTo>
                      <a:pt x="18" y="0"/>
                    </a:lnTo>
                    <a:lnTo>
                      <a:pt x="36" y="29"/>
                    </a:lnTo>
                    <a:lnTo>
                      <a:pt x="25" y="29"/>
                    </a:lnTo>
                    <a:lnTo>
                      <a:pt x="25" y="69"/>
                    </a:lnTo>
                    <a:lnTo>
                      <a:pt x="10" y="69"/>
                    </a:lnTo>
                    <a:lnTo>
                      <a:pt x="10" y="29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  <a:moveTo>
                      <a:pt x="3" y="73"/>
                    </a:moveTo>
                    <a:lnTo>
                      <a:pt x="76" y="73"/>
                    </a:lnTo>
                    <a:lnTo>
                      <a:pt x="76" y="76"/>
                    </a:lnTo>
                    <a:lnTo>
                      <a:pt x="3" y="76"/>
                    </a:lnTo>
                    <a:lnTo>
                      <a:pt x="3" y="73"/>
                    </a:lnTo>
                    <a:lnTo>
                      <a:pt x="3" y="73"/>
                    </a:lnTo>
                    <a:close/>
                    <a:moveTo>
                      <a:pt x="39" y="29"/>
                    </a:moveTo>
                    <a:lnTo>
                      <a:pt x="57" y="0"/>
                    </a:lnTo>
                    <a:lnTo>
                      <a:pt x="76" y="29"/>
                    </a:lnTo>
                    <a:lnTo>
                      <a:pt x="65" y="29"/>
                    </a:lnTo>
                    <a:lnTo>
                      <a:pt x="65" y="69"/>
                    </a:lnTo>
                    <a:lnTo>
                      <a:pt x="50" y="69"/>
                    </a:lnTo>
                    <a:lnTo>
                      <a:pt x="50" y="29"/>
                    </a:lnTo>
                    <a:lnTo>
                      <a:pt x="39" y="29"/>
                    </a:lnTo>
                    <a:close/>
                  </a:path>
                </a:pathLst>
              </a:custGeom>
              <a:solidFill>
                <a:srgbClr val="704F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93" name="Freeform 269">
                <a:extLst>
                  <a:ext uri="{FF2B5EF4-FFF2-40B4-BE49-F238E27FC236}">
                    <a16:creationId xmlns:a16="http://schemas.microsoft.com/office/drawing/2014/main" id="{C8A09235-E8DC-0CE1-945D-C20DBECA0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77850" y="3422574"/>
                <a:ext cx="127000" cy="120650"/>
              </a:xfrm>
              <a:custGeom>
                <a:avLst/>
                <a:gdLst>
                  <a:gd name="T0" fmla="*/ 11 w 22"/>
                  <a:gd name="T1" fmla="*/ 1 h 21"/>
                  <a:gd name="T2" fmla="*/ 22 w 22"/>
                  <a:gd name="T3" fmla="*/ 11 h 21"/>
                  <a:gd name="T4" fmla="*/ 21 w 22"/>
                  <a:gd name="T5" fmla="*/ 11 h 21"/>
                  <a:gd name="T6" fmla="*/ 18 w 22"/>
                  <a:gd name="T7" fmla="*/ 8 h 21"/>
                  <a:gd name="T8" fmla="*/ 15 w 22"/>
                  <a:gd name="T9" fmla="*/ 11 h 21"/>
                  <a:gd name="T10" fmla="*/ 14 w 22"/>
                  <a:gd name="T11" fmla="*/ 11 h 21"/>
                  <a:gd name="T12" fmla="*/ 11 w 22"/>
                  <a:gd name="T13" fmla="*/ 9 h 21"/>
                  <a:gd name="T14" fmla="*/ 11 w 22"/>
                  <a:gd name="T15" fmla="*/ 19 h 21"/>
                  <a:gd name="T16" fmla="*/ 9 w 22"/>
                  <a:gd name="T17" fmla="*/ 21 h 21"/>
                  <a:gd name="T18" fmla="*/ 6 w 22"/>
                  <a:gd name="T19" fmla="*/ 19 h 21"/>
                  <a:gd name="T20" fmla="*/ 6 w 22"/>
                  <a:gd name="T21" fmla="*/ 18 h 21"/>
                  <a:gd name="T22" fmla="*/ 7 w 22"/>
                  <a:gd name="T23" fmla="*/ 18 h 21"/>
                  <a:gd name="T24" fmla="*/ 7 w 22"/>
                  <a:gd name="T25" fmla="*/ 18 h 21"/>
                  <a:gd name="T26" fmla="*/ 7 w 22"/>
                  <a:gd name="T27" fmla="*/ 19 h 21"/>
                  <a:gd name="T28" fmla="*/ 9 w 22"/>
                  <a:gd name="T29" fmla="*/ 20 h 21"/>
                  <a:gd name="T30" fmla="*/ 10 w 22"/>
                  <a:gd name="T31" fmla="*/ 19 h 21"/>
                  <a:gd name="T32" fmla="*/ 10 w 22"/>
                  <a:gd name="T33" fmla="*/ 8 h 21"/>
                  <a:gd name="T34" fmla="*/ 7 w 22"/>
                  <a:gd name="T35" fmla="*/ 11 h 21"/>
                  <a:gd name="T36" fmla="*/ 7 w 22"/>
                  <a:gd name="T37" fmla="*/ 11 h 21"/>
                  <a:gd name="T38" fmla="*/ 4 w 22"/>
                  <a:gd name="T39" fmla="*/ 8 h 21"/>
                  <a:gd name="T40" fmla="*/ 0 w 22"/>
                  <a:gd name="T41" fmla="*/ 11 h 21"/>
                  <a:gd name="T42" fmla="*/ 0 w 22"/>
                  <a:gd name="T43" fmla="*/ 11 h 21"/>
                  <a:gd name="T44" fmla="*/ 10 w 22"/>
                  <a:gd name="T45" fmla="*/ 1 h 21"/>
                  <a:gd name="T46" fmla="*/ 10 w 22"/>
                  <a:gd name="T47" fmla="*/ 0 h 21"/>
                  <a:gd name="T48" fmla="*/ 11 w 22"/>
                  <a:gd name="T49" fmla="*/ 0 h 21"/>
                  <a:gd name="T50" fmla="*/ 11 w 22"/>
                  <a:gd name="T51" fmla="*/ 0 h 21"/>
                  <a:gd name="T52" fmla="*/ 11 w 22"/>
                  <a:gd name="T53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" h="21">
                    <a:moveTo>
                      <a:pt x="11" y="1"/>
                    </a:moveTo>
                    <a:cubicBezTo>
                      <a:pt x="17" y="1"/>
                      <a:pt x="21" y="5"/>
                      <a:pt x="22" y="11"/>
                    </a:cubicBezTo>
                    <a:cubicBezTo>
                      <a:pt x="22" y="11"/>
                      <a:pt x="21" y="11"/>
                      <a:pt x="21" y="11"/>
                    </a:cubicBezTo>
                    <a:cubicBezTo>
                      <a:pt x="21" y="9"/>
                      <a:pt x="19" y="8"/>
                      <a:pt x="18" y="8"/>
                    </a:cubicBezTo>
                    <a:cubicBezTo>
                      <a:pt x="16" y="8"/>
                      <a:pt x="15" y="9"/>
                      <a:pt x="1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0"/>
                      <a:pt x="13" y="9"/>
                      <a:pt x="11" y="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0" y="21"/>
                      <a:pt x="9" y="21"/>
                    </a:cubicBezTo>
                    <a:cubicBezTo>
                      <a:pt x="7" y="21"/>
                      <a:pt x="6" y="20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20"/>
                      <a:pt x="8" y="20"/>
                      <a:pt x="9" y="20"/>
                    </a:cubicBezTo>
                    <a:cubicBezTo>
                      <a:pt x="9" y="20"/>
                      <a:pt x="10" y="20"/>
                      <a:pt x="10" y="1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9"/>
                      <a:pt x="8" y="10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9"/>
                      <a:pt x="5" y="8"/>
                      <a:pt x="4" y="8"/>
                    </a:cubicBezTo>
                    <a:cubicBezTo>
                      <a:pt x="2" y="8"/>
                      <a:pt x="1" y="9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1"/>
                      <a:pt x="10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704F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94" name="Freeform 270">
                <a:extLst>
                  <a:ext uri="{FF2B5EF4-FFF2-40B4-BE49-F238E27FC236}">
                    <a16:creationId xmlns:a16="http://schemas.microsoft.com/office/drawing/2014/main" id="{D9194AFF-B9C5-CE80-9449-6DC83E5674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588963" y="3409874"/>
                <a:ext cx="144463" cy="144462"/>
              </a:xfrm>
              <a:custGeom>
                <a:avLst/>
                <a:gdLst>
                  <a:gd name="T0" fmla="*/ 0 w 91"/>
                  <a:gd name="T1" fmla="*/ 0 h 91"/>
                  <a:gd name="T2" fmla="*/ 91 w 91"/>
                  <a:gd name="T3" fmla="*/ 0 h 91"/>
                  <a:gd name="T4" fmla="*/ 91 w 91"/>
                  <a:gd name="T5" fmla="*/ 91 h 91"/>
                  <a:gd name="T6" fmla="*/ 0 w 91"/>
                  <a:gd name="T7" fmla="*/ 91 h 91"/>
                  <a:gd name="T8" fmla="*/ 0 w 91"/>
                  <a:gd name="T9" fmla="*/ 0 h 91"/>
                  <a:gd name="T10" fmla="*/ 0 w 91"/>
                  <a:gd name="T11" fmla="*/ 0 h 91"/>
                  <a:gd name="T12" fmla="*/ 4 w 91"/>
                  <a:gd name="T13" fmla="*/ 87 h 91"/>
                  <a:gd name="T14" fmla="*/ 87 w 91"/>
                  <a:gd name="T15" fmla="*/ 87 h 91"/>
                  <a:gd name="T16" fmla="*/ 87 w 91"/>
                  <a:gd name="T17" fmla="*/ 4 h 91"/>
                  <a:gd name="T18" fmla="*/ 4 w 91"/>
                  <a:gd name="T19" fmla="*/ 4 h 91"/>
                  <a:gd name="T20" fmla="*/ 4 w 91"/>
                  <a:gd name="T21" fmla="*/ 8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91">
                    <a:moveTo>
                      <a:pt x="0" y="0"/>
                    </a:moveTo>
                    <a:lnTo>
                      <a:pt x="91" y="0"/>
                    </a:lnTo>
                    <a:lnTo>
                      <a:pt x="91" y="91"/>
                    </a:lnTo>
                    <a:lnTo>
                      <a:pt x="0" y="9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7"/>
                    </a:moveTo>
                    <a:lnTo>
                      <a:pt x="87" y="87"/>
                    </a:lnTo>
                    <a:lnTo>
                      <a:pt x="87" y="4"/>
                    </a:lnTo>
                    <a:lnTo>
                      <a:pt x="4" y="4"/>
                    </a:lnTo>
                    <a:lnTo>
                      <a:pt x="4" y="87"/>
                    </a:lnTo>
                    <a:close/>
                  </a:path>
                </a:pathLst>
              </a:custGeom>
              <a:solidFill>
                <a:srgbClr val="704F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95" name="Freeform 271">
                <a:extLst>
                  <a:ext uri="{FF2B5EF4-FFF2-40B4-BE49-F238E27FC236}">
                    <a16:creationId xmlns:a16="http://schemas.microsoft.com/office/drawing/2014/main" id="{2EF3CB19-CB5C-1269-CE7B-E06102A386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411163" y="3409874"/>
                <a:ext cx="149225" cy="144462"/>
              </a:xfrm>
              <a:custGeom>
                <a:avLst/>
                <a:gdLst>
                  <a:gd name="T0" fmla="*/ 0 w 94"/>
                  <a:gd name="T1" fmla="*/ 0 h 91"/>
                  <a:gd name="T2" fmla="*/ 94 w 94"/>
                  <a:gd name="T3" fmla="*/ 0 h 91"/>
                  <a:gd name="T4" fmla="*/ 94 w 94"/>
                  <a:gd name="T5" fmla="*/ 91 h 91"/>
                  <a:gd name="T6" fmla="*/ 0 w 94"/>
                  <a:gd name="T7" fmla="*/ 91 h 91"/>
                  <a:gd name="T8" fmla="*/ 0 w 94"/>
                  <a:gd name="T9" fmla="*/ 0 h 91"/>
                  <a:gd name="T10" fmla="*/ 0 w 94"/>
                  <a:gd name="T11" fmla="*/ 0 h 91"/>
                  <a:gd name="T12" fmla="*/ 4 w 94"/>
                  <a:gd name="T13" fmla="*/ 87 h 91"/>
                  <a:gd name="T14" fmla="*/ 87 w 94"/>
                  <a:gd name="T15" fmla="*/ 87 h 91"/>
                  <a:gd name="T16" fmla="*/ 87 w 94"/>
                  <a:gd name="T17" fmla="*/ 4 h 91"/>
                  <a:gd name="T18" fmla="*/ 4 w 94"/>
                  <a:gd name="T19" fmla="*/ 4 h 91"/>
                  <a:gd name="T20" fmla="*/ 4 w 94"/>
                  <a:gd name="T21" fmla="*/ 8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91">
                    <a:moveTo>
                      <a:pt x="0" y="0"/>
                    </a:moveTo>
                    <a:lnTo>
                      <a:pt x="94" y="0"/>
                    </a:lnTo>
                    <a:lnTo>
                      <a:pt x="94" y="91"/>
                    </a:lnTo>
                    <a:lnTo>
                      <a:pt x="0" y="9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7"/>
                    </a:moveTo>
                    <a:lnTo>
                      <a:pt x="87" y="87"/>
                    </a:lnTo>
                    <a:lnTo>
                      <a:pt x="87" y="4"/>
                    </a:lnTo>
                    <a:lnTo>
                      <a:pt x="4" y="4"/>
                    </a:lnTo>
                    <a:lnTo>
                      <a:pt x="4" y="87"/>
                    </a:lnTo>
                    <a:close/>
                  </a:path>
                </a:pathLst>
              </a:custGeom>
              <a:solidFill>
                <a:srgbClr val="704F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01" name="Freeform 272">
                <a:extLst>
                  <a:ext uri="{FF2B5EF4-FFF2-40B4-BE49-F238E27FC236}">
                    <a16:creationId xmlns:a16="http://schemas.microsoft.com/office/drawing/2014/main" id="{A42DDAEB-45D8-8A89-A527-28192E5D0C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98463" y="3427337"/>
                <a:ext cx="120650" cy="109537"/>
              </a:xfrm>
              <a:custGeom>
                <a:avLst/>
                <a:gdLst>
                  <a:gd name="T0" fmla="*/ 36 w 76"/>
                  <a:gd name="T1" fmla="*/ 11 h 69"/>
                  <a:gd name="T2" fmla="*/ 29 w 76"/>
                  <a:gd name="T3" fmla="*/ 0 h 69"/>
                  <a:gd name="T4" fmla="*/ 25 w 76"/>
                  <a:gd name="T5" fmla="*/ 0 h 69"/>
                  <a:gd name="T6" fmla="*/ 14 w 76"/>
                  <a:gd name="T7" fmla="*/ 15 h 69"/>
                  <a:gd name="T8" fmla="*/ 29 w 76"/>
                  <a:gd name="T9" fmla="*/ 22 h 69"/>
                  <a:gd name="T10" fmla="*/ 36 w 76"/>
                  <a:gd name="T11" fmla="*/ 11 h 69"/>
                  <a:gd name="T12" fmla="*/ 36 w 76"/>
                  <a:gd name="T13" fmla="*/ 11 h 69"/>
                  <a:gd name="T14" fmla="*/ 61 w 76"/>
                  <a:gd name="T15" fmla="*/ 44 h 69"/>
                  <a:gd name="T16" fmla="*/ 72 w 76"/>
                  <a:gd name="T17" fmla="*/ 44 h 69"/>
                  <a:gd name="T18" fmla="*/ 76 w 76"/>
                  <a:gd name="T19" fmla="*/ 40 h 69"/>
                  <a:gd name="T20" fmla="*/ 68 w 76"/>
                  <a:gd name="T21" fmla="*/ 26 h 69"/>
                  <a:gd name="T22" fmla="*/ 54 w 76"/>
                  <a:gd name="T23" fmla="*/ 33 h 69"/>
                  <a:gd name="T24" fmla="*/ 61 w 76"/>
                  <a:gd name="T25" fmla="*/ 44 h 69"/>
                  <a:gd name="T26" fmla="*/ 61 w 76"/>
                  <a:gd name="T27" fmla="*/ 44 h 69"/>
                  <a:gd name="T28" fmla="*/ 50 w 76"/>
                  <a:gd name="T29" fmla="*/ 69 h 69"/>
                  <a:gd name="T30" fmla="*/ 39 w 76"/>
                  <a:gd name="T31" fmla="*/ 55 h 69"/>
                  <a:gd name="T32" fmla="*/ 50 w 76"/>
                  <a:gd name="T33" fmla="*/ 40 h 69"/>
                  <a:gd name="T34" fmla="*/ 50 w 76"/>
                  <a:gd name="T35" fmla="*/ 47 h 69"/>
                  <a:gd name="T36" fmla="*/ 72 w 76"/>
                  <a:gd name="T37" fmla="*/ 47 h 69"/>
                  <a:gd name="T38" fmla="*/ 61 w 76"/>
                  <a:gd name="T39" fmla="*/ 66 h 69"/>
                  <a:gd name="T40" fmla="*/ 50 w 76"/>
                  <a:gd name="T41" fmla="*/ 66 h 69"/>
                  <a:gd name="T42" fmla="*/ 50 w 76"/>
                  <a:gd name="T43" fmla="*/ 69 h 69"/>
                  <a:gd name="T44" fmla="*/ 50 w 76"/>
                  <a:gd name="T45" fmla="*/ 69 h 69"/>
                  <a:gd name="T46" fmla="*/ 18 w 76"/>
                  <a:gd name="T47" fmla="*/ 51 h 69"/>
                  <a:gd name="T48" fmla="*/ 10 w 76"/>
                  <a:gd name="T49" fmla="*/ 62 h 69"/>
                  <a:gd name="T50" fmla="*/ 14 w 76"/>
                  <a:gd name="T51" fmla="*/ 66 h 69"/>
                  <a:gd name="T52" fmla="*/ 32 w 76"/>
                  <a:gd name="T53" fmla="*/ 66 h 69"/>
                  <a:gd name="T54" fmla="*/ 32 w 76"/>
                  <a:gd name="T55" fmla="*/ 51 h 69"/>
                  <a:gd name="T56" fmla="*/ 18 w 76"/>
                  <a:gd name="T57" fmla="*/ 51 h 69"/>
                  <a:gd name="T58" fmla="*/ 18 w 76"/>
                  <a:gd name="T59" fmla="*/ 51 h 69"/>
                  <a:gd name="T60" fmla="*/ 3 w 76"/>
                  <a:gd name="T61" fmla="*/ 29 h 69"/>
                  <a:gd name="T62" fmla="*/ 21 w 76"/>
                  <a:gd name="T63" fmla="*/ 26 h 69"/>
                  <a:gd name="T64" fmla="*/ 25 w 76"/>
                  <a:gd name="T65" fmla="*/ 44 h 69"/>
                  <a:gd name="T66" fmla="*/ 21 w 76"/>
                  <a:gd name="T67" fmla="*/ 40 h 69"/>
                  <a:gd name="T68" fmla="*/ 10 w 76"/>
                  <a:gd name="T69" fmla="*/ 58 h 69"/>
                  <a:gd name="T70" fmla="*/ 0 w 76"/>
                  <a:gd name="T71" fmla="*/ 40 h 69"/>
                  <a:gd name="T72" fmla="*/ 7 w 76"/>
                  <a:gd name="T73" fmla="*/ 33 h 69"/>
                  <a:gd name="T74" fmla="*/ 3 w 76"/>
                  <a:gd name="T75" fmla="*/ 29 h 69"/>
                  <a:gd name="T76" fmla="*/ 3 w 76"/>
                  <a:gd name="T77" fmla="*/ 29 h 69"/>
                  <a:gd name="T78" fmla="*/ 61 w 76"/>
                  <a:gd name="T79" fmla="*/ 7 h 69"/>
                  <a:gd name="T80" fmla="*/ 54 w 76"/>
                  <a:gd name="T81" fmla="*/ 26 h 69"/>
                  <a:gd name="T82" fmla="*/ 36 w 76"/>
                  <a:gd name="T83" fmla="*/ 22 h 69"/>
                  <a:gd name="T84" fmla="*/ 43 w 76"/>
                  <a:gd name="T85" fmla="*/ 18 h 69"/>
                  <a:gd name="T86" fmla="*/ 32 w 76"/>
                  <a:gd name="T87" fmla="*/ 0 h 69"/>
                  <a:gd name="T88" fmla="*/ 50 w 76"/>
                  <a:gd name="T89" fmla="*/ 0 h 69"/>
                  <a:gd name="T90" fmla="*/ 57 w 76"/>
                  <a:gd name="T91" fmla="*/ 11 h 69"/>
                  <a:gd name="T92" fmla="*/ 61 w 76"/>
                  <a:gd name="T93" fmla="*/ 7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6" h="69">
                    <a:moveTo>
                      <a:pt x="36" y="11"/>
                    </a:moveTo>
                    <a:lnTo>
                      <a:pt x="29" y="0"/>
                    </a:lnTo>
                    <a:lnTo>
                      <a:pt x="25" y="0"/>
                    </a:lnTo>
                    <a:lnTo>
                      <a:pt x="14" y="15"/>
                    </a:lnTo>
                    <a:lnTo>
                      <a:pt x="29" y="22"/>
                    </a:lnTo>
                    <a:lnTo>
                      <a:pt x="36" y="11"/>
                    </a:lnTo>
                    <a:lnTo>
                      <a:pt x="36" y="11"/>
                    </a:lnTo>
                    <a:close/>
                    <a:moveTo>
                      <a:pt x="61" y="44"/>
                    </a:moveTo>
                    <a:lnTo>
                      <a:pt x="72" y="44"/>
                    </a:lnTo>
                    <a:lnTo>
                      <a:pt x="76" y="40"/>
                    </a:lnTo>
                    <a:lnTo>
                      <a:pt x="68" y="26"/>
                    </a:lnTo>
                    <a:lnTo>
                      <a:pt x="54" y="33"/>
                    </a:lnTo>
                    <a:lnTo>
                      <a:pt x="61" y="44"/>
                    </a:lnTo>
                    <a:lnTo>
                      <a:pt x="61" y="44"/>
                    </a:lnTo>
                    <a:close/>
                    <a:moveTo>
                      <a:pt x="50" y="69"/>
                    </a:moveTo>
                    <a:lnTo>
                      <a:pt x="39" y="55"/>
                    </a:lnTo>
                    <a:lnTo>
                      <a:pt x="50" y="40"/>
                    </a:lnTo>
                    <a:lnTo>
                      <a:pt x="50" y="47"/>
                    </a:lnTo>
                    <a:lnTo>
                      <a:pt x="72" y="47"/>
                    </a:lnTo>
                    <a:lnTo>
                      <a:pt x="61" y="66"/>
                    </a:lnTo>
                    <a:lnTo>
                      <a:pt x="50" y="66"/>
                    </a:lnTo>
                    <a:lnTo>
                      <a:pt x="50" y="69"/>
                    </a:lnTo>
                    <a:lnTo>
                      <a:pt x="50" y="69"/>
                    </a:lnTo>
                    <a:close/>
                    <a:moveTo>
                      <a:pt x="18" y="51"/>
                    </a:moveTo>
                    <a:lnTo>
                      <a:pt x="10" y="62"/>
                    </a:lnTo>
                    <a:lnTo>
                      <a:pt x="14" y="66"/>
                    </a:lnTo>
                    <a:lnTo>
                      <a:pt x="32" y="66"/>
                    </a:lnTo>
                    <a:lnTo>
                      <a:pt x="32" y="51"/>
                    </a:lnTo>
                    <a:lnTo>
                      <a:pt x="18" y="51"/>
                    </a:lnTo>
                    <a:lnTo>
                      <a:pt x="18" y="51"/>
                    </a:lnTo>
                    <a:close/>
                    <a:moveTo>
                      <a:pt x="3" y="29"/>
                    </a:moveTo>
                    <a:lnTo>
                      <a:pt x="21" y="26"/>
                    </a:lnTo>
                    <a:lnTo>
                      <a:pt x="25" y="44"/>
                    </a:lnTo>
                    <a:lnTo>
                      <a:pt x="21" y="40"/>
                    </a:lnTo>
                    <a:lnTo>
                      <a:pt x="10" y="58"/>
                    </a:lnTo>
                    <a:lnTo>
                      <a:pt x="0" y="40"/>
                    </a:lnTo>
                    <a:lnTo>
                      <a:pt x="7" y="33"/>
                    </a:lnTo>
                    <a:lnTo>
                      <a:pt x="3" y="29"/>
                    </a:lnTo>
                    <a:lnTo>
                      <a:pt x="3" y="29"/>
                    </a:lnTo>
                    <a:close/>
                    <a:moveTo>
                      <a:pt x="61" y="7"/>
                    </a:moveTo>
                    <a:lnTo>
                      <a:pt x="54" y="26"/>
                    </a:lnTo>
                    <a:lnTo>
                      <a:pt x="36" y="22"/>
                    </a:lnTo>
                    <a:lnTo>
                      <a:pt x="43" y="18"/>
                    </a:lnTo>
                    <a:lnTo>
                      <a:pt x="32" y="0"/>
                    </a:lnTo>
                    <a:lnTo>
                      <a:pt x="50" y="0"/>
                    </a:lnTo>
                    <a:lnTo>
                      <a:pt x="57" y="11"/>
                    </a:lnTo>
                    <a:lnTo>
                      <a:pt x="61" y="7"/>
                    </a:lnTo>
                    <a:close/>
                  </a:path>
                </a:pathLst>
              </a:custGeom>
              <a:solidFill>
                <a:srgbClr val="704F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10" name="Freeform 273">
                <a:extLst>
                  <a:ext uri="{FF2B5EF4-FFF2-40B4-BE49-F238E27FC236}">
                    <a16:creationId xmlns:a16="http://schemas.microsoft.com/office/drawing/2014/main" id="{237D43C3-D644-D075-3700-101A7DDA8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77850" y="3243187"/>
                <a:ext cx="120650" cy="120650"/>
              </a:xfrm>
              <a:custGeom>
                <a:avLst/>
                <a:gdLst>
                  <a:gd name="T0" fmla="*/ 21 w 21"/>
                  <a:gd name="T1" fmla="*/ 0 h 21"/>
                  <a:gd name="T2" fmla="*/ 21 w 21"/>
                  <a:gd name="T3" fmla="*/ 0 h 21"/>
                  <a:gd name="T4" fmla="*/ 11 w 21"/>
                  <a:gd name="T5" fmla="*/ 10 h 21"/>
                  <a:gd name="T6" fmla="*/ 11 w 21"/>
                  <a:gd name="T7" fmla="*/ 20 h 21"/>
                  <a:gd name="T8" fmla="*/ 18 w 21"/>
                  <a:gd name="T9" fmla="*/ 20 h 21"/>
                  <a:gd name="T10" fmla="*/ 18 w 21"/>
                  <a:gd name="T11" fmla="*/ 21 h 21"/>
                  <a:gd name="T12" fmla="*/ 3 w 21"/>
                  <a:gd name="T13" fmla="*/ 21 h 21"/>
                  <a:gd name="T14" fmla="*/ 3 w 21"/>
                  <a:gd name="T15" fmla="*/ 20 h 21"/>
                  <a:gd name="T16" fmla="*/ 10 w 21"/>
                  <a:gd name="T17" fmla="*/ 20 h 21"/>
                  <a:gd name="T18" fmla="*/ 10 w 21"/>
                  <a:gd name="T19" fmla="*/ 10 h 21"/>
                  <a:gd name="T20" fmla="*/ 0 w 21"/>
                  <a:gd name="T21" fmla="*/ 0 h 21"/>
                  <a:gd name="T22" fmla="*/ 0 w 21"/>
                  <a:gd name="T23" fmla="*/ 0 h 21"/>
                  <a:gd name="T24" fmla="*/ 7 w 21"/>
                  <a:gd name="T25" fmla="*/ 0 h 21"/>
                  <a:gd name="T26" fmla="*/ 5 w 21"/>
                  <a:gd name="T27" fmla="*/ 7 h 21"/>
                  <a:gd name="T28" fmla="*/ 13 w 21"/>
                  <a:gd name="T29" fmla="*/ 0 h 21"/>
                  <a:gd name="T30" fmla="*/ 21 w 21"/>
                  <a:gd name="T3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" h="21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5"/>
                      <a:pt x="17" y="10"/>
                      <a:pt x="11" y="1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5" y="10"/>
                      <a:pt x="0" y="5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13" y="0"/>
                      <a:pt x="13" y="0"/>
                      <a:pt x="13" y="0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704F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11" name="Freeform 274">
                <a:extLst>
                  <a:ext uri="{FF2B5EF4-FFF2-40B4-BE49-F238E27FC236}">
                    <a16:creationId xmlns:a16="http://schemas.microsoft.com/office/drawing/2014/main" id="{0D13605E-5958-5FB7-E165-F1C7ED272C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588963" y="3232074"/>
                <a:ext cx="144463" cy="144462"/>
              </a:xfrm>
              <a:custGeom>
                <a:avLst/>
                <a:gdLst>
                  <a:gd name="T0" fmla="*/ 0 w 91"/>
                  <a:gd name="T1" fmla="*/ 0 h 91"/>
                  <a:gd name="T2" fmla="*/ 91 w 91"/>
                  <a:gd name="T3" fmla="*/ 0 h 91"/>
                  <a:gd name="T4" fmla="*/ 91 w 91"/>
                  <a:gd name="T5" fmla="*/ 91 h 91"/>
                  <a:gd name="T6" fmla="*/ 0 w 91"/>
                  <a:gd name="T7" fmla="*/ 91 h 91"/>
                  <a:gd name="T8" fmla="*/ 0 w 91"/>
                  <a:gd name="T9" fmla="*/ 0 h 91"/>
                  <a:gd name="T10" fmla="*/ 0 w 91"/>
                  <a:gd name="T11" fmla="*/ 0 h 91"/>
                  <a:gd name="T12" fmla="*/ 4 w 91"/>
                  <a:gd name="T13" fmla="*/ 87 h 91"/>
                  <a:gd name="T14" fmla="*/ 87 w 91"/>
                  <a:gd name="T15" fmla="*/ 87 h 91"/>
                  <a:gd name="T16" fmla="*/ 87 w 91"/>
                  <a:gd name="T17" fmla="*/ 3 h 91"/>
                  <a:gd name="T18" fmla="*/ 4 w 91"/>
                  <a:gd name="T19" fmla="*/ 3 h 91"/>
                  <a:gd name="T20" fmla="*/ 4 w 91"/>
                  <a:gd name="T21" fmla="*/ 8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91">
                    <a:moveTo>
                      <a:pt x="0" y="0"/>
                    </a:moveTo>
                    <a:lnTo>
                      <a:pt x="91" y="0"/>
                    </a:lnTo>
                    <a:lnTo>
                      <a:pt x="91" y="91"/>
                    </a:lnTo>
                    <a:lnTo>
                      <a:pt x="0" y="9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7"/>
                    </a:moveTo>
                    <a:lnTo>
                      <a:pt x="87" y="87"/>
                    </a:lnTo>
                    <a:lnTo>
                      <a:pt x="87" y="3"/>
                    </a:lnTo>
                    <a:lnTo>
                      <a:pt x="4" y="3"/>
                    </a:lnTo>
                    <a:lnTo>
                      <a:pt x="4" y="87"/>
                    </a:lnTo>
                    <a:close/>
                  </a:path>
                </a:pathLst>
              </a:custGeom>
              <a:solidFill>
                <a:srgbClr val="704F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12" name="Rectangle 275">
                <a:extLst>
                  <a:ext uri="{FF2B5EF4-FFF2-40B4-BE49-F238E27FC236}">
                    <a16:creationId xmlns:a16="http://schemas.microsoft.com/office/drawing/2014/main" id="{FDC067C2-0EB5-B38A-0D4B-5C91DDBB90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157288" y="3232074"/>
                <a:ext cx="344488" cy="2016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13" name="Freeform 276">
                <a:extLst>
                  <a:ext uri="{FF2B5EF4-FFF2-40B4-BE49-F238E27FC236}">
                    <a16:creationId xmlns:a16="http://schemas.microsoft.com/office/drawing/2014/main" id="{1E495002-E9D4-3822-1142-F6A8E1A287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122363" y="3271762"/>
                <a:ext cx="276225" cy="120650"/>
              </a:xfrm>
              <a:custGeom>
                <a:avLst/>
                <a:gdLst>
                  <a:gd name="T0" fmla="*/ 0 w 48"/>
                  <a:gd name="T1" fmla="*/ 6 h 21"/>
                  <a:gd name="T2" fmla="*/ 48 w 48"/>
                  <a:gd name="T3" fmla="*/ 6 h 21"/>
                  <a:gd name="T4" fmla="*/ 48 w 48"/>
                  <a:gd name="T5" fmla="*/ 8 h 21"/>
                  <a:gd name="T6" fmla="*/ 0 w 48"/>
                  <a:gd name="T7" fmla="*/ 8 h 21"/>
                  <a:gd name="T8" fmla="*/ 0 w 48"/>
                  <a:gd name="T9" fmla="*/ 6 h 21"/>
                  <a:gd name="T10" fmla="*/ 0 w 48"/>
                  <a:gd name="T11" fmla="*/ 0 h 21"/>
                  <a:gd name="T12" fmla="*/ 48 w 48"/>
                  <a:gd name="T13" fmla="*/ 0 h 21"/>
                  <a:gd name="T14" fmla="*/ 48 w 48"/>
                  <a:gd name="T15" fmla="*/ 2 h 21"/>
                  <a:gd name="T16" fmla="*/ 0 w 48"/>
                  <a:gd name="T17" fmla="*/ 2 h 21"/>
                  <a:gd name="T18" fmla="*/ 0 w 48"/>
                  <a:gd name="T19" fmla="*/ 0 h 21"/>
                  <a:gd name="T20" fmla="*/ 0 w 48"/>
                  <a:gd name="T21" fmla="*/ 13 h 21"/>
                  <a:gd name="T22" fmla="*/ 48 w 48"/>
                  <a:gd name="T23" fmla="*/ 13 h 21"/>
                  <a:gd name="T24" fmla="*/ 48 w 48"/>
                  <a:gd name="T25" fmla="*/ 14 h 21"/>
                  <a:gd name="T26" fmla="*/ 0 w 48"/>
                  <a:gd name="T27" fmla="*/ 14 h 21"/>
                  <a:gd name="T28" fmla="*/ 0 w 48"/>
                  <a:gd name="T29" fmla="*/ 13 h 21"/>
                  <a:gd name="T30" fmla="*/ 0 w 48"/>
                  <a:gd name="T31" fmla="*/ 19 h 21"/>
                  <a:gd name="T32" fmla="*/ 48 w 48"/>
                  <a:gd name="T33" fmla="*/ 19 h 21"/>
                  <a:gd name="T34" fmla="*/ 48 w 48"/>
                  <a:gd name="T35" fmla="*/ 21 h 21"/>
                  <a:gd name="T36" fmla="*/ 0 w 48"/>
                  <a:gd name="T37" fmla="*/ 21 h 21"/>
                  <a:gd name="T38" fmla="*/ 0 w 48"/>
                  <a:gd name="T39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21">
                    <a:moveTo>
                      <a:pt x="0" y="6"/>
                    </a:moveTo>
                    <a:cubicBezTo>
                      <a:pt x="16" y="6"/>
                      <a:pt x="32" y="6"/>
                      <a:pt x="48" y="6"/>
                    </a:cubicBezTo>
                    <a:cubicBezTo>
                      <a:pt x="48" y="7"/>
                      <a:pt x="48" y="8"/>
                      <a:pt x="48" y="8"/>
                    </a:cubicBezTo>
                    <a:cubicBezTo>
                      <a:pt x="32" y="8"/>
                      <a:pt x="16" y="8"/>
                      <a:pt x="0" y="8"/>
                    </a:cubicBezTo>
                    <a:cubicBezTo>
                      <a:pt x="0" y="8"/>
                      <a:pt x="0" y="7"/>
                      <a:pt x="0" y="6"/>
                    </a:cubicBezTo>
                    <a:close/>
                    <a:moveTo>
                      <a:pt x="0" y="0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0" y="13"/>
                    </a:moveTo>
                    <a:cubicBezTo>
                      <a:pt x="16" y="13"/>
                      <a:pt x="32" y="13"/>
                      <a:pt x="48" y="13"/>
                    </a:cubicBezTo>
                    <a:cubicBezTo>
                      <a:pt x="48" y="13"/>
                      <a:pt x="48" y="14"/>
                      <a:pt x="48" y="14"/>
                    </a:cubicBezTo>
                    <a:cubicBezTo>
                      <a:pt x="32" y="14"/>
                      <a:pt x="16" y="14"/>
                      <a:pt x="0" y="14"/>
                    </a:cubicBezTo>
                    <a:cubicBezTo>
                      <a:pt x="0" y="14"/>
                      <a:pt x="0" y="13"/>
                      <a:pt x="0" y="13"/>
                    </a:cubicBezTo>
                    <a:close/>
                    <a:moveTo>
                      <a:pt x="0" y="19"/>
                    </a:moveTo>
                    <a:cubicBezTo>
                      <a:pt x="48" y="19"/>
                      <a:pt x="48" y="19"/>
                      <a:pt x="48" y="19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0" y="21"/>
                      <a:pt x="0" y="21"/>
                      <a:pt x="0" y="21"/>
                    </a:cubicBez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sp>
          <p:nvSpPr>
            <p:cNvPr id="388" name="Rectangle 387">
              <a:extLst>
                <a:ext uri="{FF2B5EF4-FFF2-40B4-BE49-F238E27FC236}">
                  <a16:creationId xmlns:a16="http://schemas.microsoft.com/office/drawing/2014/main" id="{3B5A791A-36DD-A4D2-6E40-EA8C5671E509}"/>
                </a:ext>
              </a:extLst>
            </p:cNvPr>
            <p:cNvSpPr/>
            <p:nvPr/>
          </p:nvSpPr>
          <p:spPr>
            <a:xfrm>
              <a:off x="4299581" y="4003896"/>
              <a:ext cx="237435" cy="32355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453" name="Tape">
            <a:extLst>
              <a:ext uri="{FF2B5EF4-FFF2-40B4-BE49-F238E27FC236}">
                <a16:creationId xmlns:a16="http://schemas.microsoft.com/office/drawing/2014/main" id="{51EAB3D4-FEB2-4305-842C-2C2A8AE41C19}"/>
              </a:ext>
            </a:extLst>
          </p:cNvPr>
          <p:cNvSpPr/>
          <p:nvPr/>
        </p:nvSpPr>
        <p:spPr>
          <a:xfrm>
            <a:off x="6343885" y="3851496"/>
            <a:ext cx="237435" cy="32355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269F4478-7872-EB32-E874-386021663E16}"/>
              </a:ext>
            </a:extLst>
          </p:cNvPr>
          <p:cNvGrpSpPr/>
          <p:nvPr/>
        </p:nvGrpSpPr>
        <p:grpSpPr>
          <a:xfrm>
            <a:off x="258763" y="988937"/>
            <a:ext cx="2738437" cy="5810250"/>
            <a:chOff x="263424" y="666"/>
            <a:chExt cx="2738437" cy="5810250"/>
          </a:xfrm>
        </p:grpSpPr>
        <p:sp>
          <p:nvSpPr>
            <p:cNvPr id="482" name="Oval 12">
              <a:extLst>
                <a:ext uri="{FF2B5EF4-FFF2-40B4-BE49-F238E27FC236}">
                  <a16:creationId xmlns:a16="http://schemas.microsoft.com/office/drawing/2014/main" id="{F2B4A48B-262C-BEBD-7E1B-A593CD712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199" y="4082128"/>
              <a:ext cx="258763" cy="258762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83" name="Oval 13">
              <a:extLst>
                <a:ext uri="{FF2B5EF4-FFF2-40B4-BE49-F238E27FC236}">
                  <a16:creationId xmlns:a16="http://schemas.microsoft.com/office/drawing/2014/main" id="{D085A5B6-33DA-7A8A-67F9-50E2E34F99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774" y="4110703"/>
              <a:ext cx="195263" cy="195262"/>
            </a:xfrm>
            <a:prstGeom prst="ellipse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84" name="Oval 14">
              <a:extLst>
                <a:ext uri="{FF2B5EF4-FFF2-40B4-BE49-F238E27FC236}">
                  <a16:creationId xmlns:a16="http://schemas.microsoft.com/office/drawing/2014/main" id="{B84CB337-E878-A430-C77B-D5E096635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699" y="4145628"/>
              <a:ext cx="131763" cy="13176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85" name="Oval 15">
              <a:extLst>
                <a:ext uri="{FF2B5EF4-FFF2-40B4-BE49-F238E27FC236}">
                  <a16:creationId xmlns:a16="http://schemas.microsoft.com/office/drawing/2014/main" id="{645E0029-F439-0E60-9DAF-8717CCC08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4674" y="4082128"/>
              <a:ext cx="258763" cy="258762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86" name="Oval 16">
              <a:extLst>
                <a:ext uri="{FF2B5EF4-FFF2-40B4-BE49-F238E27FC236}">
                  <a16:creationId xmlns:a16="http://schemas.microsoft.com/office/drawing/2014/main" id="{79DC2850-7607-B3E6-51E2-A6F0A9FDE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836" y="4110703"/>
              <a:ext cx="193675" cy="195262"/>
            </a:xfrm>
            <a:prstGeom prst="ellipse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87" name="Oval 17">
              <a:extLst>
                <a:ext uri="{FF2B5EF4-FFF2-40B4-BE49-F238E27FC236}">
                  <a16:creationId xmlns:a16="http://schemas.microsoft.com/office/drawing/2014/main" id="{BE0FC64F-45F2-C7A5-074C-A09FC06AAF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8174" y="4145628"/>
              <a:ext cx="131763" cy="13176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88" name="Rectangle 63">
              <a:extLst>
                <a:ext uri="{FF2B5EF4-FFF2-40B4-BE49-F238E27FC236}">
                  <a16:creationId xmlns:a16="http://schemas.microsoft.com/office/drawing/2014/main" id="{6A7A1481-1C7A-273D-11AD-5070314038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8274" y="4174203"/>
              <a:ext cx="68263" cy="1463675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89" name="Freeform 64">
              <a:extLst>
                <a:ext uri="{FF2B5EF4-FFF2-40B4-BE49-F238E27FC236}">
                  <a16:creationId xmlns:a16="http://schemas.microsoft.com/office/drawing/2014/main" id="{8563F916-0BF2-E8E4-A133-972BC29BA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2236" y="5591841"/>
              <a:ext cx="166688" cy="52387"/>
            </a:xfrm>
            <a:custGeom>
              <a:avLst/>
              <a:gdLst>
                <a:gd name="T0" fmla="*/ 0 w 105"/>
                <a:gd name="T1" fmla="*/ 33 h 33"/>
                <a:gd name="T2" fmla="*/ 7 w 105"/>
                <a:gd name="T3" fmla="*/ 0 h 33"/>
                <a:gd name="T4" fmla="*/ 94 w 105"/>
                <a:gd name="T5" fmla="*/ 0 h 33"/>
                <a:gd name="T6" fmla="*/ 105 w 105"/>
                <a:gd name="T7" fmla="*/ 33 h 33"/>
                <a:gd name="T8" fmla="*/ 0 w 105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33">
                  <a:moveTo>
                    <a:pt x="0" y="33"/>
                  </a:moveTo>
                  <a:lnTo>
                    <a:pt x="7" y="0"/>
                  </a:lnTo>
                  <a:lnTo>
                    <a:pt x="94" y="0"/>
                  </a:lnTo>
                  <a:lnTo>
                    <a:pt x="105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0" name="Oval 81">
              <a:extLst>
                <a:ext uri="{FF2B5EF4-FFF2-40B4-BE49-F238E27FC236}">
                  <a16:creationId xmlns:a16="http://schemas.microsoft.com/office/drawing/2014/main" id="{0516356E-2D9E-2638-D9B5-B8AA25D055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4211" y="4191666"/>
              <a:ext cx="39688" cy="3968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1" name="Oval 87">
              <a:extLst>
                <a:ext uri="{FF2B5EF4-FFF2-40B4-BE49-F238E27FC236}">
                  <a16:creationId xmlns:a16="http://schemas.microsoft.com/office/drawing/2014/main" id="{552CA652-C315-2CAA-725E-45AFCEE46C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5736" y="4191666"/>
              <a:ext cx="39688" cy="3968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2" name="Freeform 187">
              <a:extLst>
                <a:ext uri="{FF2B5EF4-FFF2-40B4-BE49-F238E27FC236}">
                  <a16:creationId xmlns:a16="http://schemas.microsoft.com/office/drawing/2014/main" id="{6991E343-067F-5F22-0162-3FDD39730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074" y="237203"/>
              <a:ext cx="419100" cy="414337"/>
            </a:xfrm>
            <a:custGeom>
              <a:avLst/>
              <a:gdLst>
                <a:gd name="T0" fmla="*/ 51 w 73"/>
                <a:gd name="T1" fmla="*/ 72 h 72"/>
                <a:gd name="T2" fmla="*/ 22 w 73"/>
                <a:gd name="T3" fmla="*/ 72 h 72"/>
                <a:gd name="T4" fmla="*/ 0 w 73"/>
                <a:gd name="T5" fmla="*/ 51 h 72"/>
                <a:gd name="T6" fmla="*/ 0 w 73"/>
                <a:gd name="T7" fmla="*/ 0 h 72"/>
                <a:gd name="T8" fmla="*/ 73 w 73"/>
                <a:gd name="T9" fmla="*/ 0 h 72"/>
                <a:gd name="T10" fmla="*/ 73 w 73"/>
                <a:gd name="T11" fmla="*/ 51 h 72"/>
                <a:gd name="T12" fmla="*/ 51 w 73"/>
                <a:gd name="T1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72">
                  <a:moveTo>
                    <a:pt x="51" y="72"/>
                  </a:moveTo>
                  <a:cubicBezTo>
                    <a:pt x="22" y="72"/>
                    <a:pt x="22" y="72"/>
                    <a:pt x="22" y="72"/>
                  </a:cubicBezTo>
                  <a:cubicBezTo>
                    <a:pt x="10" y="72"/>
                    <a:pt x="0" y="63"/>
                    <a:pt x="0" y="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3" y="63"/>
                    <a:pt x="63" y="72"/>
                    <a:pt x="51" y="72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3" name="Oval 188">
              <a:extLst>
                <a:ext uri="{FF2B5EF4-FFF2-40B4-BE49-F238E27FC236}">
                  <a16:creationId xmlns:a16="http://schemas.microsoft.com/office/drawing/2014/main" id="{1164D2B9-1156-3A9C-A5E4-1ECBC33D2F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2299" y="473741"/>
              <a:ext cx="127000" cy="125412"/>
            </a:xfrm>
            <a:prstGeom prst="ellipse">
              <a:avLst/>
            </a:pr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4" name="Oval 189">
              <a:extLst>
                <a:ext uri="{FF2B5EF4-FFF2-40B4-BE49-F238E27FC236}">
                  <a16:creationId xmlns:a16="http://schemas.microsoft.com/office/drawing/2014/main" id="{6DC107B5-9C31-EFE6-4782-B6CD59E04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5336" y="276891"/>
              <a:ext cx="61913" cy="63500"/>
            </a:xfrm>
            <a:prstGeom prst="ellipse">
              <a:avLst/>
            </a:pr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5" name="Oval 190">
              <a:extLst>
                <a:ext uri="{FF2B5EF4-FFF2-40B4-BE49-F238E27FC236}">
                  <a16:creationId xmlns:a16="http://schemas.microsoft.com/office/drawing/2014/main" id="{E539C10C-F5AF-BEDB-F5A8-6B174FF18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2761" y="276891"/>
              <a:ext cx="63500" cy="63500"/>
            </a:xfrm>
            <a:prstGeom prst="ellipse">
              <a:avLst/>
            </a:pr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6" name="Rectangle 228">
              <a:extLst>
                <a:ext uri="{FF2B5EF4-FFF2-40B4-BE49-F238E27FC236}">
                  <a16:creationId xmlns:a16="http://schemas.microsoft.com/office/drawing/2014/main" id="{19A32459-A23D-F27D-05AD-BC1834620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911" y="666"/>
              <a:ext cx="1911350" cy="1792287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7" name="Freeform 229">
              <a:extLst>
                <a:ext uri="{FF2B5EF4-FFF2-40B4-BE49-F238E27FC236}">
                  <a16:creationId xmlns:a16="http://schemas.microsoft.com/office/drawing/2014/main" id="{5449A3D4-15BF-B530-2CCE-3ACE97C6B8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524" y="666"/>
              <a:ext cx="2009775" cy="1792287"/>
            </a:xfrm>
            <a:custGeom>
              <a:avLst/>
              <a:gdLst>
                <a:gd name="T0" fmla="*/ 350 w 350"/>
                <a:gd name="T1" fmla="*/ 286 h 311"/>
                <a:gd name="T2" fmla="*/ 0 w 350"/>
                <a:gd name="T3" fmla="*/ 273 h 311"/>
                <a:gd name="T4" fmla="*/ 0 w 350"/>
                <a:gd name="T5" fmla="*/ 311 h 311"/>
                <a:gd name="T6" fmla="*/ 350 w 350"/>
                <a:gd name="T7" fmla="*/ 298 h 311"/>
                <a:gd name="T8" fmla="*/ 0 w 350"/>
                <a:gd name="T9" fmla="*/ 311 h 311"/>
                <a:gd name="T10" fmla="*/ 350 w 350"/>
                <a:gd name="T11" fmla="*/ 261 h 311"/>
                <a:gd name="T12" fmla="*/ 0 w 350"/>
                <a:gd name="T13" fmla="*/ 248 h 311"/>
                <a:gd name="T14" fmla="*/ 0 w 350"/>
                <a:gd name="T15" fmla="*/ 237 h 311"/>
                <a:gd name="T16" fmla="*/ 350 w 350"/>
                <a:gd name="T17" fmla="*/ 223 h 311"/>
                <a:gd name="T18" fmla="*/ 0 w 350"/>
                <a:gd name="T19" fmla="*/ 237 h 311"/>
                <a:gd name="T20" fmla="*/ 350 w 350"/>
                <a:gd name="T21" fmla="*/ 212 h 311"/>
                <a:gd name="T22" fmla="*/ 0 w 350"/>
                <a:gd name="T23" fmla="*/ 199 h 311"/>
                <a:gd name="T24" fmla="*/ 0 w 350"/>
                <a:gd name="T25" fmla="*/ 187 h 311"/>
                <a:gd name="T26" fmla="*/ 350 w 350"/>
                <a:gd name="T27" fmla="*/ 174 h 311"/>
                <a:gd name="T28" fmla="*/ 0 w 350"/>
                <a:gd name="T29" fmla="*/ 187 h 311"/>
                <a:gd name="T30" fmla="*/ 350 w 350"/>
                <a:gd name="T31" fmla="*/ 162 h 311"/>
                <a:gd name="T32" fmla="*/ 0 w 350"/>
                <a:gd name="T33" fmla="*/ 149 h 311"/>
                <a:gd name="T34" fmla="*/ 0 w 350"/>
                <a:gd name="T35" fmla="*/ 137 h 311"/>
                <a:gd name="T36" fmla="*/ 350 w 350"/>
                <a:gd name="T37" fmla="*/ 124 h 311"/>
                <a:gd name="T38" fmla="*/ 0 w 350"/>
                <a:gd name="T39" fmla="*/ 137 h 311"/>
                <a:gd name="T40" fmla="*/ 350 w 350"/>
                <a:gd name="T41" fmla="*/ 113 h 311"/>
                <a:gd name="T42" fmla="*/ 0 w 350"/>
                <a:gd name="T43" fmla="*/ 99 h 311"/>
                <a:gd name="T44" fmla="*/ 0 w 350"/>
                <a:gd name="T45" fmla="*/ 88 h 311"/>
                <a:gd name="T46" fmla="*/ 350 w 350"/>
                <a:gd name="T47" fmla="*/ 75 h 311"/>
                <a:gd name="T48" fmla="*/ 0 w 350"/>
                <a:gd name="T49" fmla="*/ 88 h 311"/>
                <a:gd name="T50" fmla="*/ 350 w 350"/>
                <a:gd name="T51" fmla="*/ 63 h 311"/>
                <a:gd name="T52" fmla="*/ 0 w 350"/>
                <a:gd name="T53" fmla="*/ 50 h 311"/>
                <a:gd name="T54" fmla="*/ 0 w 350"/>
                <a:gd name="T55" fmla="*/ 38 h 311"/>
                <a:gd name="T56" fmla="*/ 350 w 350"/>
                <a:gd name="T57" fmla="*/ 25 h 311"/>
                <a:gd name="T58" fmla="*/ 0 w 350"/>
                <a:gd name="T59" fmla="*/ 38 h 311"/>
                <a:gd name="T60" fmla="*/ 350 w 350"/>
                <a:gd name="T61" fmla="*/ 13 h 311"/>
                <a:gd name="T62" fmla="*/ 0 w 350"/>
                <a:gd name="T63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0" h="311">
                  <a:moveTo>
                    <a:pt x="0" y="286"/>
                  </a:moveTo>
                  <a:cubicBezTo>
                    <a:pt x="117" y="286"/>
                    <a:pt x="234" y="286"/>
                    <a:pt x="350" y="286"/>
                  </a:cubicBezTo>
                  <a:cubicBezTo>
                    <a:pt x="350" y="282"/>
                    <a:pt x="350" y="277"/>
                    <a:pt x="350" y="273"/>
                  </a:cubicBezTo>
                  <a:cubicBezTo>
                    <a:pt x="234" y="273"/>
                    <a:pt x="117" y="273"/>
                    <a:pt x="0" y="273"/>
                  </a:cubicBezTo>
                  <a:cubicBezTo>
                    <a:pt x="0" y="277"/>
                    <a:pt x="0" y="282"/>
                    <a:pt x="0" y="286"/>
                  </a:cubicBezTo>
                  <a:close/>
                  <a:moveTo>
                    <a:pt x="0" y="311"/>
                  </a:moveTo>
                  <a:cubicBezTo>
                    <a:pt x="350" y="311"/>
                    <a:pt x="350" y="311"/>
                    <a:pt x="350" y="311"/>
                  </a:cubicBezTo>
                  <a:cubicBezTo>
                    <a:pt x="350" y="298"/>
                    <a:pt x="350" y="298"/>
                    <a:pt x="350" y="298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11"/>
                    <a:pt x="0" y="311"/>
                    <a:pt x="0" y="311"/>
                  </a:cubicBezTo>
                  <a:close/>
                  <a:moveTo>
                    <a:pt x="0" y="261"/>
                  </a:moveTo>
                  <a:cubicBezTo>
                    <a:pt x="117" y="261"/>
                    <a:pt x="234" y="261"/>
                    <a:pt x="350" y="261"/>
                  </a:cubicBezTo>
                  <a:cubicBezTo>
                    <a:pt x="350" y="257"/>
                    <a:pt x="350" y="253"/>
                    <a:pt x="350" y="248"/>
                  </a:cubicBezTo>
                  <a:cubicBezTo>
                    <a:pt x="234" y="248"/>
                    <a:pt x="117" y="248"/>
                    <a:pt x="0" y="248"/>
                  </a:cubicBezTo>
                  <a:cubicBezTo>
                    <a:pt x="0" y="253"/>
                    <a:pt x="0" y="257"/>
                    <a:pt x="0" y="261"/>
                  </a:cubicBezTo>
                  <a:close/>
                  <a:moveTo>
                    <a:pt x="0" y="237"/>
                  </a:moveTo>
                  <a:cubicBezTo>
                    <a:pt x="117" y="237"/>
                    <a:pt x="234" y="237"/>
                    <a:pt x="350" y="237"/>
                  </a:cubicBezTo>
                  <a:cubicBezTo>
                    <a:pt x="350" y="232"/>
                    <a:pt x="350" y="228"/>
                    <a:pt x="350" y="223"/>
                  </a:cubicBezTo>
                  <a:cubicBezTo>
                    <a:pt x="234" y="223"/>
                    <a:pt x="117" y="223"/>
                    <a:pt x="0" y="223"/>
                  </a:cubicBezTo>
                  <a:cubicBezTo>
                    <a:pt x="0" y="228"/>
                    <a:pt x="0" y="232"/>
                    <a:pt x="0" y="237"/>
                  </a:cubicBezTo>
                  <a:close/>
                  <a:moveTo>
                    <a:pt x="0" y="212"/>
                  </a:moveTo>
                  <a:cubicBezTo>
                    <a:pt x="117" y="212"/>
                    <a:pt x="234" y="212"/>
                    <a:pt x="350" y="212"/>
                  </a:cubicBezTo>
                  <a:cubicBezTo>
                    <a:pt x="350" y="207"/>
                    <a:pt x="350" y="203"/>
                    <a:pt x="350" y="199"/>
                  </a:cubicBezTo>
                  <a:cubicBezTo>
                    <a:pt x="234" y="199"/>
                    <a:pt x="117" y="199"/>
                    <a:pt x="0" y="199"/>
                  </a:cubicBezTo>
                  <a:cubicBezTo>
                    <a:pt x="0" y="203"/>
                    <a:pt x="0" y="207"/>
                    <a:pt x="0" y="212"/>
                  </a:cubicBezTo>
                  <a:close/>
                  <a:moveTo>
                    <a:pt x="0" y="187"/>
                  </a:moveTo>
                  <a:cubicBezTo>
                    <a:pt x="117" y="187"/>
                    <a:pt x="234" y="187"/>
                    <a:pt x="350" y="187"/>
                  </a:cubicBezTo>
                  <a:cubicBezTo>
                    <a:pt x="350" y="183"/>
                    <a:pt x="350" y="178"/>
                    <a:pt x="350" y="174"/>
                  </a:cubicBezTo>
                  <a:cubicBezTo>
                    <a:pt x="234" y="174"/>
                    <a:pt x="117" y="174"/>
                    <a:pt x="0" y="174"/>
                  </a:cubicBezTo>
                  <a:cubicBezTo>
                    <a:pt x="0" y="178"/>
                    <a:pt x="0" y="183"/>
                    <a:pt x="0" y="187"/>
                  </a:cubicBezTo>
                  <a:close/>
                  <a:moveTo>
                    <a:pt x="0" y="162"/>
                  </a:moveTo>
                  <a:cubicBezTo>
                    <a:pt x="117" y="162"/>
                    <a:pt x="234" y="162"/>
                    <a:pt x="350" y="162"/>
                  </a:cubicBezTo>
                  <a:cubicBezTo>
                    <a:pt x="350" y="158"/>
                    <a:pt x="350" y="153"/>
                    <a:pt x="350" y="149"/>
                  </a:cubicBezTo>
                  <a:cubicBezTo>
                    <a:pt x="234" y="149"/>
                    <a:pt x="117" y="149"/>
                    <a:pt x="0" y="149"/>
                  </a:cubicBezTo>
                  <a:cubicBezTo>
                    <a:pt x="0" y="153"/>
                    <a:pt x="0" y="158"/>
                    <a:pt x="0" y="162"/>
                  </a:cubicBezTo>
                  <a:close/>
                  <a:moveTo>
                    <a:pt x="0" y="137"/>
                  </a:moveTo>
                  <a:cubicBezTo>
                    <a:pt x="117" y="137"/>
                    <a:pt x="234" y="137"/>
                    <a:pt x="350" y="137"/>
                  </a:cubicBezTo>
                  <a:cubicBezTo>
                    <a:pt x="350" y="133"/>
                    <a:pt x="350" y="129"/>
                    <a:pt x="350" y="124"/>
                  </a:cubicBezTo>
                  <a:cubicBezTo>
                    <a:pt x="234" y="124"/>
                    <a:pt x="117" y="124"/>
                    <a:pt x="0" y="124"/>
                  </a:cubicBezTo>
                  <a:cubicBezTo>
                    <a:pt x="0" y="129"/>
                    <a:pt x="0" y="133"/>
                    <a:pt x="0" y="137"/>
                  </a:cubicBezTo>
                  <a:close/>
                  <a:moveTo>
                    <a:pt x="0" y="113"/>
                  </a:moveTo>
                  <a:cubicBezTo>
                    <a:pt x="117" y="113"/>
                    <a:pt x="234" y="113"/>
                    <a:pt x="350" y="113"/>
                  </a:cubicBezTo>
                  <a:cubicBezTo>
                    <a:pt x="350" y="108"/>
                    <a:pt x="350" y="104"/>
                    <a:pt x="350" y="99"/>
                  </a:cubicBezTo>
                  <a:cubicBezTo>
                    <a:pt x="234" y="99"/>
                    <a:pt x="117" y="99"/>
                    <a:pt x="0" y="99"/>
                  </a:cubicBezTo>
                  <a:cubicBezTo>
                    <a:pt x="0" y="104"/>
                    <a:pt x="0" y="108"/>
                    <a:pt x="0" y="113"/>
                  </a:cubicBezTo>
                  <a:close/>
                  <a:moveTo>
                    <a:pt x="0" y="88"/>
                  </a:moveTo>
                  <a:cubicBezTo>
                    <a:pt x="117" y="88"/>
                    <a:pt x="234" y="88"/>
                    <a:pt x="350" y="88"/>
                  </a:cubicBezTo>
                  <a:cubicBezTo>
                    <a:pt x="350" y="83"/>
                    <a:pt x="350" y="79"/>
                    <a:pt x="350" y="75"/>
                  </a:cubicBezTo>
                  <a:cubicBezTo>
                    <a:pt x="234" y="75"/>
                    <a:pt x="117" y="75"/>
                    <a:pt x="0" y="75"/>
                  </a:cubicBezTo>
                  <a:cubicBezTo>
                    <a:pt x="0" y="79"/>
                    <a:pt x="0" y="83"/>
                    <a:pt x="0" y="88"/>
                  </a:cubicBezTo>
                  <a:close/>
                  <a:moveTo>
                    <a:pt x="0" y="63"/>
                  </a:moveTo>
                  <a:cubicBezTo>
                    <a:pt x="117" y="63"/>
                    <a:pt x="234" y="63"/>
                    <a:pt x="350" y="63"/>
                  </a:cubicBezTo>
                  <a:cubicBezTo>
                    <a:pt x="350" y="59"/>
                    <a:pt x="350" y="54"/>
                    <a:pt x="350" y="50"/>
                  </a:cubicBezTo>
                  <a:cubicBezTo>
                    <a:pt x="234" y="50"/>
                    <a:pt x="117" y="50"/>
                    <a:pt x="0" y="50"/>
                  </a:cubicBezTo>
                  <a:cubicBezTo>
                    <a:pt x="0" y="54"/>
                    <a:pt x="0" y="59"/>
                    <a:pt x="0" y="63"/>
                  </a:cubicBezTo>
                  <a:close/>
                  <a:moveTo>
                    <a:pt x="0" y="38"/>
                  </a:moveTo>
                  <a:cubicBezTo>
                    <a:pt x="117" y="38"/>
                    <a:pt x="234" y="38"/>
                    <a:pt x="350" y="38"/>
                  </a:cubicBezTo>
                  <a:cubicBezTo>
                    <a:pt x="350" y="34"/>
                    <a:pt x="350" y="29"/>
                    <a:pt x="350" y="25"/>
                  </a:cubicBezTo>
                  <a:cubicBezTo>
                    <a:pt x="234" y="25"/>
                    <a:pt x="117" y="25"/>
                    <a:pt x="0" y="25"/>
                  </a:cubicBezTo>
                  <a:cubicBezTo>
                    <a:pt x="0" y="29"/>
                    <a:pt x="0" y="34"/>
                    <a:pt x="0" y="38"/>
                  </a:cubicBezTo>
                  <a:close/>
                  <a:moveTo>
                    <a:pt x="0" y="13"/>
                  </a:moveTo>
                  <a:cubicBezTo>
                    <a:pt x="350" y="13"/>
                    <a:pt x="350" y="13"/>
                    <a:pt x="350" y="13"/>
                  </a:cubicBezTo>
                  <a:cubicBezTo>
                    <a:pt x="350" y="0"/>
                    <a:pt x="350" y="0"/>
                    <a:pt x="3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8" name="Freeform 230">
              <a:extLst>
                <a:ext uri="{FF2B5EF4-FFF2-40B4-BE49-F238E27FC236}">
                  <a16:creationId xmlns:a16="http://schemas.microsoft.com/office/drawing/2014/main" id="{DDA21059-4193-AF66-159F-B15E22D202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2086" y="666"/>
              <a:ext cx="1136650" cy="1792287"/>
            </a:xfrm>
            <a:custGeom>
              <a:avLst/>
              <a:gdLst>
                <a:gd name="T0" fmla="*/ 198 w 198"/>
                <a:gd name="T1" fmla="*/ 286 h 311"/>
                <a:gd name="T2" fmla="*/ 0 w 198"/>
                <a:gd name="T3" fmla="*/ 273 h 311"/>
                <a:gd name="T4" fmla="*/ 0 w 198"/>
                <a:gd name="T5" fmla="*/ 311 h 311"/>
                <a:gd name="T6" fmla="*/ 198 w 198"/>
                <a:gd name="T7" fmla="*/ 298 h 311"/>
                <a:gd name="T8" fmla="*/ 0 w 198"/>
                <a:gd name="T9" fmla="*/ 311 h 311"/>
                <a:gd name="T10" fmla="*/ 198 w 198"/>
                <a:gd name="T11" fmla="*/ 261 h 311"/>
                <a:gd name="T12" fmla="*/ 0 w 198"/>
                <a:gd name="T13" fmla="*/ 248 h 311"/>
                <a:gd name="T14" fmla="*/ 0 w 198"/>
                <a:gd name="T15" fmla="*/ 237 h 311"/>
                <a:gd name="T16" fmla="*/ 198 w 198"/>
                <a:gd name="T17" fmla="*/ 223 h 311"/>
                <a:gd name="T18" fmla="*/ 0 w 198"/>
                <a:gd name="T19" fmla="*/ 237 h 311"/>
                <a:gd name="T20" fmla="*/ 198 w 198"/>
                <a:gd name="T21" fmla="*/ 212 h 311"/>
                <a:gd name="T22" fmla="*/ 0 w 198"/>
                <a:gd name="T23" fmla="*/ 199 h 311"/>
                <a:gd name="T24" fmla="*/ 0 w 198"/>
                <a:gd name="T25" fmla="*/ 187 h 311"/>
                <a:gd name="T26" fmla="*/ 198 w 198"/>
                <a:gd name="T27" fmla="*/ 174 h 311"/>
                <a:gd name="T28" fmla="*/ 0 w 198"/>
                <a:gd name="T29" fmla="*/ 187 h 311"/>
                <a:gd name="T30" fmla="*/ 198 w 198"/>
                <a:gd name="T31" fmla="*/ 162 h 311"/>
                <a:gd name="T32" fmla="*/ 0 w 198"/>
                <a:gd name="T33" fmla="*/ 149 h 311"/>
                <a:gd name="T34" fmla="*/ 0 w 198"/>
                <a:gd name="T35" fmla="*/ 137 h 311"/>
                <a:gd name="T36" fmla="*/ 198 w 198"/>
                <a:gd name="T37" fmla="*/ 124 h 311"/>
                <a:gd name="T38" fmla="*/ 0 w 198"/>
                <a:gd name="T39" fmla="*/ 137 h 311"/>
                <a:gd name="T40" fmla="*/ 198 w 198"/>
                <a:gd name="T41" fmla="*/ 113 h 311"/>
                <a:gd name="T42" fmla="*/ 0 w 198"/>
                <a:gd name="T43" fmla="*/ 99 h 311"/>
                <a:gd name="T44" fmla="*/ 0 w 198"/>
                <a:gd name="T45" fmla="*/ 88 h 311"/>
                <a:gd name="T46" fmla="*/ 198 w 198"/>
                <a:gd name="T47" fmla="*/ 75 h 311"/>
                <a:gd name="T48" fmla="*/ 0 w 198"/>
                <a:gd name="T49" fmla="*/ 88 h 311"/>
                <a:gd name="T50" fmla="*/ 198 w 198"/>
                <a:gd name="T51" fmla="*/ 63 h 311"/>
                <a:gd name="T52" fmla="*/ 0 w 198"/>
                <a:gd name="T53" fmla="*/ 50 h 311"/>
                <a:gd name="T54" fmla="*/ 0 w 198"/>
                <a:gd name="T55" fmla="*/ 38 h 311"/>
                <a:gd name="T56" fmla="*/ 198 w 198"/>
                <a:gd name="T57" fmla="*/ 25 h 311"/>
                <a:gd name="T58" fmla="*/ 0 w 198"/>
                <a:gd name="T59" fmla="*/ 38 h 311"/>
                <a:gd name="T60" fmla="*/ 198 w 198"/>
                <a:gd name="T61" fmla="*/ 13 h 311"/>
                <a:gd name="T62" fmla="*/ 0 w 198"/>
                <a:gd name="T63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8" h="311">
                  <a:moveTo>
                    <a:pt x="0" y="286"/>
                  </a:moveTo>
                  <a:cubicBezTo>
                    <a:pt x="66" y="286"/>
                    <a:pt x="132" y="286"/>
                    <a:pt x="198" y="286"/>
                  </a:cubicBezTo>
                  <a:cubicBezTo>
                    <a:pt x="198" y="282"/>
                    <a:pt x="198" y="277"/>
                    <a:pt x="198" y="273"/>
                  </a:cubicBezTo>
                  <a:cubicBezTo>
                    <a:pt x="132" y="273"/>
                    <a:pt x="66" y="273"/>
                    <a:pt x="0" y="273"/>
                  </a:cubicBezTo>
                  <a:cubicBezTo>
                    <a:pt x="0" y="277"/>
                    <a:pt x="0" y="282"/>
                    <a:pt x="0" y="286"/>
                  </a:cubicBezTo>
                  <a:close/>
                  <a:moveTo>
                    <a:pt x="0" y="311"/>
                  </a:moveTo>
                  <a:cubicBezTo>
                    <a:pt x="198" y="311"/>
                    <a:pt x="198" y="311"/>
                    <a:pt x="198" y="311"/>
                  </a:cubicBezTo>
                  <a:cubicBezTo>
                    <a:pt x="198" y="298"/>
                    <a:pt x="198" y="298"/>
                    <a:pt x="198" y="298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11"/>
                    <a:pt x="0" y="311"/>
                    <a:pt x="0" y="311"/>
                  </a:cubicBezTo>
                  <a:close/>
                  <a:moveTo>
                    <a:pt x="0" y="261"/>
                  </a:moveTo>
                  <a:cubicBezTo>
                    <a:pt x="66" y="261"/>
                    <a:pt x="132" y="261"/>
                    <a:pt x="198" y="261"/>
                  </a:cubicBezTo>
                  <a:cubicBezTo>
                    <a:pt x="198" y="257"/>
                    <a:pt x="198" y="253"/>
                    <a:pt x="198" y="248"/>
                  </a:cubicBezTo>
                  <a:cubicBezTo>
                    <a:pt x="132" y="248"/>
                    <a:pt x="66" y="248"/>
                    <a:pt x="0" y="248"/>
                  </a:cubicBezTo>
                  <a:cubicBezTo>
                    <a:pt x="0" y="253"/>
                    <a:pt x="0" y="257"/>
                    <a:pt x="0" y="261"/>
                  </a:cubicBezTo>
                  <a:close/>
                  <a:moveTo>
                    <a:pt x="0" y="237"/>
                  </a:moveTo>
                  <a:cubicBezTo>
                    <a:pt x="66" y="237"/>
                    <a:pt x="132" y="237"/>
                    <a:pt x="198" y="237"/>
                  </a:cubicBezTo>
                  <a:cubicBezTo>
                    <a:pt x="198" y="232"/>
                    <a:pt x="198" y="228"/>
                    <a:pt x="198" y="223"/>
                  </a:cubicBezTo>
                  <a:cubicBezTo>
                    <a:pt x="132" y="223"/>
                    <a:pt x="66" y="223"/>
                    <a:pt x="0" y="223"/>
                  </a:cubicBezTo>
                  <a:cubicBezTo>
                    <a:pt x="0" y="228"/>
                    <a:pt x="0" y="232"/>
                    <a:pt x="0" y="237"/>
                  </a:cubicBezTo>
                  <a:close/>
                  <a:moveTo>
                    <a:pt x="0" y="212"/>
                  </a:moveTo>
                  <a:cubicBezTo>
                    <a:pt x="66" y="212"/>
                    <a:pt x="132" y="212"/>
                    <a:pt x="198" y="212"/>
                  </a:cubicBezTo>
                  <a:cubicBezTo>
                    <a:pt x="198" y="207"/>
                    <a:pt x="198" y="203"/>
                    <a:pt x="198" y="199"/>
                  </a:cubicBezTo>
                  <a:cubicBezTo>
                    <a:pt x="132" y="199"/>
                    <a:pt x="66" y="199"/>
                    <a:pt x="0" y="199"/>
                  </a:cubicBezTo>
                  <a:cubicBezTo>
                    <a:pt x="0" y="203"/>
                    <a:pt x="0" y="207"/>
                    <a:pt x="0" y="212"/>
                  </a:cubicBezTo>
                  <a:close/>
                  <a:moveTo>
                    <a:pt x="0" y="187"/>
                  </a:moveTo>
                  <a:cubicBezTo>
                    <a:pt x="66" y="187"/>
                    <a:pt x="132" y="187"/>
                    <a:pt x="198" y="187"/>
                  </a:cubicBezTo>
                  <a:cubicBezTo>
                    <a:pt x="198" y="183"/>
                    <a:pt x="198" y="178"/>
                    <a:pt x="198" y="174"/>
                  </a:cubicBezTo>
                  <a:cubicBezTo>
                    <a:pt x="132" y="174"/>
                    <a:pt x="66" y="174"/>
                    <a:pt x="0" y="174"/>
                  </a:cubicBezTo>
                  <a:cubicBezTo>
                    <a:pt x="0" y="178"/>
                    <a:pt x="0" y="183"/>
                    <a:pt x="0" y="187"/>
                  </a:cubicBezTo>
                  <a:close/>
                  <a:moveTo>
                    <a:pt x="0" y="162"/>
                  </a:moveTo>
                  <a:cubicBezTo>
                    <a:pt x="66" y="162"/>
                    <a:pt x="132" y="162"/>
                    <a:pt x="198" y="162"/>
                  </a:cubicBezTo>
                  <a:cubicBezTo>
                    <a:pt x="198" y="158"/>
                    <a:pt x="198" y="153"/>
                    <a:pt x="198" y="149"/>
                  </a:cubicBezTo>
                  <a:cubicBezTo>
                    <a:pt x="132" y="149"/>
                    <a:pt x="66" y="149"/>
                    <a:pt x="0" y="149"/>
                  </a:cubicBezTo>
                  <a:cubicBezTo>
                    <a:pt x="0" y="153"/>
                    <a:pt x="0" y="158"/>
                    <a:pt x="0" y="162"/>
                  </a:cubicBezTo>
                  <a:close/>
                  <a:moveTo>
                    <a:pt x="0" y="137"/>
                  </a:moveTo>
                  <a:cubicBezTo>
                    <a:pt x="66" y="137"/>
                    <a:pt x="132" y="137"/>
                    <a:pt x="198" y="137"/>
                  </a:cubicBezTo>
                  <a:cubicBezTo>
                    <a:pt x="198" y="133"/>
                    <a:pt x="198" y="129"/>
                    <a:pt x="198" y="124"/>
                  </a:cubicBezTo>
                  <a:cubicBezTo>
                    <a:pt x="132" y="124"/>
                    <a:pt x="66" y="124"/>
                    <a:pt x="0" y="124"/>
                  </a:cubicBezTo>
                  <a:cubicBezTo>
                    <a:pt x="0" y="129"/>
                    <a:pt x="0" y="133"/>
                    <a:pt x="0" y="137"/>
                  </a:cubicBezTo>
                  <a:close/>
                  <a:moveTo>
                    <a:pt x="0" y="113"/>
                  </a:moveTo>
                  <a:cubicBezTo>
                    <a:pt x="66" y="113"/>
                    <a:pt x="132" y="113"/>
                    <a:pt x="198" y="113"/>
                  </a:cubicBezTo>
                  <a:cubicBezTo>
                    <a:pt x="198" y="108"/>
                    <a:pt x="198" y="104"/>
                    <a:pt x="198" y="99"/>
                  </a:cubicBezTo>
                  <a:cubicBezTo>
                    <a:pt x="132" y="99"/>
                    <a:pt x="66" y="99"/>
                    <a:pt x="0" y="99"/>
                  </a:cubicBezTo>
                  <a:cubicBezTo>
                    <a:pt x="0" y="104"/>
                    <a:pt x="0" y="108"/>
                    <a:pt x="0" y="113"/>
                  </a:cubicBezTo>
                  <a:close/>
                  <a:moveTo>
                    <a:pt x="0" y="88"/>
                  </a:moveTo>
                  <a:cubicBezTo>
                    <a:pt x="66" y="88"/>
                    <a:pt x="132" y="88"/>
                    <a:pt x="198" y="88"/>
                  </a:cubicBezTo>
                  <a:cubicBezTo>
                    <a:pt x="198" y="83"/>
                    <a:pt x="198" y="79"/>
                    <a:pt x="198" y="75"/>
                  </a:cubicBezTo>
                  <a:cubicBezTo>
                    <a:pt x="132" y="75"/>
                    <a:pt x="66" y="75"/>
                    <a:pt x="0" y="75"/>
                  </a:cubicBezTo>
                  <a:cubicBezTo>
                    <a:pt x="0" y="79"/>
                    <a:pt x="0" y="83"/>
                    <a:pt x="0" y="88"/>
                  </a:cubicBezTo>
                  <a:close/>
                  <a:moveTo>
                    <a:pt x="0" y="63"/>
                  </a:moveTo>
                  <a:cubicBezTo>
                    <a:pt x="66" y="63"/>
                    <a:pt x="132" y="63"/>
                    <a:pt x="198" y="63"/>
                  </a:cubicBezTo>
                  <a:cubicBezTo>
                    <a:pt x="198" y="59"/>
                    <a:pt x="198" y="54"/>
                    <a:pt x="198" y="50"/>
                  </a:cubicBezTo>
                  <a:cubicBezTo>
                    <a:pt x="132" y="50"/>
                    <a:pt x="66" y="50"/>
                    <a:pt x="0" y="50"/>
                  </a:cubicBezTo>
                  <a:cubicBezTo>
                    <a:pt x="0" y="54"/>
                    <a:pt x="0" y="59"/>
                    <a:pt x="0" y="63"/>
                  </a:cubicBezTo>
                  <a:close/>
                  <a:moveTo>
                    <a:pt x="0" y="38"/>
                  </a:moveTo>
                  <a:cubicBezTo>
                    <a:pt x="66" y="38"/>
                    <a:pt x="132" y="38"/>
                    <a:pt x="198" y="38"/>
                  </a:cubicBezTo>
                  <a:cubicBezTo>
                    <a:pt x="198" y="34"/>
                    <a:pt x="198" y="29"/>
                    <a:pt x="198" y="25"/>
                  </a:cubicBezTo>
                  <a:cubicBezTo>
                    <a:pt x="132" y="25"/>
                    <a:pt x="66" y="25"/>
                    <a:pt x="0" y="25"/>
                  </a:cubicBezTo>
                  <a:cubicBezTo>
                    <a:pt x="0" y="29"/>
                    <a:pt x="0" y="34"/>
                    <a:pt x="0" y="38"/>
                  </a:cubicBezTo>
                  <a:close/>
                  <a:moveTo>
                    <a:pt x="0" y="13"/>
                  </a:moveTo>
                  <a:cubicBezTo>
                    <a:pt x="198" y="13"/>
                    <a:pt x="198" y="13"/>
                    <a:pt x="198" y="13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9" name="Rectangle 312">
              <a:extLst>
                <a:ext uri="{FF2B5EF4-FFF2-40B4-BE49-F238E27FC236}">
                  <a16:creationId xmlns:a16="http://schemas.microsoft.com/office/drawing/2014/main" id="{A97CD2D2-65BC-3EBC-B4E9-E722317037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761" y="1792953"/>
              <a:ext cx="2279650" cy="3798887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00" name="Rectangle 313">
              <a:extLst>
                <a:ext uri="{FF2B5EF4-FFF2-40B4-BE49-F238E27FC236}">
                  <a16:creationId xmlns:a16="http://schemas.microsoft.com/office/drawing/2014/main" id="{EA91F457-79AE-E3BE-DD1A-5669C169A2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536" y="2053303"/>
              <a:ext cx="2571750" cy="3538537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01" name="Freeform 314">
              <a:extLst>
                <a:ext uri="{FF2B5EF4-FFF2-40B4-BE49-F238E27FC236}">
                  <a16:creationId xmlns:a16="http://schemas.microsoft.com/office/drawing/2014/main" id="{0D00B6E5-9ECC-B5DB-C322-3C06D2DD1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424" y="5591841"/>
              <a:ext cx="2600325" cy="52387"/>
            </a:xfrm>
            <a:custGeom>
              <a:avLst/>
              <a:gdLst>
                <a:gd name="T0" fmla="*/ 1638 w 1638"/>
                <a:gd name="T1" fmla="*/ 33 h 33"/>
                <a:gd name="T2" fmla="*/ 0 w 1638"/>
                <a:gd name="T3" fmla="*/ 33 h 33"/>
                <a:gd name="T4" fmla="*/ 7 w 1638"/>
                <a:gd name="T5" fmla="*/ 0 h 33"/>
                <a:gd name="T6" fmla="*/ 1627 w 1638"/>
                <a:gd name="T7" fmla="*/ 0 h 33"/>
                <a:gd name="T8" fmla="*/ 1638 w 1638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8" h="33">
                  <a:moveTo>
                    <a:pt x="1638" y="33"/>
                  </a:moveTo>
                  <a:lnTo>
                    <a:pt x="0" y="33"/>
                  </a:lnTo>
                  <a:lnTo>
                    <a:pt x="7" y="0"/>
                  </a:lnTo>
                  <a:lnTo>
                    <a:pt x="1627" y="0"/>
                  </a:lnTo>
                  <a:lnTo>
                    <a:pt x="1638" y="3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02" name="Rectangle 315">
              <a:extLst>
                <a:ext uri="{FF2B5EF4-FFF2-40B4-BE49-F238E27FC236}">
                  <a16:creationId xmlns:a16="http://schemas.microsoft.com/office/drawing/2014/main" id="{97641BAA-6333-5411-00E9-204F0D415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6286" y="2680366"/>
              <a:ext cx="155575" cy="1862137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03" name="Rectangle 316">
              <a:extLst>
                <a:ext uri="{FF2B5EF4-FFF2-40B4-BE49-F238E27FC236}">
                  <a16:creationId xmlns:a16="http://schemas.microsoft.com/office/drawing/2014/main" id="{E5B68F2C-C190-29A2-14E1-0031F10C41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2324" y="2778791"/>
              <a:ext cx="68263" cy="271462"/>
            </a:xfrm>
            <a:prstGeom prst="rect">
              <a:avLst/>
            </a:prstGeom>
            <a:solidFill>
              <a:srgbClr val="666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04" name="Rectangle 317">
              <a:extLst>
                <a:ext uri="{FF2B5EF4-FFF2-40B4-BE49-F238E27FC236}">
                  <a16:creationId xmlns:a16="http://schemas.microsoft.com/office/drawing/2014/main" id="{4E8397E0-718C-E501-E6C3-2EC019BCF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536" y="1792953"/>
              <a:ext cx="2571750" cy="155575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05" name="Rectangle 318">
              <a:extLst>
                <a:ext uri="{FF2B5EF4-FFF2-40B4-BE49-F238E27FC236}">
                  <a16:creationId xmlns:a16="http://schemas.microsoft.com/office/drawing/2014/main" id="{1DDB1042-7582-E47F-6630-ADDEB77C0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2086" y="1792953"/>
              <a:ext cx="1136650" cy="155575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08" name="Rectangle 319">
              <a:extLst>
                <a:ext uri="{FF2B5EF4-FFF2-40B4-BE49-F238E27FC236}">
                  <a16:creationId xmlns:a16="http://schemas.microsoft.com/office/drawing/2014/main" id="{782B9C68-8101-B18B-6A3F-B3F4DB8FC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774" y="4145628"/>
              <a:ext cx="1062038" cy="1614487"/>
            </a:xfrm>
            <a:prstGeom prst="rect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09" name="Rectangle 320">
              <a:extLst>
                <a:ext uri="{FF2B5EF4-FFF2-40B4-BE49-F238E27FC236}">
                  <a16:creationId xmlns:a16="http://schemas.microsoft.com/office/drawing/2014/main" id="{4A7F8D0F-3400-AD2F-BCD8-F59128201F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774" y="4145628"/>
              <a:ext cx="1062038" cy="38576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9" name="Rectangle 321">
              <a:extLst>
                <a:ext uri="{FF2B5EF4-FFF2-40B4-BE49-F238E27FC236}">
                  <a16:creationId xmlns:a16="http://schemas.microsoft.com/office/drawing/2014/main" id="{749D5F60-3410-61B3-586B-0A73D9F3D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3286" y="4255166"/>
              <a:ext cx="207963" cy="173037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0" name="Rectangle 322">
              <a:extLst>
                <a:ext uri="{FF2B5EF4-FFF2-40B4-BE49-F238E27FC236}">
                  <a16:creationId xmlns:a16="http://schemas.microsoft.com/office/drawing/2014/main" id="{5AF80B62-EADF-D3D3-A882-5A12273CF3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3286" y="4196428"/>
              <a:ext cx="207963" cy="173037"/>
            </a:xfrm>
            <a:prstGeom prst="rect">
              <a:avLst/>
            </a:prstGeom>
            <a:solidFill>
              <a:srgbClr val="AFC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1" name="Rectangle 323">
              <a:extLst>
                <a:ext uri="{FF2B5EF4-FFF2-40B4-BE49-F238E27FC236}">
                  <a16:creationId xmlns:a16="http://schemas.microsoft.com/office/drawing/2014/main" id="{20EA03C1-6E7F-AAD0-B456-4346AD077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5924" y="4255166"/>
              <a:ext cx="206375" cy="173037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2" name="Freeform 324">
              <a:extLst>
                <a:ext uri="{FF2B5EF4-FFF2-40B4-BE49-F238E27FC236}">
                  <a16:creationId xmlns:a16="http://schemas.microsoft.com/office/drawing/2014/main" id="{E58B37B1-8F05-B517-B6DF-059D0C695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186" y="4163091"/>
              <a:ext cx="46038" cy="206375"/>
            </a:xfrm>
            <a:custGeom>
              <a:avLst/>
              <a:gdLst>
                <a:gd name="T0" fmla="*/ 8 w 8"/>
                <a:gd name="T1" fmla="*/ 0 h 36"/>
                <a:gd name="T2" fmla="*/ 8 w 8"/>
                <a:gd name="T3" fmla="*/ 33 h 36"/>
                <a:gd name="T4" fmla="*/ 0 w 8"/>
                <a:gd name="T5" fmla="*/ 33 h 36"/>
                <a:gd name="T6" fmla="*/ 0 w 8"/>
                <a:gd name="T7" fmla="*/ 0 h 36"/>
                <a:gd name="T8" fmla="*/ 8 w 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6">
                  <a:moveTo>
                    <a:pt x="8" y="0"/>
                  </a:moveTo>
                  <a:cubicBezTo>
                    <a:pt x="8" y="33"/>
                    <a:pt x="8" y="33"/>
                    <a:pt x="8" y="33"/>
                  </a:cubicBezTo>
                  <a:cubicBezTo>
                    <a:pt x="8" y="36"/>
                    <a:pt x="0" y="36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3" name="Freeform 325">
              <a:extLst>
                <a:ext uri="{FF2B5EF4-FFF2-40B4-BE49-F238E27FC236}">
                  <a16:creationId xmlns:a16="http://schemas.microsoft.com/office/drawing/2014/main" id="{D0E2DC42-E087-4647-6AE2-260CE1058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7349" y="3966241"/>
              <a:ext cx="241300" cy="282575"/>
            </a:xfrm>
            <a:custGeom>
              <a:avLst/>
              <a:gdLst>
                <a:gd name="T0" fmla="*/ 21 w 42"/>
                <a:gd name="T1" fmla="*/ 0 h 49"/>
                <a:gd name="T2" fmla="*/ 36 w 42"/>
                <a:gd name="T3" fmla="*/ 25 h 49"/>
                <a:gd name="T4" fmla="*/ 6 w 42"/>
                <a:gd name="T5" fmla="*/ 25 h 49"/>
                <a:gd name="T6" fmla="*/ 21 w 42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49">
                  <a:moveTo>
                    <a:pt x="21" y="0"/>
                  </a:moveTo>
                  <a:cubicBezTo>
                    <a:pt x="34" y="0"/>
                    <a:pt x="42" y="14"/>
                    <a:pt x="36" y="25"/>
                  </a:cubicBezTo>
                  <a:cubicBezTo>
                    <a:pt x="24" y="49"/>
                    <a:pt x="18" y="49"/>
                    <a:pt x="6" y="25"/>
                  </a:cubicBezTo>
                  <a:cubicBezTo>
                    <a:pt x="0" y="14"/>
                    <a:pt x="8" y="0"/>
                    <a:pt x="21" y="0"/>
                  </a:cubicBezTo>
                  <a:close/>
                </a:path>
              </a:pathLst>
            </a:custGeom>
            <a:solidFill>
              <a:srgbClr val="E500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4" name="Freeform 326">
              <a:extLst>
                <a:ext uri="{FF2B5EF4-FFF2-40B4-BE49-F238E27FC236}">
                  <a16:creationId xmlns:a16="http://schemas.microsoft.com/office/drawing/2014/main" id="{9C7C892A-50DE-FDED-A07F-D3A77874A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661" y="5760116"/>
              <a:ext cx="1085850" cy="50800"/>
            </a:xfrm>
            <a:custGeom>
              <a:avLst/>
              <a:gdLst>
                <a:gd name="T0" fmla="*/ 684 w 684"/>
                <a:gd name="T1" fmla="*/ 32 h 32"/>
                <a:gd name="T2" fmla="*/ 0 w 684"/>
                <a:gd name="T3" fmla="*/ 32 h 32"/>
                <a:gd name="T4" fmla="*/ 7 w 684"/>
                <a:gd name="T5" fmla="*/ 0 h 32"/>
                <a:gd name="T6" fmla="*/ 676 w 684"/>
                <a:gd name="T7" fmla="*/ 0 h 32"/>
                <a:gd name="T8" fmla="*/ 684 w 684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4" h="32">
                  <a:moveTo>
                    <a:pt x="684" y="32"/>
                  </a:moveTo>
                  <a:lnTo>
                    <a:pt x="0" y="32"/>
                  </a:lnTo>
                  <a:lnTo>
                    <a:pt x="7" y="0"/>
                  </a:lnTo>
                  <a:lnTo>
                    <a:pt x="676" y="0"/>
                  </a:lnTo>
                  <a:lnTo>
                    <a:pt x="684" y="32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5" name="Freeform 327">
              <a:extLst>
                <a:ext uri="{FF2B5EF4-FFF2-40B4-BE49-F238E27FC236}">
                  <a16:creationId xmlns:a16="http://schemas.microsoft.com/office/drawing/2014/main" id="{00C9E6C2-0ECB-1E9E-F45F-7B47A5D0E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649" y="5160041"/>
              <a:ext cx="522288" cy="460375"/>
            </a:xfrm>
            <a:custGeom>
              <a:avLst/>
              <a:gdLst>
                <a:gd name="T0" fmla="*/ 7 w 91"/>
                <a:gd name="T1" fmla="*/ 0 h 80"/>
                <a:gd name="T2" fmla="*/ 84 w 91"/>
                <a:gd name="T3" fmla="*/ 0 h 80"/>
                <a:gd name="T4" fmla="*/ 91 w 91"/>
                <a:gd name="T5" fmla="*/ 7 h 80"/>
                <a:gd name="T6" fmla="*/ 91 w 91"/>
                <a:gd name="T7" fmla="*/ 73 h 80"/>
                <a:gd name="T8" fmla="*/ 84 w 91"/>
                <a:gd name="T9" fmla="*/ 80 h 80"/>
                <a:gd name="T10" fmla="*/ 7 w 91"/>
                <a:gd name="T11" fmla="*/ 80 h 80"/>
                <a:gd name="T12" fmla="*/ 0 w 91"/>
                <a:gd name="T13" fmla="*/ 73 h 80"/>
                <a:gd name="T14" fmla="*/ 0 w 91"/>
                <a:gd name="T15" fmla="*/ 7 h 80"/>
                <a:gd name="T16" fmla="*/ 7 w 91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80">
                  <a:moveTo>
                    <a:pt x="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8" y="0"/>
                    <a:pt x="91" y="3"/>
                    <a:pt x="91" y="7"/>
                  </a:cubicBezTo>
                  <a:cubicBezTo>
                    <a:pt x="91" y="73"/>
                    <a:pt x="91" y="73"/>
                    <a:pt x="91" y="73"/>
                  </a:cubicBezTo>
                  <a:cubicBezTo>
                    <a:pt x="91" y="77"/>
                    <a:pt x="88" y="80"/>
                    <a:pt x="84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3" y="80"/>
                    <a:pt x="0" y="77"/>
                    <a:pt x="0" y="7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6" name="Freeform 328">
              <a:extLst>
                <a:ext uri="{FF2B5EF4-FFF2-40B4-BE49-F238E27FC236}">
                  <a16:creationId xmlns:a16="http://schemas.microsoft.com/office/drawing/2014/main" id="{348C2B1C-70CD-E7AE-0E27-5C85FE857E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4036" y="5223541"/>
              <a:ext cx="419100" cy="334962"/>
            </a:xfrm>
            <a:custGeom>
              <a:avLst/>
              <a:gdLst>
                <a:gd name="T0" fmla="*/ 3 w 73"/>
                <a:gd name="T1" fmla="*/ 11 h 58"/>
                <a:gd name="T2" fmla="*/ 69 w 73"/>
                <a:gd name="T3" fmla="*/ 11 h 58"/>
                <a:gd name="T4" fmla="*/ 69 w 73"/>
                <a:gd name="T5" fmla="*/ 15 h 58"/>
                <a:gd name="T6" fmla="*/ 3 w 73"/>
                <a:gd name="T7" fmla="*/ 15 h 58"/>
                <a:gd name="T8" fmla="*/ 3 w 73"/>
                <a:gd name="T9" fmla="*/ 11 h 58"/>
                <a:gd name="T10" fmla="*/ 3 w 73"/>
                <a:gd name="T11" fmla="*/ 0 h 58"/>
                <a:gd name="T12" fmla="*/ 69 w 73"/>
                <a:gd name="T13" fmla="*/ 0 h 58"/>
                <a:gd name="T14" fmla="*/ 69 w 73"/>
                <a:gd name="T15" fmla="*/ 5 h 58"/>
                <a:gd name="T16" fmla="*/ 3 w 73"/>
                <a:gd name="T17" fmla="*/ 5 h 58"/>
                <a:gd name="T18" fmla="*/ 3 w 73"/>
                <a:gd name="T19" fmla="*/ 0 h 58"/>
                <a:gd name="T20" fmla="*/ 3 w 73"/>
                <a:gd name="T21" fmla="*/ 21 h 58"/>
                <a:gd name="T22" fmla="*/ 69 w 73"/>
                <a:gd name="T23" fmla="*/ 21 h 58"/>
                <a:gd name="T24" fmla="*/ 69 w 73"/>
                <a:gd name="T25" fmla="*/ 26 h 58"/>
                <a:gd name="T26" fmla="*/ 3 w 73"/>
                <a:gd name="T27" fmla="*/ 26 h 58"/>
                <a:gd name="T28" fmla="*/ 3 w 73"/>
                <a:gd name="T29" fmla="*/ 21 h 58"/>
                <a:gd name="T30" fmla="*/ 3 w 73"/>
                <a:gd name="T31" fmla="*/ 32 h 58"/>
                <a:gd name="T32" fmla="*/ 69 w 73"/>
                <a:gd name="T33" fmla="*/ 32 h 58"/>
                <a:gd name="T34" fmla="*/ 69 w 73"/>
                <a:gd name="T35" fmla="*/ 37 h 58"/>
                <a:gd name="T36" fmla="*/ 3 w 73"/>
                <a:gd name="T37" fmla="*/ 37 h 58"/>
                <a:gd name="T38" fmla="*/ 3 w 73"/>
                <a:gd name="T39" fmla="*/ 32 h 58"/>
                <a:gd name="T40" fmla="*/ 3 w 73"/>
                <a:gd name="T41" fmla="*/ 43 h 58"/>
                <a:gd name="T42" fmla="*/ 69 w 73"/>
                <a:gd name="T43" fmla="*/ 43 h 58"/>
                <a:gd name="T44" fmla="*/ 69 w 73"/>
                <a:gd name="T45" fmla="*/ 47 h 58"/>
                <a:gd name="T46" fmla="*/ 3 w 73"/>
                <a:gd name="T47" fmla="*/ 47 h 58"/>
                <a:gd name="T48" fmla="*/ 3 w 73"/>
                <a:gd name="T49" fmla="*/ 43 h 58"/>
                <a:gd name="T50" fmla="*/ 3 w 73"/>
                <a:gd name="T51" fmla="*/ 53 h 58"/>
                <a:gd name="T52" fmla="*/ 69 w 73"/>
                <a:gd name="T53" fmla="*/ 53 h 58"/>
                <a:gd name="T54" fmla="*/ 69 w 73"/>
                <a:gd name="T55" fmla="*/ 58 h 58"/>
                <a:gd name="T56" fmla="*/ 3 w 73"/>
                <a:gd name="T57" fmla="*/ 58 h 58"/>
                <a:gd name="T58" fmla="*/ 3 w 73"/>
                <a:gd name="T59" fmla="*/ 5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3" h="58">
                  <a:moveTo>
                    <a:pt x="3" y="11"/>
                  </a:moveTo>
                  <a:cubicBezTo>
                    <a:pt x="25" y="11"/>
                    <a:pt x="47" y="11"/>
                    <a:pt x="69" y="11"/>
                  </a:cubicBezTo>
                  <a:cubicBezTo>
                    <a:pt x="73" y="11"/>
                    <a:pt x="73" y="15"/>
                    <a:pt x="69" y="15"/>
                  </a:cubicBezTo>
                  <a:cubicBezTo>
                    <a:pt x="47" y="15"/>
                    <a:pt x="25" y="15"/>
                    <a:pt x="3" y="15"/>
                  </a:cubicBezTo>
                  <a:cubicBezTo>
                    <a:pt x="0" y="15"/>
                    <a:pt x="0" y="11"/>
                    <a:pt x="3" y="11"/>
                  </a:cubicBezTo>
                  <a:close/>
                  <a:moveTo>
                    <a:pt x="3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73" y="0"/>
                    <a:pt x="73" y="5"/>
                    <a:pt x="69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0" y="5"/>
                    <a:pt x="0" y="0"/>
                    <a:pt x="3" y="0"/>
                  </a:cubicBezTo>
                  <a:close/>
                  <a:moveTo>
                    <a:pt x="3" y="21"/>
                  </a:moveTo>
                  <a:cubicBezTo>
                    <a:pt x="25" y="21"/>
                    <a:pt x="47" y="21"/>
                    <a:pt x="69" y="21"/>
                  </a:cubicBezTo>
                  <a:cubicBezTo>
                    <a:pt x="73" y="21"/>
                    <a:pt x="73" y="26"/>
                    <a:pt x="69" y="26"/>
                  </a:cubicBezTo>
                  <a:cubicBezTo>
                    <a:pt x="47" y="26"/>
                    <a:pt x="25" y="26"/>
                    <a:pt x="3" y="26"/>
                  </a:cubicBezTo>
                  <a:cubicBezTo>
                    <a:pt x="0" y="26"/>
                    <a:pt x="0" y="21"/>
                    <a:pt x="3" y="21"/>
                  </a:cubicBezTo>
                  <a:close/>
                  <a:moveTo>
                    <a:pt x="3" y="32"/>
                  </a:moveTo>
                  <a:cubicBezTo>
                    <a:pt x="25" y="32"/>
                    <a:pt x="47" y="32"/>
                    <a:pt x="69" y="32"/>
                  </a:cubicBezTo>
                  <a:cubicBezTo>
                    <a:pt x="73" y="32"/>
                    <a:pt x="73" y="37"/>
                    <a:pt x="69" y="37"/>
                  </a:cubicBezTo>
                  <a:cubicBezTo>
                    <a:pt x="47" y="37"/>
                    <a:pt x="25" y="37"/>
                    <a:pt x="3" y="37"/>
                  </a:cubicBezTo>
                  <a:cubicBezTo>
                    <a:pt x="0" y="37"/>
                    <a:pt x="0" y="32"/>
                    <a:pt x="3" y="32"/>
                  </a:cubicBezTo>
                  <a:close/>
                  <a:moveTo>
                    <a:pt x="3" y="43"/>
                  </a:moveTo>
                  <a:cubicBezTo>
                    <a:pt x="25" y="43"/>
                    <a:pt x="47" y="43"/>
                    <a:pt x="69" y="43"/>
                  </a:cubicBezTo>
                  <a:cubicBezTo>
                    <a:pt x="73" y="43"/>
                    <a:pt x="73" y="47"/>
                    <a:pt x="69" y="47"/>
                  </a:cubicBezTo>
                  <a:cubicBezTo>
                    <a:pt x="47" y="47"/>
                    <a:pt x="25" y="47"/>
                    <a:pt x="3" y="47"/>
                  </a:cubicBezTo>
                  <a:cubicBezTo>
                    <a:pt x="0" y="47"/>
                    <a:pt x="0" y="43"/>
                    <a:pt x="3" y="43"/>
                  </a:cubicBezTo>
                  <a:close/>
                  <a:moveTo>
                    <a:pt x="3" y="53"/>
                  </a:moveTo>
                  <a:cubicBezTo>
                    <a:pt x="69" y="53"/>
                    <a:pt x="69" y="53"/>
                    <a:pt x="69" y="53"/>
                  </a:cubicBezTo>
                  <a:cubicBezTo>
                    <a:pt x="73" y="53"/>
                    <a:pt x="73" y="58"/>
                    <a:pt x="69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0" y="58"/>
                    <a:pt x="0" y="53"/>
                    <a:pt x="3" y="53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7" name="Rectangle 329">
              <a:extLst>
                <a:ext uri="{FF2B5EF4-FFF2-40B4-BE49-F238E27FC236}">
                  <a16:creationId xmlns:a16="http://schemas.microsoft.com/office/drawing/2014/main" id="{2B5C0620-B2CA-E7A3-76CD-8628844784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4336" y="3326478"/>
              <a:ext cx="212725" cy="214312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8" name="Rectangle 330">
              <a:extLst>
                <a:ext uri="{FF2B5EF4-FFF2-40B4-BE49-F238E27FC236}">
                  <a16:creationId xmlns:a16="http://schemas.microsoft.com/office/drawing/2014/main" id="{11E734A4-5F69-E3A2-8054-1794055D6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8149" y="3350291"/>
              <a:ext cx="160338" cy="160337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9" name="Rectangle 331">
              <a:extLst>
                <a:ext uri="{FF2B5EF4-FFF2-40B4-BE49-F238E27FC236}">
                  <a16:creationId xmlns:a16="http://schemas.microsoft.com/office/drawing/2014/main" id="{78A989EE-1713-31E8-6203-6533E5E20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1486" y="3383628"/>
              <a:ext cx="98425" cy="98425"/>
            </a:xfrm>
            <a:prstGeom prst="rect">
              <a:avLst/>
            </a:prstGeom>
            <a:solidFill>
              <a:srgbClr val="EA5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0" name="Freeform 332">
              <a:extLst>
                <a:ext uri="{FF2B5EF4-FFF2-40B4-BE49-F238E27FC236}">
                  <a16:creationId xmlns:a16="http://schemas.microsoft.com/office/drawing/2014/main" id="{013C5C78-7B6B-D642-3BD6-FD5A56EA8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4336" y="3032791"/>
              <a:ext cx="212725" cy="219075"/>
            </a:xfrm>
            <a:custGeom>
              <a:avLst/>
              <a:gdLst>
                <a:gd name="T0" fmla="*/ 4 w 37"/>
                <a:gd name="T1" fmla="*/ 0 h 38"/>
                <a:gd name="T2" fmla="*/ 32 w 37"/>
                <a:gd name="T3" fmla="*/ 0 h 38"/>
                <a:gd name="T4" fmla="*/ 37 w 37"/>
                <a:gd name="T5" fmla="*/ 0 h 38"/>
                <a:gd name="T6" fmla="*/ 37 w 37"/>
                <a:gd name="T7" fmla="*/ 5 h 38"/>
                <a:gd name="T8" fmla="*/ 37 w 37"/>
                <a:gd name="T9" fmla="*/ 33 h 38"/>
                <a:gd name="T10" fmla="*/ 37 w 37"/>
                <a:gd name="T11" fmla="*/ 38 h 38"/>
                <a:gd name="T12" fmla="*/ 32 w 37"/>
                <a:gd name="T13" fmla="*/ 38 h 38"/>
                <a:gd name="T14" fmla="*/ 4 w 37"/>
                <a:gd name="T15" fmla="*/ 38 h 38"/>
                <a:gd name="T16" fmla="*/ 0 w 37"/>
                <a:gd name="T17" fmla="*/ 38 h 38"/>
                <a:gd name="T18" fmla="*/ 0 w 37"/>
                <a:gd name="T19" fmla="*/ 33 h 38"/>
                <a:gd name="T20" fmla="*/ 0 w 37"/>
                <a:gd name="T21" fmla="*/ 5 h 38"/>
                <a:gd name="T22" fmla="*/ 0 w 37"/>
                <a:gd name="T23" fmla="*/ 0 h 38"/>
                <a:gd name="T24" fmla="*/ 4 w 37"/>
                <a:gd name="T2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38">
                  <a:moveTo>
                    <a:pt x="4" y="0"/>
                  </a:moveTo>
                  <a:cubicBezTo>
                    <a:pt x="14" y="0"/>
                    <a:pt x="23" y="0"/>
                    <a:pt x="3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14"/>
                    <a:pt x="37" y="24"/>
                    <a:pt x="37" y="33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3" y="38"/>
                    <a:pt x="1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24"/>
                    <a:pt x="0" y="14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1" name="Freeform 333">
              <a:extLst>
                <a:ext uri="{FF2B5EF4-FFF2-40B4-BE49-F238E27FC236}">
                  <a16:creationId xmlns:a16="http://schemas.microsoft.com/office/drawing/2014/main" id="{8F3F8A93-0066-D6CA-066D-7E3452A91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149" y="3061366"/>
              <a:ext cx="160338" cy="161925"/>
            </a:xfrm>
            <a:custGeom>
              <a:avLst/>
              <a:gdLst>
                <a:gd name="T0" fmla="*/ 0 w 28"/>
                <a:gd name="T1" fmla="*/ 0 h 28"/>
                <a:gd name="T2" fmla="*/ 28 w 28"/>
                <a:gd name="T3" fmla="*/ 0 h 28"/>
                <a:gd name="T4" fmla="*/ 28 w 28"/>
                <a:gd name="T5" fmla="*/ 28 h 28"/>
                <a:gd name="T6" fmla="*/ 0 w 28"/>
                <a:gd name="T7" fmla="*/ 28 h 28"/>
                <a:gd name="T8" fmla="*/ 0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0" y="0"/>
                  </a:moveTo>
                  <a:cubicBezTo>
                    <a:pt x="10" y="0"/>
                    <a:pt x="19" y="0"/>
                    <a:pt x="28" y="0"/>
                  </a:cubicBezTo>
                  <a:cubicBezTo>
                    <a:pt x="28" y="9"/>
                    <a:pt x="28" y="19"/>
                    <a:pt x="28" y="28"/>
                  </a:cubicBezTo>
                  <a:cubicBezTo>
                    <a:pt x="19" y="28"/>
                    <a:pt x="10" y="28"/>
                    <a:pt x="0" y="28"/>
                  </a:cubicBezTo>
                  <a:cubicBezTo>
                    <a:pt x="0" y="19"/>
                    <a:pt x="0" y="9"/>
                    <a:pt x="0" y="0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2" name="Freeform 334">
              <a:extLst>
                <a:ext uri="{FF2B5EF4-FFF2-40B4-BE49-F238E27FC236}">
                  <a16:creationId xmlns:a16="http://schemas.microsoft.com/office/drawing/2014/main" id="{7FFD7BA1-A4C8-5E95-50B9-31AE4C492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1486" y="3089941"/>
              <a:ext cx="98425" cy="104775"/>
            </a:xfrm>
            <a:custGeom>
              <a:avLst/>
              <a:gdLst>
                <a:gd name="T0" fmla="*/ 0 w 17"/>
                <a:gd name="T1" fmla="*/ 0 h 18"/>
                <a:gd name="T2" fmla="*/ 0 w 17"/>
                <a:gd name="T3" fmla="*/ 18 h 18"/>
                <a:gd name="T4" fmla="*/ 17 w 17"/>
                <a:gd name="T5" fmla="*/ 18 h 18"/>
                <a:gd name="T6" fmla="*/ 17 w 17"/>
                <a:gd name="T7" fmla="*/ 0 h 18"/>
                <a:gd name="T8" fmla="*/ 0 w 17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8">
                  <a:moveTo>
                    <a:pt x="0" y="0"/>
                  </a:moveTo>
                  <a:cubicBezTo>
                    <a:pt x="0" y="6"/>
                    <a:pt x="0" y="12"/>
                    <a:pt x="0" y="18"/>
                  </a:cubicBezTo>
                  <a:cubicBezTo>
                    <a:pt x="5" y="18"/>
                    <a:pt x="11" y="18"/>
                    <a:pt x="17" y="18"/>
                  </a:cubicBezTo>
                  <a:cubicBezTo>
                    <a:pt x="17" y="12"/>
                    <a:pt x="17" y="6"/>
                    <a:pt x="17" y="0"/>
                  </a:cubicBezTo>
                  <a:cubicBezTo>
                    <a:pt x="11" y="0"/>
                    <a:pt x="5" y="0"/>
                    <a:pt x="0" y="0"/>
                  </a:cubicBez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3" name="Rectangle 335">
              <a:extLst>
                <a:ext uri="{FF2B5EF4-FFF2-40B4-BE49-F238E27FC236}">
                  <a16:creationId xmlns:a16="http://schemas.microsoft.com/office/drawing/2014/main" id="{11BB51ED-FBCC-5C79-37CB-6947E08F6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4336" y="2456528"/>
              <a:ext cx="212725" cy="212725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4" name="Rectangle 336">
              <a:extLst>
                <a:ext uri="{FF2B5EF4-FFF2-40B4-BE49-F238E27FC236}">
                  <a16:creationId xmlns:a16="http://schemas.microsoft.com/office/drawing/2014/main" id="{1D8087CE-215E-1763-8591-E7DABDE6A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8149" y="2478753"/>
              <a:ext cx="160338" cy="168275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5" name="Rectangle 337">
              <a:extLst>
                <a:ext uri="{FF2B5EF4-FFF2-40B4-BE49-F238E27FC236}">
                  <a16:creationId xmlns:a16="http://schemas.microsoft.com/office/drawing/2014/main" id="{8E2B61FB-4660-2F48-5F0D-4FB5B4957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1486" y="2513678"/>
              <a:ext cx="98425" cy="98425"/>
            </a:xfrm>
            <a:prstGeom prst="rect">
              <a:avLst/>
            </a:prstGeom>
            <a:solidFill>
              <a:srgbClr val="CD8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6" name="Freeform 338">
              <a:extLst>
                <a:ext uri="{FF2B5EF4-FFF2-40B4-BE49-F238E27FC236}">
                  <a16:creationId xmlns:a16="http://schemas.microsoft.com/office/drawing/2014/main" id="{2C65A79A-0278-F69F-6BFF-0658FFEFC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4336" y="2743866"/>
              <a:ext cx="212725" cy="214312"/>
            </a:xfrm>
            <a:custGeom>
              <a:avLst/>
              <a:gdLst>
                <a:gd name="T0" fmla="*/ 4 w 37"/>
                <a:gd name="T1" fmla="*/ 0 h 37"/>
                <a:gd name="T2" fmla="*/ 32 w 37"/>
                <a:gd name="T3" fmla="*/ 0 h 37"/>
                <a:gd name="T4" fmla="*/ 37 w 37"/>
                <a:gd name="T5" fmla="*/ 0 h 37"/>
                <a:gd name="T6" fmla="*/ 37 w 37"/>
                <a:gd name="T7" fmla="*/ 4 h 37"/>
                <a:gd name="T8" fmla="*/ 37 w 37"/>
                <a:gd name="T9" fmla="*/ 33 h 37"/>
                <a:gd name="T10" fmla="*/ 37 w 37"/>
                <a:gd name="T11" fmla="*/ 37 h 37"/>
                <a:gd name="T12" fmla="*/ 32 w 37"/>
                <a:gd name="T13" fmla="*/ 37 h 37"/>
                <a:gd name="T14" fmla="*/ 4 w 37"/>
                <a:gd name="T15" fmla="*/ 37 h 37"/>
                <a:gd name="T16" fmla="*/ 0 w 37"/>
                <a:gd name="T17" fmla="*/ 37 h 37"/>
                <a:gd name="T18" fmla="*/ 0 w 37"/>
                <a:gd name="T19" fmla="*/ 33 h 37"/>
                <a:gd name="T20" fmla="*/ 0 w 37"/>
                <a:gd name="T21" fmla="*/ 4 h 37"/>
                <a:gd name="T22" fmla="*/ 0 w 37"/>
                <a:gd name="T23" fmla="*/ 0 h 37"/>
                <a:gd name="T24" fmla="*/ 4 w 37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37">
                  <a:moveTo>
                    <a:pt x="4" y="0"/>
                  </a:moveTo>
                  <a:cubicBezTo>
                    <a:pt x="14" y="0"/>
                    <a:pt x="23" y="0"/>
                    <a:pt x="3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14"/>
                    <a:pt x="37" y="23"/>
                    <a:pt x="37" y="33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14" y="37"/>
                    <a:pt x="4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23"/>
                    <a:pt x="0" y="1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7" name="Freeform 339">
              <a:extLst>
                <a:ext uri="{FF2B5EF4-FFF2-40B4-BE49-F238E27FC236}">
                  <a16:creationId xmlns:a16="http://schemas.microsoft.com/office/drawing/2014/main" id="{282CEBE9-92FD-158B-0DE1-534E34A53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149" y="2767678"/>
              <a:ext cx="160338" cy="166687"/>
            </a:xfrm>
            <a:custGeom>
              <a:avLst/>
              <a:gdLst>
                <a:gd name="T0" fmla="*/ 0 w 28"/>
                <a:gd name="T1" fmla="*/ 0 h 29"/>
                <a:gd name="T2" fmla="*/ 28 w 28"/>
                <a:gd name="T3" fmla="*/ 0 h 29"/>
                <a:gd name="T4" fmla="*/ 28 w 28"/>
                <a:gd name="T5" fmla="*/ 29 h 29"/>
                <a:gd name="T6" fmla="*/ 0 w 28"/>
                <a:gd name="T7" fmla="*/ 29 h 29"/>
                <a:gd name="T8" fmla="*/ 0 w 28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0" y="0"/>
                  </a:moveTo>
                  <a:cubicBezTo>
                    <a:pt x="10" y="0"/>
                    <a:pt x="19" y="0"/>
                    <a:pt x="28" y="0"/>
                  </a:cubicBezTo>
                  <a:cubicBezTo>
                    <a:pt x="28" y="10"/>
                    <a:pt x="28" y="19"/>
                    <a:pt x="28" y="29"/>
                  </a:cubicBezTo>
                  <a:cubicBezTo>
                    <a:pt x="19" y="29"/>
                    <a:pt x="10" y="29"/>
                    <a:pt x="0" y="29"/>
                  </a:cubicBezTo>
                  <a:cubicBezTo>
                    <a:pt x="0" y="19"/>
                    <a:pt x="0" y="10"/>
                    <a:pt x="0" y="0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8" name="Freeform 340">
              <a:extLst>
                <a:ext uri="{FF2B5EF4-FFF2-40B4-BE49-F238E27FC236}">
                  <a16:creationId xmlns:a16="http://schemas.microsoft.com/office/drawing/2014/main" id="{A8B9416B-A21D-9456-E956-62112DF1AA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1486" y="2802603"/>
              <a:ext cx="98425" cy="9683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7 h 17"/>
                <a:gd name="T4" fmla="*/ 17 w 17"/>
                <a:gd name="T5" fmla="*/ 17 h 17"/>
                <a:gd name="T6" fmla="*/ 17 w 17"/>
                <a:gd name="T7" fmla="*/ 0 h 17"/>
                <a:gd name="T8" fmla="*/ 0 w 17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cubicBezTo>
                    <a:pt x="0" y="6"/>
                    <a:pt x="0" y="12"/>
                    <a:pt x="0" y="17"/>
                  </a:cubicBezTo>
                  <a:cubicBezTo>
                    <a:pt x="5" y="17"/>
                    <a:pt x="11" y="17"/>
                    <a:pt x="17" y="17"/>
                  </a:cubicBezTo>
                  <a:cubicBezTo>
                    <a:pt x="17" y="12"/>
                    <a:pt x="17" y="6"/>
                    <a:pt x="17" y="0"/>
                  </a:cubicBezTo>
                  <a:cubicBezTo>
                    <a:pt x="11" y="0"/>
                    <a:pt x="5" y="0"/>
                    <a:pt x="0" y="0"/>
                  </a:cubicBezTo>
                  <a:close/>
                </a:path>
              </a:pathLst>
            </a:custGeom>
            <a:solidFill>
              <a:srgbClr val="63C3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9" name="Rectangle 341">
              <a:extLst>
                <a:ext uri="{FF2B5EF4-FFF2-40B4-BE49-F238E27FC236}">
                  <a16:creationId xmlns:a16="http://schemas.microsoft.com/office/drawing/2014/main" id="{F9A2DA08-900D-0194-AFFA-B4015A6337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474" y="2456528"/>
              <a:ext cx="1446213" cy="1084262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0" name="Rectangle 342">
              <a:extLst>
                <a:ext uri="{FF2B5EF4-FFF2-40B4-BE49-F238E27FC236}">
                  <a16:creationId xmlns:a16="http://schemas.microsoft.com/office/drawing/2014/main" id="{A5ACA697-F34F-D8AE-A8EB-15E5F6491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6049" y="2478753"/>
              <a:ext cx="1395413" cy="1031875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1" name="Rectangle 343">
              <a:extLst>
                <a:ext uri="{FF2B5EF4-FFF2-40B4-BE49-F238E27FC236}">
                  <a16:creationId xmlns:a16="http://schemas.microsoft.com/office/drawing/2014/main" id="{82B8310E-9DCD-A1A5-110A-AC44A1DEE6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586" y="2588291"/>
              <a:ext cx="1176338" cy="819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2" name="Rectangle 344">
              <a:extLst>
                <a:ext uri="{FF2B5EF4-FFF2-40B4-BE49-F238E27FC236}">
                  <a16:creationId xmlns:a16="http://schemas.microsoft.com/office/drawing/2014/main" id="{75FF219A-7D72-0537-DD72-02721EECF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6011" y="2658141"/>
              <a:ext cx="103188" cy="679450"/>
            </a:xfrm>
            <a:prstGeom prst="rect">
              <a:avLst/>
            </a:prstGeom>
            <a:solidFill>
              <a:srgbClr val="EA5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3" name="Rectangle 345">
              <a:extLst>
                <a:ext uri="{FF2B5EF4-FFF2-40B4-BE49-F238E27FC236}">
                  <a16:creationId xmlns:a16="http://schemas.microsoft.com/office/drawing/2014/main" id="{9AD28002-ACC4-62A5-84BA-8331FEB29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8524" y="2750216"/>
              <a:ext cx="103188" cy="587375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4" name="Rectangle 346">
              <a:extLst>
                <a:ext uri="{FF2B5EF4-FFF2-40B4-BE49-F238E27FC236}">
                  <a16:creationId xmlns:a16="http://schemas.microsoft.com/office/drawing/2014/main" id="{60AB31B4-D0B5-4A4B-D1B5-5A57A8B57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5799" y="2912141"/>
              <a:ext cx="96838" cy="425450"/>
            </a:xfrm>
            <a:prstGeom prst="rect">
              <a:avLst/>
            </a:prstGeom>
            <a:solidFill>
              <a:srgbClr val="63C3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5" name="Rectangle 347">
              <a:extLst>
                <a:ext uri="{FF2B5EF4-FFF2-40B4-BE49-F238E27FC236}">
                  <a16:creationId xmlns:a16="http://schemas.microsoft.com/office/drawing/2014/main" id="{D5000E8A-21C9-8E99-7868-DCF06436C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8311" y="3021678"/>
              <a:ext cx="96838" cy="315912"/>
            </a:xfrm>
            <a:prstGeom prst="rect">
              <a:avLst/>
            </a:prstGeom>
            <a:solidFill>
              <a:srgbClr val="CD8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6" name="Rectangle 348">
              <a:extLst>
                <a:ext uri="{FF2B5EF4-FFF2-40B4-BE49-F238E27FC236}">
                  <a16:creationId xmlns:a16="http://schemas.microsoft.com/office/drawing/2014/main" id="{F404E547-6F9E-5D06-FD74-A1DD8D24F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8311" y="2824828"/>
              <a:ext cx="384175" cy="6350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7" name="Rectangle 349">
              <a:extLst>
                <a:ext uri="{FF2B5EF4-FFF2-40B4-BE49-F238E27FC236}">
                  <a16:creationId xmlns:a16="http://schemas.microsoft.com/office/drawing/2014/main" id="{5EDA6D61-2463-BF04-7FD3-E5CE208B0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8311" y="2658141"/>
              <a:ext cx="601663" cy="6350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8" name="Oval 350">
              <a:extLst>
                <a:ext uri="{FF2B5EF4-FFF2-40B4-BE49-F238E27FC236}">
                  <a16:creationId xmlns:a16="http://schemas.microsoft.com/office/drawing/2014/main" id="{21D2D340-4EFD-D875-098F-C2C5EAA735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111" y="2542253"/>
              <a:ext cx="419100" cy="420687"/>
            </a:xfrm>
            <a:prstGeom prst="ellipse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9" name="Oval 351">
              <a:extLst>
                <a:ext uri="{FF2B5EF4-FFF2-40B4-BE49-F238E27FC236}">
                  <a16:creationId xmlns:a16="http://schemas.microsoft.com/office/drawing/2014/main" id="{1C32665D-7CB2-A88A-9683-5F5651702C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336" y="2570828"/>
              <a:ext cx="366713" cy="369887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0" name="Oval 352">
              <a:extLst>
                <a:ext uri="{FF2B5EF4-FFF2-40B4-BE49-F238E27FC236}">
                  <a16:creationId xmlns:a16="http://schemas.microsoft.com/office/drawing/2014/main" id="{03006BE6-8D66-66A3-CD13-442D7EF14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261" y="2600991"/>
              <a:ext cx="303213" cy="304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1" name="Freeform 353">
              <a:extLst>
                <a:ext uri="{FF2B5EF4-FFF2-40B4-BE49-F238E27FC236}">
                  <a16:creationId xmlns:a16="http://schemas.microsoft.com/office/drawing/2014/main" id="{0C0761A8-E40B-87C8-732C-DFC6B746B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836" y="2629566"/>
              <a:ext cx="246063" cy="223837"/>
            </a:xfrm>
            <a:custGeom>
              <a:avLst/>
              <a:gdLst>
                <a:gd name="T0" fmla="*/ 21 w 43"/>
                <a:gd name="T1" fmla="*/ 0 h 39"/>
                <a:gd name="T2" fmla="*/ 43 w 43"/>
                <a:gd name="T3" fmla="*/ 22 h 39"/>
                <a:gd name="T4" fmla="*/ 34 w 43"/>
                <a:gd name="T5" fmla="*/ 39 h 39"/>
                <a:gd name="T6" fmla="*/ 29 w 43"/>
                <a:gd name="T7" fmla="*/ 35 h 39"/>
                <a:gd name="T8" fmla="*/ 36 w 43"/>
                <a:gd name="T9" fmla="*/ 22 h 39"/>
                <a:gd name="T10" fmla="*/ 21 w 43"/>
                <a:gd name="T11" fmla="*/ 7 h 39"/>
                <a:gd name="T12" fmla="*/ 6 w 43"/>
                <a:gd name="T13" fmla="*/ 22 h 39"/>
                <a:gd name="T14" fmla="*/ 14 w 43"/>
                <a:gd name="T15" fmla="*/ 35 h 39"/>
                <a:gd name="T16" fmla="*/ 9 w 43"/>
                <a:gd name="T17" fmla="*/ 39 h 39"/>
                <a:gd name="T18" fmla="*/ 0 w 43"/>
                <a:gd name="T19" fmla="*/ 22 h 39"/>
                <a:gd name="T20" fmla="*/ 21 w 43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21" y="0"/>
                  </a:moveTo>
                  <a:cubicBezTo>
                    <a:pt x="33" y="0"/>
                    <a:pt x="43" y="10"/>
                    <a:pt x="43" y="22"/>
                  </a:cubicBezTo>
                  <a:cubicBezTo>
                    <a:pt x="43" y="29"/>
                    <a:pt x="39" y="35"/>
                    <a:pt x="34" y="39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3" y="32"/>
                    <a:pt x="36" y="27"/>
                    <a:pt x="36" y="22"/>
                  </a:cubicBezTo>
                  <a:cubicBezTo>
                    <a:pt x="36" y="14"/>
                    <a:pt x="30" y="7"/>
                    <a:pt x="21" y="7"/>
                  </a:cubicBezTo>
                  <a:cubicBezTo>
                    <a:pt x="13" y="7"/>
                    <a:pt x="6" y="14"/>
                    <a:pt x="6" y="22"/>
                  </a:cubicBezTo>
                  <a:cubicBezTo>
                    <a:pt x="6" y="27"/>
                    <a:pt x="9" y="32"/>
                    <a:pt x="14" y="35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3" y="35"/>
                    <a:pt x="0" y="29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lose/>
                </a:path>
              </a:pathLst>
            </a:custGeom>
            <a:solidFill>
              <a:srgbClr val="AFC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2" name="Oval 354">
              <a:extLst>
                <a:ext uri="{FF2B5EF4-FFF2-40B4-BE49-F238E27FC236}">
                  <a16:creationId xmlns:a16="http://schemas.microsoft.com/office/drawing/2014/main" id="{F7C4D8BA-6C4E-6748-4B2D-10FA806BD7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024" y="2732753"/>
              <a:ext cx="39688" cy="41275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3" name="Freeform 355">
              <a:extLst>
                <a:ext uri="{FF2B5EF4-FFF2-40B4-BE49-F238E27FC236}">
                  <a16:creationId xmlns:a16="http://schemas.microsoft.com/office/drawing/2014/main" id="{B4F8C52A-CAEB-0982-BB3F-E7A32EC50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024" y="2697828"/>
              <a:ext cx="120650" cy="76200"/>
            </a:xfrm>
            <a:custGeom>
              <a:avLst/>
              <a:gdLst>
                <a:gd name="T0" fmla="*/ 21 w 21"/>
                <a:gd name="T1" fmla="*/ 0 h 13"/>
                <a:gd name="T2" fmla="*/ 16 w 21"/>
                <a:gd name="T3" fmla="*/ 5 h 13"/>
                <a:gd name="T4" fmla="*/ 4 w 21"/>
                <a:gd name="T5" fmla="*/ 11 h 13"/>
                <a:gd name="T6" fmla="*/ 2 w 21"/>
                <a:gd name="T7" fmla="*/ 8 h 13"/>
                <a:gd name="T8" fmla="*/ 14 w 21"/>
                <a:gd name="T9" fmla="*/ 1 h 13"/>
                <a:gd name="T10" fmla="*/ 21 w 21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3">
                  <a:moveTo>
                    <a:pt x="21" y="0"/>
                  </a:moveTo>
                  <a:cubicBezTo>
                    <a:pt x="16" y="5"/>
                    <a:pt x="16" y="5"/>
                    <a:pt x="16" y="5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14" y="1"/>
                    <a:pt x="14" y="1"/>
                    <a:pt x="14" y="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4" name="Oval 356">
              <a:extLst>
                <a:ext uri="{FF2B5EF4-FFF2-40B4-BE49-F238E27FC236}">
                  <a16:creationId xmlns:a16="http://schemas.microsoft.com/office/drawing/2014/main" id="{536E4491-6EB0-56E1-DD69-0058125CFA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111" y="3026441"/>
              <a:ext cx="419100" cy="420687"/>
            </a:xfrm>
            <a:prstGeom prst="ellipse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5" name="Oval 357">
              <a:extLst>
                <a:ext uri="{FF2B5EF4-FFF2-40B4-BE49-F238E27FC236}">
                  <a16:creationId xmlns:a16="http://schemas.microsoft.com/office/drawing/2014/main" id="{56E1E6B3-733D-0A58-C8FF-48ED75A19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336" y="3055016"/>
              <a:ext cx="366713" cy="369887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6" name="Oval 358">
              <a:extLst>
                <a:ext uri="{FF2B5EF4-FFF2-40B4-BE49-F238E27FC236}">
                  <a16:creationId xmlns:a16="http://schemas.microsoft.com/office/drawing/2014/main" id="{B8A2BA0F-949A-C51E-3A28-579DE643A2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261" y="3085178"/>
              <a:ext cx="303213" cy="304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7" name="Freeform 359">
              <a:extLst>
                <a:ext uri="{FF2B5EF4-FFF2-40B4-BE49-F238E27FC236}">
                  <a16:creationId xmlns:a16="http://schemas.microsoft.com/office/drawing/2014/main" id="{595EFF7C-4556-FA88-007F-FF9F83C79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836" y="3113753"/>
              <a:ext cx="246063" cy="223837"/>
            </a:xfrm>
            <a:custGeom>
              <a:avLst/>
              <a:gdLst>
                <a:gd name="T0" fmla="*/ 21 w 43"/>
                <a:gd name="T1" fmla="*/ 0 h 39"/>
                <a:gd name="T2" fmla="*/ 43 w 43"/>
                <a:gd name="T3" fmla="*/ 22 h 39"/>
                <a:gd name="T4" fmla="*/ 34 w 43"/>
                <a:gd name="T5" fmla="*/ 39 h 39"/>
                <a:gd name="T6" fmla="*/ 29 w 43"/>
                <a:gd name="T7" fmla="*/ 35 h 39"/>
                <a:gd name="T8" fmla="*/ 36 w 43"/>
                <a:gd name="T9" fmla="*/ 22 h 39"/>
                <a:gd name="T10" fmla="*/ 21 w 43"/>
                <a:gd name="T11" fmla="*/ 7 h 39"/>
                <a:gd name="T12" fmla="*/ 6 w 43"/>
                <a:gd name="T13" fmla="*/ 22 h 39"/>
                <a:gd name="T14" fmla="*/ 14 w 43"/>
                <a:gd name="T15" fmla="*/ 35 h 39"/>
                <a:gd name="T16" fmla="*/ 9 w 43"/>
                <a:gd name="T17" fmla="*/ 39 h 39"/>
                <a:gd name="T18" fmla="*/ 0 w 43"/>
                <a:gd name="T19" fmla="*/ 22 h 39"/>
                <a:gd name="T20" fmla="*/ 21 w 43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21" y="0"/>
                  </a:moveTo>
                  <a:cubicBezTo>
                    <a:pt x="33" y="0"/>
                    <a:pt x="43" y="10"/>
                    <a:pt x="43" y="22"/>
                  </a:cubicBezTo>
                  <a:cubicBezTo>
                    <a:pt x="43" y="29"/>
                    <a:pt x="39" y="35"/>
                    <a:pt x="34" y="39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3" y="32"/>
                    <a:pt x="36" y="27"/>
                    <a:pt x="36" y="22"/>
                  </a:cubicBezTo>
                  <a:cubicBezTo>
                    <a:pt x="36" y="14"/>
                    <a:pt x="30" y="7"/>
                    <a:pt x="21" y="7"/>
                  </a:cubicBezTo>
                  <a:cubicBezTo>
                    <a:pt x="13" y="7"/>
                    <a:pt x="6" y="14"/>
                    <a:pt x="6" y="22"/>
                  </a:cubicBezTo>
                  <a:cubicBezTo>
                    <a:pt x="6" y="27"/>
                    <a:pt x="9" y="32"/>
                    <a:pt x="14" y="35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3" y="35"/>
                    <a:pt x="0" y="29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lose/>
                </a:path>
              </a:pathLst>
            </a:custGeom>
            <a:solidFill>
              <a:srgbClr val="EA5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8" name="Oval 360">
              <a:extLst>
                <a:ext uri="{FF2B5EF4-FFF2-40B4-BE49-F238E27FC236}">
                  <a16:creationId xmlns:a16="http://schemas.microsoft.com/office/drawing/2014/main" id="{C36AF539-8728-7F53-2B36-66B88E533D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024" y="3216941"/>
              <a:ext cx="39688" cy="41275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9" name="Freeform 361">
              <a:extLst>
                <a:ext uri="{FF2B5EF4-FFF2-40B4-BE49-F238E27FC236}">
                  <a16:creationId xmlns:a16="http://schemas.microsoft.com/office/drawing/2014/main" id="{77B71BF6-2878-D766-5304-B44FAF462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49" y="3205828"/>
              <a:ext cx="127000" cy="46037"/>
            </a:xfrm>
            <a:custGeom>
              <a:avLst/>
              <a:gdLst>
                <a:gd name="T0" fmla="*/ 0 w 22"/>
                <a:gd name="T1" fmla="*/ 1 h 8"/>
                <a:gd name="T2" fmla="*/ 7 w 22"/>
                <a:gd name="T3" fmla="*/ 0 h 8"/>
                <a:gd name="T4" fmla="*/ 20 w 22"/>
                <a:gd name="T5" fmla="*/ 4 h 8"/>
                <a:gd name="T6" fmla="*/ 19 w 22"/>
                <a:gd name="T7" fmla="*/ 8 h 8"/>
                <a:gd name="T8" fmla="*/ 6 w 22"/>
                <a:gd name="T9" fmla="*/ 4 h 8"/>
                <a:gd name="T10" fmla="*/ 0 w 22"/>
                <a:gd name="T1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8">
                  <a:moveTo>
                    <a:pt x="0" y="1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5"/>
                    <a:pt x="21" y="8"/>
                    <a:pt x="19" y="8"/>
                  </a:cubicBezTo>
                  <a:cubicBezTo>
                    <a:pt x="6" y="4"/>
                    <a:pt x="6" y="4"/>
                    <a:pt x="6" y="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494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42" presetClass="path" presetSubtype="0" accel="50000" decel="50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4.07407E-6 L -1.66667E-6 0.12176 " pathEditMode="relative" rAng="0" ptsTypes="AA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4.81481E-6 L -1.66667E-6 0.11967 " pathEditMode="relative" rAng="0" ptsTypes="AA">
                                          <p:cBhvr>
                                            <p:cTn id="2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97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8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1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5" dur="10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4.44444E-6 L 0.18021 4.44444E-6 " pathEditMode="relative" rAng="0" ptsTypes="AA">
                                          <p:cBhvr>
                                            <p:cTn id="3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01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63" presetClass="path" presetSubtype="0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3.33333E-6 3.7037E-7 L 0.00065 0.08912 " pathEditMode="relative" rAng="0" ptsTypes="AA">
                                          <p:cBhvr>
                                            <p:cTn id="41" dur="1000" fill="hold"/>
                                            <p:tgtEl>
                                              <p:spTgt spid="5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" y="4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250"/>
                                            <p:tgtEl>
                                              <p:spTgt spid="4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4.44444E-6 L 0.17396 4.44444E-6 " pathEditMode="relative" rAng="0" ptsTypes="AA">
                                          <p:cBhvr>
                                            <p:cTn id="54" dur="10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69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6" presetID="42" presetClass="path" presetSubtype="0" accel="50000" decel="50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7.40741E-7 L 3.75E-6 0.17315 " pathEditMode="relative" rAng="0" ptsTypes="AA">
                                          <p:cBhvr>
                                            <p:cTn id="57" dur="1000" fill="hold"/>
                                            <p:tgtEl>
                                              <p:spTgt spid="5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86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64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7396 4.44444E-6 L 0.17396 -0.175 " pathEditMode="relative" rAng="0" ptsTypes="AA">
                                          <p:cBhvr>
                                            <p:cTn id="59" dur="10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75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61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7.40741E-7 L 0.17395 7.40741E-7 " pathEditMode="relative" rAng="0" ptsTypes="AA">
                                          <p:cBhvr>
                                            <p:cTn id="62" dur="1000" fill="hold"/>
                                            <p:tgtEl>
                                              <p:spTgt spid="5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69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396 -0.175 L 0.34804 -0.175 " pathEditMode="relative" rAng="0" ptsTypes="AA">
                                          <p:cBhvr>
                                            <p:cTn id="64" dur="10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69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66" presetID="42" presetClass="path" presetSubtype="0" accel="50000" decel="50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395 7.40741E-7 L 0.17382 0.16574 " pathEditMode="relative" rAng="0" ptsTypes="AA">
                                          <p:cBhvr>
                                            <p:cTn id="67" dur="1000" fill="hold"/>
                                            <p:tgtEl>
                                              <p:spTgt spid="5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" y="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34804 -0.175 L 0.34804 -0.00139 " pathEditMode="relative" rAng="0" ptsTypes="AA">
                                          <p:cBhvr>
                                            <p:cTn id="69" dur="10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868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71" presetID="35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395 7.40741E-7 L 3.75E-6 7.40741E-7 " pathEditMode="relative" rAng="0" ptsTypes="AA">
                                          <p:cBhvr>
                                            <p:cTn id="72" dur="1000" fill="hold"/>
                                            <p:tgtEl>
                                              <p:spTgt spid="5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69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13000"/>
                                </p:stCondLst>
                                <p:childTnLst>
                                  <p:par>
                                    <p:cTn id="74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5" dur="500"/>
                                            <p:tgtEl>
                                              <p:spTgt spid="38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3" grpId="0" animBg="1"/>
          <p:bldP spid="453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4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showWhenStopped="0">
                    <p:cTn id="7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4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antry Machine">
            <a:extLst>
              <a:ext uri="{FF2B5EF4-FFF2-40B4-BE49-F238E27FC236}">
                <a16:creationId xmlns:a16="http://schemas.microsoft.com/office/drawing/2014/main" id="{4C7E20B3-5F92-4E48-8AE2-63E047B83BA5}"/>
              </a:ext>
            </a:extLst>
          </p:cNvPr>
          <p:cNvGrpSpPr/>
          <p:nvPr/>
        </p:nvGrpSpPr>
        <p:grpSpPr>
          <a:xfrm>
            <a:off x="-230880" y="1225474"/>
            <a:ext cx="4685890" cy="1436287"/>
            <a:chOff x="1932498" y="1225474"/>
            <a:chExt cx="4685890" cy="1436287"/>
          </a:xfrm>
        </p:grpSpPr>
        <p:sp>
          <p:nvSpPr>
            <p:cNvPr id="400" name="Freeform 92">
              <a:extLst>
                <a:ext uri="{FF2B5EF4-FFF2-40B4-BE49-F238E27FC236}">
                  <a16:creationId xmlns:a16="http://schemas.microsoft.com/office/drawing/2014/main" id="{3FCEC8F3-CC51-4D50-A6E6-77472922F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2498" y="1374699"/>
              <a:ext cx="1945072" cy="714375"/>
            </a:xfrm>
            <a:custGeom>
              <a:avLst/>
              <a:gdLst>
                <a:gd name="T0" fmla="*/ 1015 w 1015"/>
                <a:gd name="T1" fmla="*/ 9 h 124"/>
                <a:gd name="T2" fmla="*/ 0 w 1015"/>
                <a:gd name="T3" fmla="*/ 28 h 124"/>
                <a:gd name="T4" fmla="*/ 0 w 1015"/>
                <a:gd name="T5" fmla="*/ 18 h 124"/>
                <a:gd name="T6" fmla="*/ 1013 w 1015"/>
                <a:gd name="T7" fmla="*/ 0 h 124"/>
                <a:gd name="T8" fmla="*/ 1015 w 1015"/>
                <a:gd name="T9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5" h="124">
                  <a:moveTo>
                    <a:pt x="1015" y="9"/>
                  </a:moveTo>
                  <a:cubicBezTo>
                    <a:pt x="1013" y="10"/>
                    <a:pt x="479" y="124"/>
                    <a:pt x="0" y="2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77" y="114"/>
                    <a:pt x="1011" y="0"/>
                    <a:pt x="1013" y="0"/>
                  </a:cubicBezTo>
                  <a:lnTo>
                    <a:pt x="1015" y="9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04" name="Freeform 106">
              <a:extLst>
                <a:ext uri="{FF2B5EF4-FFF2-40B4-BE49-F238E27FC236}">
                  <a16:creationId xmlns:a16="http://schemas.microsoft.com/office/drawing/2014/main" id="{5A3FA0A2-E96E-4758-834E-A8F2A5291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940" y="1374699"/>
              <a:ext cx="2626336" cy="547687"/>
            </a:xfrm>
            <a:custGeom>
              <a:avLst/>
              <a:gdLst>
                <a:gd name="T0" fmla="*/ 0 w 618"/>
                <a:gd name="T1" fmla="*/ 9 h 95"/>
                <a:gd name="T2" fmla="*/ 311 w 618"/>
                <a:gd name="T3" fmla="*/ 91 h 95"/>
                <a:gd name="T4" fmla="*/ 618 w 618"/>
                <a:gd name="T5" fmla="*/ 33 h 95"/>
                <a:gd name="T6" fmla="*/ 614 w 618"/>
                <a:gd name="T7" fmla="*/ 24 h 95"/>
                <a:gd name="T8" fmla="*/ 311 w 618"/>
                <a:gd name="T9" fmla="*/ 81 h 95"/>
                <a:gd name="T10" fmla="*/ 4 w 618"/>
                <a:gd name="T11" fmla="*/ 0 h 95"/>
                <a:gd name="T12" fmla="*/ 0 w 618"/>
                <a:gd name="T13" fmla="*/ 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8" h="95">
                  <a:moveTo>
                    <a:pt x="0" y="9"/>
                  </a:moveTo>
                  <a:cubicBezTo>
                    <a:pt x="97" y="59"/>
                    <a:pt x="204" y="87"/>
                    <a:pt x="311" y="91"/>
                  </a:cubicBezTo>
                  <a:cubicBezTo>
                    <a:pt x="418" y="95"/>
                    <a:pt x="524" y="76"/>
                    <a:pt x="618" y="33"/>
                  </a:cubicBezTo>
                  <a:cubicBezTo>
                    <a:pt x="614" y="24"/>
                    <a:pt x="614" y="24"/>
                    <a:pt x="614" y="24"/>
                  </a:cubicBezTo>
                  <a:cubicBezTo>
                    <a:pt x="521" y="66"/>
                    <a:pt x="416" y="85"/>
                    <a:pt x="311" y="81"/>
                  </a:cubicBezTo>
                  <a:cubicBezTo>
                    <a:pt x="206" y="77"/>
                    <a:pt x="100" y="50"/>
                    <a:pt x="4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grpSp>
          <p:nvGrpSpPr>
            <p:cNvPr id="405" name="Group 404">
              <a:extLst>
                <a:ext uri="{FF2B5EF4-FFF2-40B4-BE49-F238E27FC236}">
                  <a16:creationId xmlns:a16="http://schemas.microsoft.com/office/drawing/2014/main" id="{2A648D21-EDC0-4DAD-B30F-BC8E48BED465}"/>
                </a:ext>
              </a:extLst>
            </p:cNvPr>
            <p:cNvGrpSpPr/>
            <p:nvPr/>
          </p:nvGrpSpPr>
          <p:grpSpPr>
            <a:xfrm>
              <a:off x="3637940" y="1225474"/>
              <a:ext cx="414338" cy="414337"/>
              <a:chOff x="7283349" y="237203"/>
              <a:chExt cx="414338" cy="414337"/>
            </a:xfrm>
          </p:grpSpPr>
          <p:sp>
            <p:nvSpPr>
              <p:cNvPr id="406" name="Freeform 107">
                <a:extLst>
                  <a:ext uri="{FF2B5EF4-FFF2-40B4-BE49-F238E27FC236}">
                    <a16:creationId xmlns:a16="http://schemas.microsoft.com/office/drawing/2014/main" id="{4A303572-A92B-4BF6-90ED-D3BFD1BF3A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3349" y="237203"/>
                <a:ext cx="414338" cy="414337"/>
              </a:xfrm>
              <a:custGeom>
                <a:avLst/>
                <a:gdLst>
                  <a:gd name="T0" fmla="*/ 51 w 72"/>
                  <a:gd name="T1" fmla="*/ 72 h 72"/>
                  <a:gd name="T2" fmla="*/ 22 w 72"/>
                  <a:gd name="T3" fmla="*/ 72 h 72"/>
                  <a:gd name="T4" fmla="*/ 0 w 72"/>
                  <a:gd name="T5" fmla="*/ 51 h 72"/>
                  <a:gd name="T6" fmla="*/ 0 w 72"/>
                  <a:gd name="T7" fmla="*/ 0 h 72"/>
                  <a:gd name="T8" fmla="*/ 72 w 72"/>
                  <a:gd name="T9" fmla="*/ 0 h 72"/>
                  <a:gd name="T10" fmla="*/ 72 w 72"/>
                  <a:gd name="T11" fmla="*/ 51 h 72"/>
                  <a:gd name="T12" fmla="*/ 51 w 72"/>
                  <a:gd name="T1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72">
                    <a:moveTo>
                      <a:pt x="51" y="72"/>
                    </a:moveTo>
                    <a:cubicBezTo>
                      <a:pt x="22" y="72"/>
                      <a:pt x="22" y="72"/>
                      <a:pt x="22" y="72"/>
                    </a:cubicBezTo>
                    <a:cubicBezTo>
                      <a:pt x="10" y="72"/>
                      <a:pt x="0" y="63"/>
                      <a:pt x="0" y="5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72" y="63"/>
                      <a:pt x="63" y="72"/>
                      <a:pt x="51" y="72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07" name="Oval 108">
                <a:extLst>
                  <a:ext uri="{FF2B5EF4-FFF2-40B4-BE49-F238E27FC236}">
                    <a16:creationId xmlns:a16="http://schemas.microsoft.com/office/drawing/2014/main" id="{F62DF045-5138-4CB9-A3DA-54B9DF68C1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27811" y="473741"/>
                <a:ext cx="125413" cy="125412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08" name="Oval 109">
                <a:extLst>
                  <a:ext uri="{FF2B5EF4-FFF2-40B4-BE49-F238E27FC236}">
                    <a16:creationId xmlns:a16="http://schemas.microsoft.com/office/drawing/2014/main" id="{F26854ED-08F1-4C41-B61C-9A424D40EC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99261" y="276891"/>
                <a:ext cx="63500" cy="63500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09" name="Oval 110">
                <a:extLst>
                  <a:ext uri="{FF2B5EF4-FFF2-40B4-BE49-F238E27FC236}">
                    <a16:creationId xmlns:a16="http://schemas.microsoft.com/office/drawing/2014/main" id="{4812DE2D-BB2F-4CEB-AAE4-41E953DEB3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8274" y="276891"/>
                <a:ext cx="63500" cy="63500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CCDDA4F-3A69-4B1B-B153-B5C1B7A4452E}"/>
                </a:ext>
              </a:extLst>
            </p:cNvPr>
            <p:cNvGrpSpPr/>
            <p:nvPr/>
          </p:nvGrpSpPr>
          <p:grpSpPr>
            <a:xfrm>
              <a:off x="6267550" y="1225474"/>
              <a:ext cx="350838" cy="1436287"/>
              <a:chOff x="6267550" y="1225474"/>
              <a:chExt cx="350838" cy="1436287"/>
            </a:xfrm>
          </p:grpSpPr>
          <p:sp>
            <p:nvSpPr>
              <p:cNvPr id="887" name="Rectangle 114">
                <a:extLst>
                  <a:ext uri="{FF2B5EF4-FFF2-40B4-BE49-F238E27FC236}">
                    <a16:creationId xmlns:a16="http://schemas.microsoft.com/office/drawing/2014/main" id="{F2BEEC84-FDB0-46AC-B71E-6223839341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4550" y="1768895"/>
                <a:ext cx="92075" cy="892866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29" name="Rectangle 116">
                <a:extLst>
                  <a:ext uri="{FF2B5EF4-FFF2-40B4-BE49-F238E27FC236}">
                    <a16:creationId xmlns:a16="http://schemas.microsoft.com/office/drawing/2014/main" id="{EB0341D2-059D-43E3-94B5-C974CDA2C8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550" y="1225474"/>
                <a:ext cx="350838" cy="547687"/>
              </a:xfrm>
              <a:prstGeom prst="rect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30" name="Oval 117">
                <a:extLst>
                  <a:ext uri="{FF2B5EF4-FFF2-40B4-BE49-F238E27FC236}">
                    <a16:creationId xmlns:a16="http://schemas.microsoft.com/office/drawing/2014/main" id="{1610206A-105E-4F48-AC97-63CDC74FD6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12013" y="1328662"/>
                <a:ext cx="61913" cy="63500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31" name="Oval 118">
                <a:extLst>
                  <a:ext uri="{FF2B5EF4-FFF2-40B4-BE49-F238E27FC236}">
                    <a16:creationId xmlns:a16="http://schemas.microsoft.com/office/drawing/2014/main" id="{8D6C5BA3-1CFA-4C33-B143-E4F5F0A067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12013" y="1604887"/>
                <a:ext cx="61913" cy="63500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5" name="Product">
            <a:extLst>
              <a:ext uri="{FF2B5EF4-FFF2-40B4-BE49-F238E27FC236}">
                <a16:creationId xmlns:a16="http://schemas.microsoft.com/office/drawing/2014/main" id="{F1361475-A0A6-50D8-2858-4AADB53D49B4}"/>
              </a:ext>
            </a:extLst>
          </p:cNvPr>
          <p:cNvGrpSpPr/>
          <p:nvPr/>
        </p:nvGrpSpPr>
        <p:grpSpPr>
          <a:xfrm>
            <a:off x="3806282" y="3036412"/>
            <a:ext cx="946732" cy="754462"/>
            <a:chOff x="3806282" y="3036412"/>
            <a:chExt cx="946732" cy="75446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D16D974-309E-D010-2125-A75E63C4122B}"/>
                </a:ext>
              </a:extLst>
            </p:cNvPr>
            <p:cNvSpPr/>
            <p:nvPr/>
          </p:nvSpPr>
          <p:spPr>
            <a:xfrm>
              <a:off x="3806282" y="3036412"/>
              <a:ext cx="946732" cy="7544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D24F7F9-4694-BBEA-543A-4E69F4690C2F}"/>
                </a:ext>
              </a:extLst>
            </p:cNvPr>
            <p:cNvSpPr/>
            <p:nvPr/>
          </p:nvSpPr>
          <p:spPr>
            <a:xfrm>
              <a:off x="3920584" y="3143724"/>
              <a:ext cx="311439" cy="54014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B5A7A07-CC54-827D-3BF0-0B0F6A8813E5}"/>
                </a:ext>
              </a:extLst>
            </p:cNvPr>
            <p:cNvGrpSpPr/>
            <p:nvPr/>
          </p:nvGrpSpPr>
          <p:grpSpPr>
            <a:xfrm>
              <a:off x="4003278" y="3235206"/>
              <a:ext cx="146050" cy="357186"/>
              <a:chOff x="4003278" y="3235206"/>
              <a:chExt cx="146050" cy="357186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FE4941C4-B688-32A0-1A4D-084076688C3A}"/>
                  </a:ext>
                </a:extLst>
              </p:cNvPr>
              <p:cNvSpPr/>
              <p:nvPr/>
            </p:nvSpPr>
            <p:spPr>
              <a:xfrm>
                <a:off x="4003278" y="3235206"/>
                <a:ext cx="146050" cy="14605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70" name="Oval 469">
                <a:extLst>
                  <a:ext uri="{FF2B5EF4-FFF2-40B4-BE49-F238E27FC236}">
                    <a16:creationId xmlns:a16="http://schemas.microsoft.com/office/drawing/2014/main" id="{04095A95-B4AB-06B2-2248-302EFCAC29F6}"/>
                  </a:ext>
                </a:extLst>
              </p:cNvPr>
              <p:cNvSpPr/>
              <p:nvPr/>
            </p:nvSpPr>
            <p:spPr>
              <a:xfrm>
                <a:off x="4003278" y="3446342"/>
                <a:ext cx="146050" cy="14605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EFB0C59-E7B1-3926-8787-C8CE2FEF8FE5}"/>
                </a:ext>
              </a:extLst>
            </p:cNvPr>
            <p:cNvSpPr/>
            <p:nvPr/>
          </p:nvSpPr>
          <p:spPr>
            <a:xfrm>
              <a:off x="4317274" y="3145950"/>
              <a:ext cx="356702" cy="8925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72" name="Rectangle 471">
              <a:extLst>
                <a:ext uri="{FF2B5EF4-FFF2-40B4-BE49-F238E27FC236}">
                  <a16:creationId xmlns:a16="http://schemas.microsoft.com/office/drawing/2014/main" id="{00CBEAD1-6D04-00F4-79C6-A5CCF1E9053C}"/>
                </a:ext>
              </a:extLst>
            </p:cNvPr>
            <p:cNvSpPr/>
            <p:nvPr/>
          </p:nvSpPr>
          <p:spPr>
            <a:xfrm>
              <a:off x="4317274" y="3295506"/>
              <a:ext cx="356702" cy="8925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FBEF5AAF-F9A0-1E98-9B63-E1A3E3D69888}"/>
                </a:ext>
              </a:extLst>
            </p:cNvPr>
            <p:cNvSpPr/>
            <p:nvPr/>
          </p:nvSpPr>
          <p:spPr>
            <a:xfrm>
              <a:off x="4317274" y="3445062"/>
              <a:ext cx="356702" cy="8925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74" name="Rectangle 473">
              <a:extLst>
                <a:ext uri="{FF2B5EF4-FFF2-40B4-BE49-F238E27FC236}">
                  <a16:creationId xmlns:a16="http://schemas.microsoft.com/office/drawing/2014/main" id="{97149E6D-B723-DD8E-8E2D-12550F4F31D8}"/>
                </a:ext>
              </a:extLst>
            </p:cNvPr>
            <p:cNvSpPr/>
            <p:nvPr/>
          </p:nvSpPr>
          <p:spPr>
            <a:xfrm>
              <a:off x="4317274" y="3594617"/>
              <a:ext cx="356702" cy="8925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403" name="Rectangle 105">
            <a:extLst>
              <a:ext uri="{FF2B5EF4-FFF2-40B4-BE49-F238E27FC236}">
                <a16:creationId xmlns:a16="http://schemas.microsoft.com/office/drawing/2014/main" id="{5D0C602D-FC39-4FB3-B756-1404A4936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11199"/>
            <a:ext cx="12192000" cy="92075"/>
          </a:xfrm>
          <a:prstGeom prst="rect">
            <a:avLst/>
          </a:prstGeom>
          <a:solidFill>
            <a:srgbClr val="9D9D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560A61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pSp>
        <p:nvGrpSpPr>
          <p:cNvPr id="577" name="Lift Machine">
            <a:extLst>
              <a:ext uri="{FF2B5EF4-FFF2-40B4-BE49-F238E27FC236}">
                <a16:creationId xmlns:a16="http://schemas.microsoft.com/office/drawing/2014/main" id="{45B640A2-9BA0-4A58-97FD-3526EE3DCC43}"/>
              </a:ext>
            </a:extLst>
          </p:cNvPr>
          <p:cNvGrpSpPr/>
          <p:nvPr/>
        </p:nvGrpSpPr>
        <p:grpSpPr>
          <a:xfrm>
            <a:off x="7686822" y="-278473"/>
            <a:ext cx="1790700" cy="3513679"/>
            <a:chOff x="5545036" y="-619001"/>
            <a:chExt cx="1790700" cy="3513679"/>
          </a:xfrm>
        </p:grpSpPr>
        <p:sp>
          <p:nvSpPr>
            <p:cNvPr id="578" name="Rectangle 211">
              <a:extLst>
                <a:ext uri="{FF2B5EF4-FFF2-40B4-BE49-F238E27FC236}">
                  <a16:creationId xmlns:a16="http://schemas.microsoft.com/office/drawing/2014/main" id="{73CAE836-F6CF-498A-961A-F810FC0D68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1811" y="-619001"/>
              <a:ext cx="57150" cy="2286000"/>
            </a:xfrm>
            <a:prstGeom prst="rect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79" name="Freeform 212">
              <a:extLst>
                <a:ext uri="{FF2B5EF4-FFF2-40B4-BE49-F238E27FC236}">
                  <a16:creationId xmlns:a16="http://schemas.microsoft.com/office/drawing/2014/main" id="{019CCB39-2845-46BF-A307-4C4AA6319C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4811" y="1354803"/>
              <a:ext cx="309563" cy="604837"/>
            </a:xfrm>
            <a:custGeom>
              <a:avLst/>
              <a:gdLst>
                <a:gd name="T0" fmla="*/ 54 w 54"/>
                <a:gd name="T1" fmla="*/ 33 h 105"/>
                <a:gd name="T2" fmla="*/ 54 w 54"/>
                <a:gd name="T3" fmla="*/ 105 h 105"/>
                <a:gd name="T4" fmla="*/ 0 w 54"/>
                <a:gd name="T5" fmla="*/ 105 h 105"/>
                <a:gd name="T6" fmla="*/ 0 w 54"/>
                <a:gd name="T7" fmla="*/ 33 h 105"/>
                <a:gd name="T8" fmla="*/ 14 w 54"/>
                <a:gd name="T9" fmla="*/ 10 h 105"/>
                <a:gd name="T10" fmla="*/ 54 w 54"/>
                <a:gd name="T11" fmla="*/ 3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105">
                  <a:moveTo>
                    <a:pt x="54" y="33"/>
                  </a:moveTo>
                  <a:cubicBezTo>
                    <a:pt x="54" y="105"/>
                    <a:pt x="54" y="105"/>
                    <a:pt x="54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23"/>
                    <a:pt x="5" y="15"/>
                    <a:pt x="14" y="10"/>
                  </a:cubicBezTo>
                  <a:cubicBezTo>
                    <a:pt x="32" y="0"/>
                    <a:pt x="54" y="12"/>
                    <a:pt x="54" y="33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0" name="Oval 213">
              <a:extLst>
                <a:ext uri="{FF2B5EF4-FFF2-40B4-BE49-F238E27FC236}">
                  <a16:creationId xmlns:a16="http://schemas.microsoft.com/office/drawing/2014/main" id="{558397AA-5AA4-46DD-AA35-5778AC162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1811" y="1505616"/>
              <a:ext cx="61913" cy="63500"/>
            </a:xfrm>
            <a:prstGeom prst="ellipse">
              <a:avLst/>
            </a:pr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1" name="Oval 214">
              <a:extLst>
                <a:ext uri="{FF2B5EF4-FFF2-40B4-BE49-F238E27FC236}">
                  <a16:creationId xmlns:a16="http://schemas.microsoft.com/office/drawing/2014/main" id="{2BD07ABB-7F7B-488C-8CCE-90405BA66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1811" y="1788191"/>
              <a:ext cx="61913" cy="61912"/>
            </a:xfrm>
            <a:prstGeom prst="ellipse">
              <a:avLst/>
            </a:pr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2" name="Freeform 231">
              <a:extLst>
                <a:ext uri="{FF2B5EF4-FFF2-40B4-BE49-F238E27FC236}">
                  <a16:creationId xmlns:a16="http://schemas.microsoft.com/office/drawing/2014/main" id="{39E675E8-FBEC-4AD8-AE9D-11DE33D91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6149" y="2127916"/>
              <a:ext cx="234950" cy="350837"/>
            </a:xfrm>
            <a:custGeom>
              <a:avLst/>
              <a:gdLst>
                <a:gd name="T0" fmla="*/ 0 w 148"/>
                <a:gd name="T1" fmla="*/ 203 h 221"/>
                <a:gd name="T2" fmla="*/ 116 w 148"/>
                <a:gd name="T3" fmla="*/ 0 h 221"/>
                <a:gd name="T4" fmla="*/ 148 w 148"/>
                <a:gd name="T5" fmla="*/ 22 h 221"/>
                <a:gd name="T6" fmla="*/ 32 w 148"/>
                <a:gd name="T7" fmla="*/ 221 h 221"/>
                <a:gd name="T8" fmla="*/ 0 w 148"/>
                <a:gd name="T9" fmla="*/ 20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221">
                  <a:moveTo>
                    <a:pt x="0" y="203"/>
                  </a:moveTo>
                  <a:lnTo>
                    <a:pt x="116" y="0"/>
                  </a:lnTo>
                  <a:lnTo>
                    <a:pt x="148" y="22"/>
                  </a:lnTo>
                  <a:lnTo>
                    <a:pt x="32" y="221"/>
                  </a:lnTo>
                  <a:lnTo>
                    <a:pt x="0" y="20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3" name="Freeform 232">
              <a:extLst>
                <a:ext uri="{FF2B5EF4-FFF2-40B4-BE49-F238E27FC236}">
                  <a16:creationId xmlns:a16="http://schemas.microsoft.com/office/drawing/2014/main" id="{0968A50B-9BED-41C5-82E1-A1CE8A97F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6149" y="2421603"/>
              <a:ext cx="309563" cy="473075"/>
            </a:xfrm>
            <a:custGeom>
              <a:avLst/>
              <a:gdLst>
                <a:gd name="T0" fmla="*/ 0 w 54"/>
                <a:gd name="T1" fmla="*/ 5 h 82"/>
                <a:gd name="T2" fmla="*/ 9 w 54"/>
                <a:gd name="T3" fmla="*/ 0 h 82"/>
                <a:gd name="T4" fmla="*/ 50 w 54"/>
                <a:gd name="T5" fmla="*/ 71 h 82"/>
                <a:gd name="T6" fmla="*/ 41 w 54"/>
                <a:gd name="T7" fmla="*/ 76 h 82"/>
                <a:gd name="T8" fmla="*/ 0 w 54"/>
                <a:gd name="T9" fmla="*/ 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82">
                  <a:moveTo>
                    <a:pt x="0" y="5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4" y="77"/>
                    <a:pt x="44" y="82"/>
                    <a:pt x="41" y="7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4" name="Oval 233">
              <a:extLst>
                <a:ext uri="{FF2B5EF4-FFF2-40B4-BE49-F238E27FC236}">
                  <a16:creationId xmlns:a16="http://schemas.microsoft.com/office/drawing/2014/main" id="{C57373E8-BF13-40B6-BF41-57191420B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5036" y="2393028"/>
              <a:ext cx="114300" cy="114300"/>
            </a:xfrm>
            <a:prstGeom prst="ellipse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5" name="Freeform 234">
              <a:extLst>
                <a:ext uri="{FF2B5EF4-FFF2-40B4-BE49-F238E27FC236}">
                  <a16:creationId xmlns:a16="http://schemas.microsoft.com/office/drawing/2014/main" id="{A721C641-6A3D-496B-81E1-F881364EE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8086" y="2127916"/>
              <a:ext cx="236538" cy="350837"/>
            </a:xfrm>
            <a:custGeom>
              <a:avLst/>
              <a:gdLst>
                <a:gd name="T0" fmla="*/ 149 w 149"/>
                <a:gd name="T1" fmla="*/ 203 h 221"/>
                <a:gd name="T2" fmla="*/ 33 w 149"/>
                <a:gd name="T3" fmla="*/ 0 h 221"/>
                <a:gd name="T4" fmla="*/ 0 w 149"/>
                <a:gd name="T5" fmla="*/ 22 h 221"/>
                <a:gd name="T6" fmla="*/ 116 w 149"/>
                <a:gd name="T7" fmla="*/ 221 h 221"/>
                <a:gd name="T8" fmla="*/ 149 w 149"/>
                <a:gd name="T9" fmla="*/ 20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21">
                  <a:moveTo>
                    <a:pt x="149" y="203"/>
                  </a:moveTo>
                  <a:lnTo>
                    <a:pt x="33" y="0"/>
                  </a:lnTo>
                  <a:lnTo>
                    <a:pt x="0" y="22"/>
                  </a:lnTo>
                  <a:lnTo>
                    <a:pt x="116" y="221"/>
                  </a:lnTo>
                  <a:lnTo>
                    <a:pt x="149" y="20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6" name="Freeform 235">
              <a:extLst>
                <a:ext uri="{FF2B5EF4-FFF2-40B4-BE49-F238E27FC236}">
                  <a16:creationId xmlns:a16="http://schemas.microsoft.com/office/drawing/2014/main" id="{41EDF9CC-7244-4634-B09C-DF8033575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9824" y="2421603"/>
              <a:ext cx="304800" cy="473075"/>
            </a:xfrm>
            <a:custGeom>
              <a:avLst/>
              <a:gdLst>
                <a:gd name="T0" fmla="*/ 53 w 53"/>
                <a:gd name="T1" fmla="*/ 5 h 82"/>
                <a:gd name="T2" fmla="*/ 44 w 53"/>
                <a:gd name="T3" fmla="*/ 0 h 82"/>
                <a:gd name="T4" fmla="*/ 3 w 53"/>
                <a:gd name="T5" fmla="*/ 71 h 82"/>
                <a:gd name="T6" fmla="*/ 12 w 53"/>
                <a:gd name="T7" fmla="*/ 76 h 82"/>
                <a:gd name="T8" fmla="*/ 53 w 53"/>
                <a:gd name="T9" fmla="*/ 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2">
                  <a:moveTo>
                    <a:pt x="53" y="5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0" y="77"/>
                    <a:pt x="9" y="82"/>
                    <a:pt x="12" y="76"/>
                  </a:cubicBezTo>
                  <a:lnTo>
                    <a:pt x="53" y="5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7" name="Oval 236">
              <a:extLst>
                <a:ext uri="{FF2B5EF4-FFF2-40B4-BE49-F238E27FC236}">
                  <a16:creationId xmlns:a16="http://schemas.microsoft.com/office/drawing/2014/main" id="{FA9718A6-5030-4B81-A260-FE4DAACC03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1436" y="2393028"/>
              <a:ext cx="114300" cy="114300"/>
            </a:xfrm>
            <a:prstGeom prst="ellipse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8" name="Freeform 237">
              <a:extLst>
                <a:ext uri="{FF2B5EF4-FFF2-40B4-BE49-F238E27FC236}">
                  <a16:creationId xmlns:a16="http://schemas.microsoft.com/office/drawing/2014/main" id="{2DDD7248-88D8-4F4D-9B5B-5F36D66D8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1724" y="1959641"/>
              <a:ext cx="1457325" cy="179387"/>
            </a:xfrm>
            <a:custGeom>
              <a:avLst/>
              <a:gdLst>
                <a:gd name="T0" fmla="*/ 61 w 918"/>
                <a:gd name="T1" fmla="*/ 0 h 113"/>
                <a:gd name="T2" fmla="*/ 480 w 918"/>
                <a:gd name="T3" fmla="*/ 0 h 113"/>
                <a:gd name="T4" fmla="*/ 857 w 918"/>
                <a:gd name="T5" fmla="*/ 0 h 113"/>
                <a:gd name="T6" fmla="*/ 918 w 918"/>
                <a:gd name="T7" fmla="*/ 113 h 113"/>
                <a:gd name="T8" fmla="*/ 0 w 918"/>
                <a:gd name="T9" fmla="*/ 113 h 113"/>
                <a:gd name="T10" fmla="*/ 61 w 918"/>
                <a:gd name="T1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8" h="113">
                  <a:moveTo>
                    <a:pt x="61" y="0"/>
                  </a:moveTo>
                  <a:lnTo>
                    <a:pt x="480" y="0"/>
                  </a:lnTo>
                  <a:lnTo>
                    <a:pt x="857" y="0"/>
                  </a:lnTo>
                  <a:lnTo>
                    <a:pt x="918" y="113"/>
                  </a:lnTo>
                  <a:lnTo>
                    <a:pt x="0" y="113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89" name="Freeform 238">
              <a:extLst>
                <a:ext uri="{FF2B5EF4-FFF2-40B4-BE49-F238E27FC236}">
                  <a16:creationId xmlns:a16="http://schemas.microsoft.com/office/drawing/2014/main" id="{F9A28693-66A0-4FC5-A6BC-AA0F9C264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0449" y="1959641"/>
              <a:ext cx="563563" cy="260350"/>
            </a:xfrm>
            <a:custGeom>
              <a:avLst/>
              <a:gdLst>
                <a:gd name="T0" fmla="*/ 87 w 355"/>
                <a:gd name="T1" fmla="*/ 0 h 164"/>
                <a:gd name="T2" fmla="*/ 355 w 355"/>
                <a:gd name="T3" fmla="*/ 0 h 164"/>
                <a:gd name="T4" fmla="*/ 268 w 355"/>
                <a:gd name="T5" fmla="*/ 164 h 164"/>
                <a:gd name="T6" fmla="*/ 0 w 355"/>
                <a:gd name="T7" fmla="*/ 164 h 164"/>
                <a:gd name="T8" fmla="*/ 87 w 355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" h="164">
                  <a:moveTo>
                    <a:pt x="87" y="0"/>
                  </a:moveTo>
                  <a:lnTo>
                    <a:pt x="355" y="0"/>
                  </a:lnTo>
                  <a:lnTo>
                    <a:pt x="268" y="164"/>
                  </a:lnTo>
                  <a:lnTo>
                    <a:pt x="0" y="16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90" name="Oval 239">
              <a:extLst>
                <a:ext uri="{FF2B5EF4-FFF2-40B4-BE49-F238E27FC236}">
                  <a16:creationId xmlns:a16="http://schemas.microsoft.com/office/drawing/2014/main" id="{1F2D9D68-3704-4FED-9F49-D5A113280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5711" y="2058066"/>
              <a:ext cx="63500" cy="63500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91" name="Freeform 240">
              <a:extLst>
                <a:ext uri="{FF2B5EF4-FFF2-40B4-BE49-F238E27FC236}">
                  <a16:creationId xmlns:a16="http://schemas.microsoft.com/office/drawing/2014/main" id="{2AB59A7B-745B-4F70-B4BE-B751744EE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6761" y="1959641"/>
              <a:ext cx="561975" cy="260350"/>
            </a:xfrm>
            <a:custGeom>
              <a:avLst/>
              <a:gdLst>
                <a:gd name="T0" fmla="*/ 268 w 354"/>
                <a:gd name="T1" fmla="*/ 0 h 164"/>
                <a:gd name="T2" fmla="*/ 0 w 354"/>
                <a:gd name="T3" fmla="*/ 0 h 164"/>
                <a:gd name="T4" fmla="*/ 87 w 354"/>
                <a:gd name="T5" fmla="*/ 164 h 164"/>
                <a:gd name="T6" fmla="*/ 354 w 354"/>
                <a:gd name="T7" fmla="*/ 164 h 164"/>
                <a:gd name="T8" fmla="*/ 268 w 354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164">
                  <a:moveTo>
                    <a:pt x="268" y="0"/>
                  </a:moveTo>
                  <a:lnTo>
                    <a:pt x="0" y="0"/>
                  </a:lnTo>
                  <a:lnTo>
                    <a:pt x="87" y="164"/>
                  </a:lnTo>
                  <a:lnTo>
                    <a:pt x="354" y="164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92" name="Oval 241">
              <a:extLst>
                <a:ext uri="{FF2B5EF4-FFF2-40B4-BE49-F238E27FC236}">
                  <a16:creationId xmlns:a16="http://schemas.microsoft.com/office/drawing/2014/main" id="{21F1830A-6650-4303-B69A-8699DE2FBC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51561" y="2058066"/>
              <a:ext cx="61913" cy="63500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4" name="Box 1">
            <a:extLst>
              <a:ext uri="{FF2B5EF4-FFF2-40B4-BE49-F238E27FC236}">
                <a16:creationId xmlns:a16="http://schemas.microsoft.com/office/drawing/2014/main" id="{EA9007B7-C260-454E-B3D9-06E532F7AF70}"/>
              </a:ext>
            </a:extLst>
          </p:cNvPr>
          <p:cNvGrpSpPr/>
          <p:nvPr/>
        </p:nvGrpSpPr>
        <p:grpSpPr>
          <a:xfrm>
            <a:off x="3721655" y="3851496"/>
            <a:ext cx="1115986" cy="1119452"/>
            <a:chOff x="-1243013" y="2574849"/>
            <a:chExt cx="1022350" cy="1025525"/>
          </a:xfrm>
        </p:grpSpPr>
        <p:sp>
          <p:nvSpPr>
            <p:cNvPr id="563" name="Rectangle 263">
              <a:extLst>
                <a:ext uri="{FF2B5EF4-FFF2-40B4-BE49-F238E27FC236}">
                  <a16:creationId xmlns:a16="http://schemas.microsoft.com/office/drawing/2014/main" id="{E9F1742B-601E-4028-828F-1DC32BCC2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43013" y="2574849"/>
              <a:ext cx="1022350" cy="1025525"/>
            </a:xfrm>
            <a:prstGeom prst="rect">
              <a:avLst/>
            </a:prstGeom>
            <a:solidFill>
              <a:srgbClr val="C59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64" name="Rectangle 264">
              <a:extLst>
                <a:ext uri="{FF2B5EF4-FFF2-40B4-BE49-F238E27FC236}">
                  <a16:creationId xmlns:a16="http://schemas.microsoft.com/office/drawing/2014/main" id="{17A40C3A-2C5A-4987-B072-5CE793DF35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43013" y="3519412"/>
              <a:ext cx="1022350" cy="80962"/>
            </a:xfrm>
            <a:prstGeom prst="rect">
              <a:avLst/>
            </a:prstGeom>
            <a:solidFill>
              <a:srgbClr val="B283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67" name="Freeform 267">
              <a:extLst>
                <a:ext uri="{FF2B5EF4-FFF2-40B4-BE49-F238E27FC236}">
                  <a16:creationId xmlns:a16="http://schemas.microsoft.com/office/drawing/2014/main" id="{53B6A5E1-F1E7-4BCB-B646-ADEF6393A2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11163" y="3232074"/>
              <a:ext cx="149225" cy="144462"/>
            </a:xfrm>
            <a:custGeom>
              <a:avLst/>
              <a:gdLst>
                <a:gd name="T0" fmla="*/ 0 w 94"/>
                <a:gd name="T1" fmla="*/ 0 h 91"/>
                <a:gd name="T2" fmla="*/ 94 w 94"/>
                <a:gd name="T3" fmla="*/ 0 h 91"/>
                <a:gd name="T4" fmla="*/ 94 w 94"/>
                <a:gd name="T5" fmla="*/ 91 h 91"/>
                <a:gd name="T6" fmla="*/ 0 w 94"/>
                <a:gd name="T7" fmla="*/ 91 h 91"/>
                <a:gd name="T8" fmla="*/ 0 w 94"/>
                <a:gd name="T9" fmla="*/ 0 h 91"/>
                <a:gd name="T10" fmla="*/ 0 w 94"/>
                <a:gd name="T11" fmla="*/ 0 h 91"/>
                <a:gd name="T12" fmla="*/ 4 w 94"/>
                <a:gd name="T13" fmla="*/ 87 h 91"/>
                <a:gd name="T14" fmla="*/ 87 w 94"/>
                <a:gd name="T15" fmla="*/ 87 h 91"/>
                <a:gd name="T16" fmla="*/ 87 w 94"/>
                <a:gd name="T17" fmla="*/ 3 h 91"/>
                <a:gd name="T18" fmla="*/ 4 w 94"/>
                <a:gd name="T19" fmla="*/ 3 h 91"/>
                <a:gd name="T20" fmla="*/ 4 w 94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91">
                  <a:moveTo>
                    <a:pt x="0" y="0"/>
                  </a:moveTo>
                  <a:lnTo>
                    <a:pt x="94" y="0"/>
                  </a:lnTo>
                  <a:lnTo>
                    <a:pt x="94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3"/>
                  </a:lnTo>
                  <a:lnTo>
                    <a:pt x="4" y="3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68" name="Freeform 268">
              <a:extLst>
                <a:ext uri="{FF2B5EF4-FFF2-40B4-BE49-F238E27FC236}">
                  <a16:creationId xmlns:a16="http://schemas.microsoft.com/office/drawing/2014/main" id="{5F042F52-5513-46D4-9C1C-AAB92154EB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98463" y="3243187"/>
              <a:ext cx="120650" cy="120650"/>
            </a:xfrm>
            <a:custGeom>
              <a:avLst/>
              <a:gdLst>
                <a:gd name="T0" fmla="*/ 0 w 76"/>
                <a:gd name="T1" fmla="*/ 29 h 76"/>
                <a:gd name="T2" fmla="*/ 18 w 76"/>
                <a:gd name="T3" fmla="*/ 0 h 76"/>
                <a:gd name="T4" fmla="*/ 36 w 76"/>
                <a:gd name="T5" fmla="*/ 29 h 76"/>
                <a:gd name="T6" fmla="*/ 25 w 76"/>
                <a:gd name="T7" fmla="*/ 29 h 76"/>
                <a:gd name="T8" fmla="*/ 25 w 76"/>
                <a:gd name="T9" fmla="*/ 69 h 76"/>
                <a:gd name="T10" fmla="*/ 10 w 76"/>
                <a:gd name="T11" fmla="*/ 69 h 76"/>
                <a:gd name="T12" fmla="*/ 10 w 76"/>
                <a:gd name="T13" fmla="*/ 29 h 76"/>
                <a:gd name="T14" fmla="*/ 0 w 76"/>
                <a:gd name="T15" fmla="*/ 29 h 76"/>
                <a:gd name="T16" fmla="*/ 0 w 76"/>
                <a:gd name="T17" fmla="*/ 29 h 76"/>
                <a:gd name="T18" fmla="*/ 3 w 76"/>
                <a:gd name="T19" fmla="*/ 73 h 76"/>
                <a:gd name="T20" fmla="*/ 76 w 76"/>
                <a:gd name="T21" fmla="*/ 73 h 76"/>
                <a:gd name="T22" fmla="*/ 76 w 76"/>
                <a:gd name="T23" fmla="*/ 76 h 76"/>
                <a:gd name="T24" fmla="*/ 3 w 76"/>
                <a:gd name="T25" fmla="*/ 76 h 76"/>
                <a:gd name="T26" fmla="*/ 3 w 76"/>
                <a:gd name="T27" fmla="*/ 73 h 76"/>
                <a:gd name="T28" fmla="*/ 3 w 76"/>
                <a:gd name="T29" fmla="*/ 73 h 76"/>
                <a:gd name="T30" fmla="*/ 39 w 76"/>
                <a:gd name="T31" fmla="*/ 29 h 76"/>
                <a:gd name="T32" fmla="*/ 57 w 76"/>
                <a:gd name="T33" fmla="*/ 0 h 76"/>
                <a:gd name="T34" fmla="*/ 76 w 76"/>
                <a:gd name="T35" fmla="*/ 29 h 76"/>
                <a:gd name="T36" fmla="*/ 65 w 76"/>
                <a:gd name="T37" fmla="*/ 29 h 76"/>
                <a:gd name="T38" fmla="*/ 65 w 76"/>
                <a:gd name="T39" fmla="*/ 69 h 76"/>
                <a:gd name="T40" fmla="*/ 50 w 76"/>
                <a:gd name="T41" fmla="*/ 69 h 76"/>
                <a:gd name="T42" fmla="*/ 50 w 76"/>
                <a:gd name="T43" fmla="*/ 29 h 76"/>
                <a:gd name="T44" fmla="*/ 39 w 76"/>
                <a:gd name="T45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" h="76">
                  <a:moveTo>
                    <a:pt x="0" y="29"/>
                  </a:moveTo>
                  <a:lnTo>
                    <a:pt x="18" y="0"/>
                  </a:lnTo>
                  <a:lnTo>
                    <a:pt x="36" y="29"/>
                  </a:lnTo>
                  <a:lnTo>
                    <a:pt x="25" y="29"/>
                  </a:lnTo>
                  <a:lnTo>
                    <a:pt x="25" y="69"/>
                  </a:lnTo>
                  <a:lnTo>
                    <a:pt x="10" y="69"/>
                  </a:lnTo>
                  <a:lnTo>
                    <a:pt x="10" y="29"/>
                  </a:lnTo>
                  <a:lnTo>
                    <a:pt x="0" y="29"/>
                  </a:lnTo>
                  <a:lnTo>
                    <a:pt x="0" y="29"/>
                  </a:lnTo>
                  <a:close/>
                  <a:moveTo>
                    <a:pt x="3" y="73"/>
                  </a:moveTo>
                  <a:lnTo>
                    <a:pt x="76" y="73"/>
                  </a:lnTo>
                  <a:lnTo>
                    <a:pt x="76" y="76"/>
                  </a:lnTo>
                  <a:lnTo>
                    <a:pt x="3" y="76"/>
                  </a:lnTo>
                  <a:lnTo>
                    <a:pt x="3" y="73"/>
                  </a:lnTo>
                  <a:lnTo>
                    <a:pt x="3" y="73"/>
                  </a:lnTo>
                  <a:close/>
                  <a:moveTo>
                    <a:pt x="39" y="29"/>
                  </a:moveTo>
                  <a:lnTo>
                    <a:pt x="57" y="0"/>
                  </a:lnTo>
                  <a:lnTo>
                    <a:pt x="76" y="29"/>
                  </a:lnTo>
                  <a:lnTo>
                    <a:pt x="65" y="29"/>
                  </a:lnTo>
                  <a:lnTo>
                    <a:pt x="65" y="69"/>
                  </a:lnTo>
                  <a:lnTo>
                    <a:pt x="50" y="69"/>
                  </a:lnTo>
                  <a:lnTo>
                    <a:pt x="50" y="29"/>
                  </a:lnTo>
                  <a:lnTo>
                    <a:pt x="39" y="29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69" name="Freeform 269">
              <a:extLst>
                <a:ext uri="{FF2B5EF4-FFF2-40B4-BE49-F238E27FC236}">
                  <a16:creationId xmlns:a16="http://schemas.microsoft.com/office/drawing/2014/main" id="{0DB83625-4A48-4963-9DD7-40F1309D7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7850" y="3422574"/>
              <a:ext cx="127000" cy="120650"/>
            </a:xfrm>
            <a:custGeom>
              <a:avLst/>
              <a:gdLst>
                <a:gd name="T0" fmla="*/ 11 w 22"/>
                <a:gd name="T1" fmla="*/ 1 h 21"/>
                <a:gd name="T2" fmla="*/ 22 w 22"/>
                <a:gd name="T3" fmla="*/ 11 h 21"/>
                <a:gd name="T4" fmla="*/ 21 w 22"/>
                <a:gd name="T5" fmla="*/ 11 h 21"/>
                <a:gd name="T6" fmla="*/ 18 w 22"/>
                <a:gd name="T7" fmla="*/ 8 h 21"/>
                <a:gd name="T8" fmla="*/ 15 w 22"/>
                <a:gd name="T9" fmla="*/ 11 h 21"/>
                <a:gd name="T10" fmla="*/ 14 w 22"/>
                <a:gd name="T11" fmla="*/ 11 h 21"/>
                <a:gd name="T12" fmla="*/ 11 w 22"/>
                <a:gd name="T13" fmla="*/ 9 h 21"/>
                <a:gd name="T14" fmla="*/ 11 w 22"/>
                <a:gd name="T15" fmla="*/ 19 h 21"/>
                <a:gd name="T16" fmla="*/ 9 w 22"/>
                <a:gd name="T17" fmla="*/ 21 h 21"/>
                <a:gd name="T18" fmla="*/ 6 w 22"/>
                <a:gd name="T19" fmla="*/ 19 h 21"/>
                <a:gd name="T20" fmla="*/ 6 w 22"/>
                <a:gd name="T21" fmla="*/ 18 h 21"/>
                <a:gd name="T22" fmla="*/ 7 w 22"/>
                <a:gd name="T23" fmla="*/ 18 h 21"/>
                <a:gd name="T24" fmla="*/ 7 w 22"/>
                <a:gd name="T25" fmla="*/ 18 h 21"/>
                <a:gd name="T26" fmla="*/ 7 w 22"/>
                <a:gd name="T27" fmla="*/ 19 h 21"/>
                <a:gd name="T28" fmla="*/ 9 w 22"/>
                <a:gd name="T29" fmla="*/ 20 h 21"/>
                <a:gd name="T30" fmla="*/ 10 w 22"/>
                <a:gd name="T31" fmla="*/ 19 h 21"/>
                <a:gd name="T32" fmla="*/ 10 w 22"/>
                <a:gd name="T33" fmla="*/ 8 h 21"/>
                <a:gd name="T34" fmla="*/ 7 w 22"/>
                <a:gd name="T35" fmla="*/ 11 h 21"/>
                <a:gd name="T36" fmla="*/ 7 w 22"/>
                <a:gd name="T37" fmla="*/ 11 h 21"/>
                <a:gd name="T38" fmla="*/ 4 w 22"/>
                <a:gd name="T39" fmla="*/ 8 h 21"/>
                <a:gd name="T40" fmla="*/ 0 w 22"/>
                <a:gd name="T41" fmla="*/ 11 h 21"/>
                <a:gd name="T42" fmla="*/ 0 w 22"/>
                <a:gd name="T43" fmla="*/ 11 h 21"/>
                <a:gd name="T44" fmla="*/ 10 w 22"/>
                <a:gd name="T45" fmla="*/ 1 h 21"/>
                <a:gd name="T46" fmla="*/ 10 w 22"/>
                <a:gd name="T47" fmla="*/ 0 h 21"/>
                <a:gd name="T48" fmla="*/ 11 w 22"/>
                <a:gd name="T49" fmla="*/ 0 h 21"/>
                <a:gd name="T50" fmla="*/ 11 w 22"/>
                <a:gd name="T51" fmla="*/ 0 h 21"/>
                <a:gd name="T52" fmla="*/ 11 w 22"/>
                <a:gd name="T5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21">
                  <a:moveTo>
                    <a:pt x="11" y="1"/>
                  </a:moveTo>
                  <a:cubicBezTo>
                    <a:pt x="17" y="1"/>
                    <a:pt x="21" y="5"/>
                    <a:pt x="22" y="11"/>
                  </a:cubicBezTo>
                  <a:cubicBezTo>
                    <a:pt x="22" y="11"/>
                    <a:pt x="21" y="11"/>
                    <a:pt x="21" y="11"/>
                  </a:cubicBezTo>
                  <a:cubicBezTo>
                    <a:pt x="21" y="9"/>
                    <a:pt x="19" y="8"/>
                    <a:pt x="18" y="8"/>
                  </a:cubicBezTo>
                  <a:cubicBezTo>
                    <a:pt x="16" y="8"/>
                    <a:pt x="15" y="9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3" y="9"/>
                    <a:pt x="11" y="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0" y="21"/>
                    <a:pt x="9" y="21"/>
                  </a:cubicBezTo>
                  <a:cubicBezTo>
                    <a:pt x="7" y="21"/>
                    <a:pt x="6" y="20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8" y="20"/>
                    <a:pt x="9" y="20"/>
                  </a:cubicBezTo>
                  <a:cubicBezTo>
                    <a:pt x="9" y="20"/>
                    <a:pt x="10" y="20"/>
                    <a:pt x="10" y="1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10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9"/>
                    <a:pt x="5" y="8"/>
                    <a:pt x="4" y="8"/>
                  </a:cubicBezTo>
                  <a:cubicBezTo>
                    <a:pt x="2" y="8"/>
                    <a:pt x="1" y="9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1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70" name="Freeform 270">
              <a:extLst>
                <a:ext uri="{FF2B5EF4-FFF2-40B4-BE49-F238E27FC236}">
                  <a16:creationId xmlns:a16="http://schemas.microsoft.com/office/drawing/2014/main" id="{0815E70E-37AE-41E8-AC46-1500974395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88963" y="3409874"/>
              <a:ext cx="144463" cy="144462"/>
            </a:xfrm>
            <a:custGeom>
              <a:avLst/>
              <a:gdLst>
                <a:gd name="T0" fmla="*/ 0 w 91"/>
                <a:gd name="T1" fmla="*/ 0 h 91"/>
                <a:gd name="T2" fmla="*/ 91 w 91"/>
                <a:gd name="T3" fmla="*/ 0 h 91"/>
                <a:gd name="T4" fmla="*/ 91 w 91"/>
                <a:gd name="T5" fmla="*/ 91 h 91"/>
                <a:gd name="T6" fmla="*/ 0 w 91"/>
                <a:gd name="T7" fmla="*/ 91 h 91"/>
                <a:gd name="T8" fmla="*/ 0 w 91"/>
                <a:gd name="T9" fmla="*/ 0 h 91"/>
                <a:gd name="T10" fmla="*/ 0 w 91"/>
                <a:gd name="T11" fmla="*/ 0 h 91"/>
                <a:gd name="T12" fmla="*/ 4 w 91"/>
                <a:gd name="T13" fmla="*/ 87 h 91"/>
                <a:gd name="T14" fmla="*/ 87 w 91"/>
                <a:gd name="T15" fmla="*/ 87 h 91"/>
                <a:gd name="T16" fmla="*/ 87 w 91"/>
                <a:gd name="T17" fmla="*/ 4 h 91"/>
                <a:gd name="T18" fmla="*/ 4 w 91"/>
                <a:gd name="T19" fmla="*/ 4 h 91"/>
                <a:gd name="T20" fmla="*/ 4 w 91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91">
                  <a:moveTo>
                    <a:pt x="0" y="0"/>
                  </a:moveTo>
                  <a:lnTo>
                    <a:pt x="91" y="0"/>
                  </a:lnTo>
                  <a:lnTo>
                    <a:pt x="91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4"/>
                  </a:lnTo>
                  <a:lnTo>
                    <a:pt x="4" y="4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71" name="Freeform 271">
              <a:extLst>
                <a:ext uri="{FF2B5EF4-FFF2-40B4-BE49-F238E27FC236}">
                  <a16:creationId xmlns:a16="http://schemas.microsoft.com/office/drawing/2014/main" id="{86707F9D-DA20-4AD9-A46C-E933768BAD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11163" y="3409874"/>
              <a:ext cx="149225" cy="144462"/>
            </a:xfrm>
            <a:custGeom>
              <a:avLst/>
              <a:gdLst>
                <a:gd name="T0" fmla="*/ 0 w 94"/>
                <a:gd name="T1" fmla="*/ 0 h 91"/>
                <a:gd name="T2" fmla="*/ 94 w 94"/>
                <a:gd name="T3" fmla="*/ 0 h 91"/>
                <a:gd name="T4" fmla="*/ 94 w 94"/>
                <a:gd name="T5" fmla="*/ 91 h 91"/>
                <a:gd name="T6" fmla="*/ 0 w 94"/>
                <a:gd name="T7" fmla="*/ 91 h 91"/>
                <a:gd name="T8" fmla="*/ 0 w 94"/>
                <a:gd name="T9" fmla="*/ 0 h 91"/>
                <a:gd name="T10" fmla="*/ 0 w 94"/>
                <a:gd name="T11" fmla="*/ 0 h 91"/>
                <a:gd name="T12" fmla="*/ 4 w 94"/>
                <a:gd name="T13" fmla="*/ 87 h 91"/>
                <a:gd name="T14" fmla="*/ 87 w 94"/>
                <a:gd name="T15" fmla="*/ 87 h 91"/>
                <a:gd name="T16" fmla="*/ 87 w 94"/>
                <a:gd name="T17" fmla="*/ 4 h 91"/>
                <a:gd name="T18" fmla="*/ 4 w 94"/>
                <a:gd name="T19" fmla="*/ 4 h 91"/>
                <a:gd name="T20" fmla="*/ 4 w 94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91">
                  <a:moveTo>
                    <a:pt x="0" y="0"/>
                  </a:moveTo>
                  <a:lnTo>
                    <a:pt x="94" y="0"/>
                  </a:lnTo>
                  <a:lnTo>
                    <a:pt x="94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4"/>
                  </a:lnTo>
                  <a:lnTo>
                    <a:pt x="4" y="4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72" name="Freeform 272">
              <a:extLst>
                <a:ext uri="{FF2B5EF4-FFF2-40B4-BE49-F238E27FC236}">
                  <a16:creationId xmlns:a16="http://schemas.microsoft.com/office/drawing/2014/main" id="{80E5DFE4-FB39-4F88-9BA3-7275A6EBAD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98463" y="3427337"/>
              <a:ext cx="120650" cy="109537"/>
            </a:xfrm>
            <a:custGeom>
              <a:avLst/>
              <a:gdLst>
                <a:gd name="T0" fmla="*/ 36 w 76"/>
                <a:gd name="T1" fmla="*/ 11 h 69"/>
                <a:gd name="T2" fmla="*/ 29 w 76"/>
                <a:gd name="T3" fmla="*/ 0 h 69"/>
                <a:gd name="T4" fmla="*/ 25 w 76"/>
                <a:gd name="T5" fmla="*/ 0 h 69"/>
                <a:gd name="T6" fmla="*/ 14 w 76"/>
                <a:gd name="T7" fmla="*/ 15 h 69"/>
                <a:gd name="T8" fmla="*/ 29 w 76"/>
                <a:gd name="T9" fmla="*/ 22 h 69"/>
                <a:gd name="T10" fmla="*/ 36 w 76"/>
                <a:gd name="T11" fmla="*/ 11 h 69"/>
                <a:gd name="T12" fmla="*/ 36 w 76"/>
                <a:gd name="T13" fmla="*/ 11 h 69"/>
                <a:gd name="T14" fmla="*/ 61 w 76"/>
                <a:gd name="T15" fmla="*/ 44 h 69"/>
                <a:gd name="T16" fmla="*/ 72 w 76"/>
                <a:gd name="T17" fmla="*/ 44 h 69"/>
                <a:gd name="T18" fmla="*/ 76 w 76"/>
                <a:gd name="T19" fmla="*/ 40 h 69"/>
                <a:gd name="T20" fmla="*/ 68 w 76"/>
                <a:gd name="T21" fmla="*/ 26 h 69"/>
                <a:gd name="T22" fmla="*/ 54 w 76"/>
                <a:gd name="T23" fmla="*/ 33 h 69"/>
                <a:gd name="T24" fmla="*/ 61 w 76"/>
                <a:gd name="T25" fmla="*/ 44 h 69"/>
                <a:gd name="T26" fmla="*/ 61 w 76"/>
                <a:gd name="T27" fmla="*/ 44 h 69"/>
                <a:gd name="T28" fmla="*/ 50 w 76"/>
                <a:gd name="T29" fmla="*/ 69 h 69"/>
                <a:gd name="T30" fmla="*/ 39 w 76"/>
                <a:gd name="T31" fmla="*/ 55 h 69"/>
                <a:gd name="T32" fmla="*/ 50 w 76"/>
                <a:gd name="T33" fmla="*/ 40 h 69"/>
                <a:gd name="T34" fmla="*/ 50 w 76"/>
                <a:gd name="T35" fmla="*/ 47 h 69"/>
                <a:gd name="T36" fmla="*/ 72 w 76"/>
                <a:gd name="T37" fmla="*/ 47 h 69"/>
                <a:gd name="T38" fmla="*/ 61 w 76"/>
                <a:gd name="T39" fmla="*/ 66 h 69"/>
                <a:gd name="T40" fmla="*/ 50 w 76"/>
                <a:gd name="T41" fmla="*/ 66 h 69"/>
                <a:gd name="T42" fmla="*/ 50 w 76"/>
                <a:gd name="T43" fmla="*/ 69 h 69"/>
                <a:gd name="T44" fmla="*/ 50 w 76"/>
                <a:gd name="T45" fmla="*/ 69 h 69"/>
                <a:gd name="T46" fmla="*/ 18 w 76"/>
                <a:gd name="T47" fmla="*/ 51 h 69"/>
                <a:gd name="T48" fmla="*/ 10 w 76"/>
                <a:gd name="T49" fmla="*/ 62 h 69"/>
                <a:gd name="T50" fmla="*/ 14 w 76"/>
                <a:gd name="T51" fmla="*/ 66 h 69"/>
                <a:gd name="T52" fmla="*/ 32 w 76"/>
                <a:gd name="T53" fmla="*/ 66 h 69"/>
                <a:gd name="T54" fmla="*/ 32 w 76"/>
                <a:gd name="T55" fmla="*/ 51 h 69"/>
                <a:gd name="T56" fmla="*/ 18 w 76"/>
                <a:gd name="T57" fmla="*/ 51 h 69"/>
                <a:gd name="T58" fmla="*/ 18 w 76"/>
                <a:gd name="T59" fmla="*/ 51 h 69"/>
                <a:gd name="T60" fmla="*/ 3 w 76"/>
                <a:gd name="T61" fmla="*/ 29 h 69"/>
                <a:gd name="T62" fmla="*/ 21 w 76"/>
                <a:gd name="T63" fmla="*/ 26 h 69"/>
                <a:gd name="T64" fmla="*/ 25 w 76"/>
                <a:gd name="T65" fmla="*/ 44 h 69"/>
                <a:gd name="T66" fmla="*/ 21 w 76"/>
                <a:gd name="T67" fmla="*/ 40 h 69"/>
                <a:gd name="T68" fmla="*/ 10 w 76"/>
                <a:gd name="T69" fmla="*/ 58 h 69"/>
                <a:gd name="T70" fmla="*/ 0 w 76"/>
                <a:gd name="T71" fmla="*/ 40 h 69"/>
                <a:gd name="T72" fmla="*/ 7 w 76"/>
                <a:gd name="T73" fmla="*/ 33 h 69"/>
                <a:gd name="T74" fmla="*/ 3 w 76"/>
                <a:gd name="T75" fmla="*/ 29 h 69"/>
                <a:gd name="T76" fmla="*/ 3 w 76"/>
                <a:gd name="T77" fmla="*/ 29 h 69"/>
                <a:gd name="T78" fmla="*/ 61 w 76"/>
                <a:gd name="T79" fmla="*/ 7 h 69"/>
                <a:gd name="T80" fmla="*/ 54 w 76"/>
                <a:gd name="T81" fmla="*/ 26 h 69"/>
                <a:gd name="T82" fmla="*/ 36 w 76"/>
                <a:gd name="T83" fmla="*/ 22 h 69"/>
                <a:gd name="T84" fmla="*/ 43 w 76"/>
                <a:gd name="T85" fmla="*/ 18 h 69"/>
                <a:gd name="T86" fmla="*/ 32 w 76"/>
                <a:gd name="T87" fmla="*/ 0 h 69"/>
                <a:gd name="T88" fmla="*/ 50 w 76"/>
                <a:gd name="T89" fmla="*/ 0 h 69"/>
                <a:gd name="T90" fmla="*/ 57 w 76"/>
                <a:gd name="T91" fmla="*/ 11 h 69"/>
                <a:gd name="T92" fmla="*/ 61 w 76"/>
                <a:gd name="T93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6" h="69">
                  <a:moveTo>
                    <a:pt x="36" y="11"/>
                  </a:moveTo>
                  <a:lnTo>
                    <a:pt x="29" y="0"/>
                  </a:lnTo>
                  <a:lnTo>
                    <a:pt x="25" y="0"/>
                  </a:lnTo>
                  <a:lnTo>
                    <a:pt x="14" y="15"/>
                  </a:lnTo>
                  <a:lnTo>
                    <a:pt x="29" y="22"/>
                  </a:lnTo>
                  <a:lnTo>
                    <a:pt x="36" y="11"/>
                  </a:lnTo>
                  <a:lnTo>
                    <a:pt x="36" y="11"/>
                  </a:lnTo>
                  <a:close/>
                  <a:moveTo>
                    <a:pt x="61" y="44"/>
                  </a:moveTo>
                  <a:lnTo>
                    <a:pt x="72" y="44"/>
                  </a:lnTo>
                  <a:lnTo>
                    <a:pt x="76" y="40"/>
                  </a:lnTo>
                  <a:lnTo>
                    <a:pt x="68" y="26"/>
                  </a:lnTo>
                  <a:lnTo>
                    <a:pt x="54" y="33"/>
                  </a:lnTo>
                  <a:lnTo>
                    <a:pt x="61" y="44"/>
                  </a:lnTo>
                  <a:lnTo>
                    <a:pt x="61" y="44"/>
                  </a:lnTo>
                  <a:close/>
                  <a:moveTo>
                    <a:pt x="50" y="69"/>
                  </a:moveTo>
                  <a:lnTo>
                    <a:pt x="39" y="55"/>
                  </a:lnTo>
                  <a:lnTo>
                    <a:pt x="50" y="40"/>
                  </a:lnTo>
                  <a:lnTo>
                    <a:pt x="50" y="47"/>
                  </a:lnTo>
                  <a:lnTo>
                    <a:pt x="72" y="47"/>
                  </a:lnTo>
                  <a:lnTo>
                    <a:pt x="61" y="66"/>
                  </a:lnTo>
                  <a:lnTo>
                    <a:pt x="50" y="66"/>
                  </a:lnTo>
                  <a:lnTo>
                    <a:pt x="50" y="69"/>
                  </a:lnTo>
                  <a:lnTo>
                    <a:pt x="50" y="69"/>
                  </a:lnTo>
                  <a:close/>
                  <a:moveTo>
                    <a:pt x="18" y="51"/>
                  </a:moveTo>
                  <a:lnTo>
                    <a:pt x="10" y="62"/>
                  </a:lnTo>
                  <a:lnTo>
                    <a:pt x="14" y="66"/>
                  </a:lnTo>
                  <a:lnTo>
                    <a:pt x="32" y="66"/>
                  </a:lnTo>
                  <a:lnTo>
                    <a:pt x="32" y="51"/>
                  </a:lnTo>
                  <a:lnTo>
                    <a:pt x="18" y="51"/>
                  </a:lnTo>
                  <a:lnTo>
                    <a:pt x="18" y="51"/>
                  </a:lnTo>
                  <a:close/>
                  <a:moveTo>
                    <a:pt x="3" y="29"/>
                  </a:moveTo>
                  <a:lnTo>
                    <a:pt x="21" y="26"/>
                  </a:lnTo>
                  <a:lnTo>
                    <a:pt x="25" y="44"/>
                  </a:lnTo>
                  <a:lnTo>
                    <a:pt x="21" y="40"/>
                  </a:lnTo>
                  <a:lnTo>
                    <a:pt x="10" y="58"/>
                  </a:lnTo>
                  <a:lnTo>
                    <a:pt x="0" y="40"/>
                  </a:lnTo>
                  <a:lnTo>
                    <a:pt x="7" y="33"/>
                  </a:lnTo>
                  <a:lnTo>
                    <a:pt x="3" y="29"/>
                  </a:lnTo>
                  <a:lnTo>
                    <a:pt x="3" y="29"/>
                  </a:lnTo>
                  <a:close/>
                  <a:moveTo>
                    <a:pt x="61" y="7"/>
                  </a:moveTo>
                  <a:lnTo>
                    <a:pt x="54" y="26"/>
                  </a:lnTo>
                  <a:lnTo>
                    <a:pt x="36" y="22"/>
                  </a:lnTo>
                  <a:lnTo>
                    <a:pt x="43" y="18"/>
                  </a:lnTo>
                  <a:lnTo>
                    <a:pt x="32" y="0"/>
                  </a:lnTo>
                  <a:lnTo>
                    <a:pt x="50" y="0"/>
                  </a:lnTo>
                  <a:lnTo>
                    <a:pt x="57" y="11"/>
                  </a:lnTo>
                  <a:lnTo>
                    <a:pt x="61" y="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73" name="Freeform 273">
              <a:extLst>
                <a:ext uri="{FF2B5EF4-FFF2-40B4-BE49-F238E27FC236}">
                  <a16:creationId xmlns:a16="http://schemas.microsoft.com/office/drawing/2014/main" id="{03BD2F82-F1F4-4F5C-A51F-1C5710BD7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7850" y="3243187"/>
              <a:ext cx="120650" cy="120650"/>
            </a:xfrm>
            <a:custGeom>
              <a:avLst/>
              <a:gdLst>
                <a:gd name="T0" fmla="*/ 21 w 21"/>
                <a:gd name="T1" fmla="*/ 0 h 21"/>
                <a:gd name="T2" fmla="*/ 21 w 21"/>
                <a:gd name="T3" fmla="*/ 0 h 21"/>
                <a:gd name="T4" fmla="*/ 11 w 21"/>
                <a:gd name="T5" fmla="*/ 10 h 21"/>
                <a:gd name="T6" fmla="*/ 11 w 21"/>
                <a:gd name="T7" fmla="*/ 20 h 21"/>
                <a:gd name="T8" fmla="*/ 18 w 21"/>
                <a:gd name="T9" fmla="*/ 20 h 21"/>
                <a:gd name="T10" fmla="*/ 18 w 21"/>
                <a:gd name="T11" fmla="*/ 21 h 21"/>
                <a:gd name="T12" fmla="*/ 3 w 21"/>
                <a:gd name="T13" fmla="*/ 21 h 21"/>
                <a:gd name="T14" fmla="*/ 3 w 21"/>
                <a:gd name="T15" fmla="*/ 20 h 21"/>
                <a:gd name="T16" fmla="*/ 10 w 21"/>
                <a:gd name="T17" fmla="*/ 20 h 21"/>
                <a:gd name="T18" fmla="*/ 10 w 21"/>
                <a:gd name="T19" fmla="*/ 10 h 21"/>
                <a:gd name="T20" fmla="*/ 0 w 21"/>
                <a:gd name="T21" fmla="*/ 0 h 21"/>
                <a:gd name="T22" fmla="*/ 0 w 21"/>
                <a:gd name="T23" fmla="*/ 0 h 21"/>
                <a:gd name="T24" fmla="*/ 7 w 21"/>
                <a:gd name="T25" fmla="*/ 0 h 21"/>
                <a:gd name="T26" fmla="*/ 5 w 21"/>
                <a:gd name="T27" fmla="*/ 7 h 21"/>
                <a:gd name="T28" fmla="*/ 13 w 21"/>
                <a:gd name="T29" fmla="*/ 0 h 21"/>
                <a:gd name="T30" fmla="*/ 21 w 21"/>
                <a:gd name="T3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21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5"/>
                    <a:pt x="17" y="10"/>
                    <a:pt x="11" y="1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5" y="10"/>
                    <a:pt x="0" y="5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74" name="Freeform 274">
              <a:extLst>
                <a:ext uri="{FF2B5EF4-FFF2-40B4-BE49-F238E27FC236}">
                  <a16:creationId xmlns:a16="http://schemas.microsoft.com/office/drawing/2014/main" id="{760AF773-F9D2-4281-838A-129577BB92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88963" y="3232074"/>
              <a:ext cx="144463" cy="144462"/>
            </a:xfrm>
            <a:custGeom>
              <a:avLst/>
              <a:gdLst>
                <a:gd name="T0" fmla="*/ 0 w 91"/>
                <a:gd name="T1" fmla="*/ 0 h 91"/>
                <a:gd name="T2" fmla="*/ 91 w 91"/>
                <a:gd name="T3" fmla="*/ 0 h 91"/>
                <a:gd name="T4" fmla="*/ 91 w 91"/>
                <a:gd name="T5" fmla="*/ 91 h 91"/>
                <a:gd name="T6" fmla="*/ 0 w 91"/>
                <a:gd name="T7" fmla="*/ 91 h 91"/>
                <a:gd name="T8" fmla="*/ 0 w 91"/>
                <a:gd name="T9" fmla="*/ 0 h 91"/>
                <a:gd name="T10" fmla="*/ 0 w 91"/>
                <a:gd name="T11" fmla="*/ 0 h 91"/>
                <a:gd name="T12" fmla="*/ 4 w 91"/>
                <a:gd name="T13" fmla="*/ 87 h 91"/>
                <a:gd name="T14" fmla="*/ 87 w 91"/>
                <a:gd name="T15" fmla="*/ 87 h 91"/>
                <a:gd name="T16" fmla="*/ 87 w 91"/>
                <a:gd name="T17" fmla="*/ 3 h 91"/>
                <a:gd name="T18" fmla="*/ 4 w 91"/>
                <a:gd name="T19" fmla="*/ 3 h 91"/>
                <a:gd name="T20" fmla="*/ 4 w 91"/>
                <a:gd name="T21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91">
                  <a:moveTo>
                    <a:pt x="0" y="0"/>
                  </a:moveTo>
                  <a:lnTo>
                    <a:pt x="91" y="0"/>
                  </a:lnTo>
                  <a:lnTo>
                    <a:pt x="91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" y="87"/>
                  </a:moveTo>
                  <a:lnTo>
                    <a:pt x="87" y="87"/>
                  </a:lnTo>
                  <a:lnTo>
                    <a:pt x="87" y="3"/>
                  </a:lnTo>
                  <a:lnTo>
                    <a:pt x="4" y="3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7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75" name="Rectangle 275">
              <a:extLst>
                <a:ext uri="{FF2B5EF4-FFF2-40B4-BE49-F238E27FC236}">
                  <a16:creationId xmlns:a16="http://schemas.microsoft.com/office/drawing/2014/main" id="{175355F2-07AE-47B9-8F0A-EEA4F9366A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57288" y="3232074"/>
              <a:ext cx="344488" cy="2016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76" name="Freeform 276">
              <a:extLst>
                <a:ext uri="{FF2B5EF4-FFF2-40B4-BE49-F238E27FC236}">
                  <a16:creationId xmlns:a16="http://schemas.microsoft.com/office/drawing/2014/main" id="{FE4C1600-8C37-4868-ADF8-367A82A336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122363" y="3271762"/>
              <a:ext cx="276225" cy="120650"/>
            </a:xfrm>
            <a:custGeom>
              <a:avLst/>
              <a:gdLst>
                <a:gd name="T0" fmla="*/ 0 w 48"/>
                <a:gd name="T1" fmla="*/ 6 h 21"/>
                <a:gd name="T2" fmla="*/ 48 w 48"/>
                <a:gd name="T3" fmla="*/ 6 h 21"/>
                <a:gd name="T4" fmla="*/ 48 w 48"/>
                <a:gd name="T5" fmla="*/ 8 h 21"/>
                <a:gd name="T6" fmla="*/ 0 w 48"/>
                <a:gd name="T7" fmla="*/ 8 h 21"/>
                <a:gd name="T8" fmla="*/ 0 w 48"/>
                <a:gd name="T9" fmla="*/ 6 h 21"/>
                <a:gd name="T10" fmla="*/ 0 w 48"/>
                <a:gd name="T11" fmla="*/ 0 h 21"/>
                <a:gd name="T12" fmla="*/ 48 w 48"/>
                <a:gd name="T13" fmla="*/ 0 h 21"/>
                <a:gd name="T14" fmla="*/ 48 w 48"/>
                <a:gd name="T15" fmla="*/ 2 h 21"/>
                <a:gd name="T16" fmla="*/ 0 w 48"/>
                <a:gd name="T17" fmla="*/ 2 h 21"/>
                <a:gd name="T18" fmla="*/ 0 w 48"/>
                <a:gd name="T19" fmla="*/ 0 h 21"/>
                <a:gd name="T20" fmla="*/ 0 w 48"/>
                <a:gd name="T21" fmla="*/ 13 h 21"/>
                <a:gd name="T22" fmla="*/ 48 w 48"/>
                <a:gd name="T23" fmla="*/ 13 h 21"/>
                <a:gd name="T24" fmla="*/ 48 w 48"/>
                <a:gd name="T25" fmla="*/ 14 h 21"/>
                <a:gd name="T26" fmla="*/ 0 w 48"/>
                <a:gd name="T27" fmla="*/ 14 h 21"/>
                <a:gd name="T28" fmla="*/ 0 w 48"/>
                <a:gd name="T29" fmla="*/ 13 h 21"/>
                <a:gd name="T30" fmla="*/ 0 w 48"/>
                <a:gd name="T31" fmla="*/ 19 h 21"/>
                <a:gd name="T32" fmla="*/ 48 w 48"/>
                <a:gd name="T33" fmla="*/ 19 h 21"/>
                <a:gd name="T34" fmla="*/ 48 w 48"/>
                <a:gd name="T35" fmla="*/ 21 h 21"/>
                <a:gd name="T36" fmla="*/ 0 w 48"/>
                <a:gd name="T37" fmla="*/ 21 h 21"/>
                <a:gd name="T38" fmla="*/ 0 w 48"/>
                <a:gd name="T39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21">
                  <a:moveTo>
                    <a:pt x="0" y="6"/>
                  </a:moveTo>
                  <a:cubicBezTo>
                    <a:pt x="16" y="6"/>
                    <a:pt x="32" y="6"/>
                    <a:pt x="48" y="6"/>
                  </a:cubicBezTo>
                  <a:cubicBezTo>
                    <a:pt x="48" y="7"/>
                    <a:pt x="48" y="8"/>
                    <a:pt x="48" y="8"/>
                  </a:cubicBezTo>
                  <a:cubicBezTo>
                    <a:pt x="32" y="8"/>
                    <a:pt x="16" y="8"/>
                    <a:pt x="0" y="8"/>
                  </a:cubicBezTo>
                  <a:cubicBezTo>
                    <a:pt x="0" y="8"/>
                    <a:pt x="0" y="7"/>
                    <a:pt x="0" y="6"/>
                  </a:cubicBezTo>
                  <a:close/>
                  <a:moveTo>
                    <a:pt x="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13"/>
                  </a:moveTo>
                  <a:cubicBezTo>
                    <a:pt x="16" y="13"/>
                    <a:pt x="32" y="13"/>
                    <a:pt x="48" y="13"/>
                  </a:cubicBezTo>
                  <a:cubicBezTo>
                    <a:pt x="48" y="13"/>
                    <a:pt x="48" y="14"/>
                    <a:pt x="48" y="14"/>
                  </a:cubicBezTo>
                  <a:cubicBezTo>
                    <a:pt x="32" y="14"/>
                    <a:pt x="16" y="14"/>
                    <a:pt x="0" y="14"/>
                  </a:cubicBezTo>
                  <a:cubicBezTo>
                    <a:pt x="0" y="14"/>
                    <a:pt x="0" y="13"/>
                    <a:pt x="0" y="13"/>
                  </a:cubicBezTo>
                  <a:close/>
                  <a:moveTo>
                    <a:pt x="0" y="19"/>
                  </a:moveTo>
                  <a:cubicBezTo>
                    <a:pt x="48" y="19"/>
                    <a:pt x="48" y="19"/>
                    <a:pt x="48" y="19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0" y="21"/>
                    <a:pt x="0" y="21"/>
                    <a:pt x="0" y="21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8" name="Drop Machine">
            <a:extLst>
              <a:ext uri="{FF2B5EF4-FFF2-40B4-BE49-F238E27FC236}">
                <a16:creationId xmlns:a16="http://schemas.microsoft.com/office/drawing/2014/main" id="{B3C5B7EE-A0D9-49A6-9B87-32F888E2F77B}"/>
              </a:ext>
            </a:extLst>
          </p:cNvPr>
          <p:cNvGrpSpPr/>
          <p:nvPr/>
        </p:nvGrpSpPr>
        <p:grpSpPr>
          <a:xfrm>
            <a:off x="3697035" y="1768895"/>
            <a:ext cx="1165225" cy="1251642"/>
            <a:chOff x="5859563" y="1242245"/>
            <a:chExt cx="1165225" cy="1251642"/>
          </a:xfrm>
        </p:grpSpPr>
        <p:sp>
          <p:nvSpPr>
            <p:cNvPr id="424" name="Freeform 111">
              <a:extLst>
                <a:ext uri="{FF2B5EF4-FFF2-40B4-BE49-F238E27FC236}">
                  <a16:creationId xmlns:a16="http://schemas.microsoft.com/office/drawing/2014/main" id="{83A343E7-E6EB-4929-AC17-47F08E5FD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0588" y="1823962"/>
              <a:ext cx="584200" cy="669925"/>
            </a:xfrm>
            <a:custGeom>
              <a:avLst/>
              <a:gdLst>
                <a:gd name="T0" fmla="*/ 231 w 368"/>
                <a:gd name="T1" fmla="*/ 0 h 422"/>
                <a:gd name="T2" fmla="*/ 0 w 368"/>
                <a:gd name="T3" fmla="*/ 131 h 422"/>
                <a:gd name="T4" fmla="*/ 0 w 368"/>
                <a:gd name="T5" fmla="*/ 164 h 422"/>
                <a:gd name="T6" fmla="*/ 39 w 368"/>
                <a:gd name="T7" fmla="*/ 164 h 422"/>
                <a:gd name="T8" fmla="*/ 213 w 368"/>
                <a:gd name="T9" fmla="*/ 62 h 422"/>
                <a:gd name="T10" fmla="*/ 321 w 368"/>
                <a:gd name="T11" fmla="*/ 251 h 422"/>
                <a:gd name="T12" fmla="*/ 321 w 368"/>
                <a:gd name="T13" fmla="*/ 422 h 422"/>
                <a:gd name="T14" fmla="*/ 340 w 368"/>
                <a:gd name="T15" fmla="*/ 422 h 422"/>
                <a:gd name="T16" fmla="*/ 368 w 368"/>
                <a:gd name="T17" fmla="*/ 236 h 422"/>
                <a:gd name="T18" fmla="*/ 231 w 368"/>
                <a:gd name="T1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8" h="422">
                  <a:moveTo>
                    <a:pt x="231" y="0"/>
                  </a:moveTo>
                  <a:lnTo>
                    <a:pt x="0" y="131"/>
                  </a:lnTo>
                  <a:lnTo>
                    <a:pt x="0" y="164"/>
                  </a:lnTo>
                  <a:lnTo>
                    <a:pt x="39" y="164"/>
                  </a:lnTo>
                  <a:lnTo>
                    <a:pt x="213" y="62"/>
                  </a:lnTo>
                  <a:lnTo>
                    <a:pt x="321" y="251"/>
                  </a:lnTo>
                  <a:lnTo>
                    <a:pt x="321" y="422"/>
                  </a:lnTo>
                  <a:lnTo>
                    <a:pt x="340" y="422"/>
                  </a:lnTo>
                  <a:lnTo>
                    <a:pt x="368" y="236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25" name="Freeform 112">
              <a:extLst>
                <a:ext uri="{FF2B5EF4-FFF2-40B4-BE49-F238E27FC236}">
                  <a16:creationId xmlns:a16="http://schemas.microsoft.com/office/drawing/2014/main" id="{BD1CAE31-6468-498F-9D84-2B4771E8D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563" y="1823962"/>
              <a:ext cx="581025" cy="669925"/>
            </a:xfrm>
            <a:custGeom>
              <a:avLst/>
              <a:gdLst>
                <a:gd name="T0" fmla="*/ 138 w 366"/>
                <a:gd name="T1" fmla="*/ 0 h 422"/>
                <a:gd name="T2" fmla="*/ 366 w 366"/>
                <a:gd name="T3" fmla="*/ 131 h 422"/>
                <a:gd name="T4" fmla="*/ 366 w 366"/>
                <a:gd name="T5" fmla="*/ 164 h 422"/>
                <a:gd name="T6" fmla="*/ 329 w 366"/>
                <a:gd name="T7" fmla="*/ 164 h 422"/>
                <a:gd name="T8" fmla="*/ 152 w 366"/>
                <a:gd name="T9" fmla="*/ 62 h 422"/>
                <a:gd name="T10" fmla="*/ 44 w 366"/>
                <a:gd name="T11" fmla="*/ 251 h 422"/>
                <a:gd name="T12" fmla="*/ 44 w 366"/>
                <a:gd name="T13" fmla="*/ 422 h 422"/>
                <a:gd name="T14" fmla="*/ 26 w 366"/>
                <a:gd name="T15" fmla="*/ 422 h 422"/>
                <a:gd name="T16" fmla="*/ 0 w 366"/>
                <a:gd name="T17" fmla="*/ 236 h 422"/>
                <a:gd name="T18" fmla="*/ 138 w 366"/>
                <a:gd name="T1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6" h="422">
                  <a:moveTo>
                    <a:pt x="138" y="0"/>
                  </a:moveTo>
                  <a:lnTo>
                    <a:pt x="366" y="131"/>
                  </a:lnTo>
                  <a:lnTo>
                    <a:pt x="366" y="164"/>
                  </a:lnTo>
                  <a:lnTo>
                    <a:pt x="329" y="164"/>
                  </a:lnTo>
                  <a:lnTo>
                    <a:pt x="152" y="62"/>
                  </a:lnTo>
                  <a:lnTo>
                    <a:pt x="44" y="251"/>
                  </a:lnTo>
                  <a:lnTo>
                    <a:pt x="44" y="422"/>
                  </a:lnTo>
                  <a:lnTo>
                    <a:pt x="26" y="422"/>
                  </a:lnTo>
                  <a:lnTo>
                    <a:pt x="0" y="236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26" name="Freeform 113">
              <a:extLst>
                <a:ext uri="{FF2B5EF4-FFF2-40B4-BE49-F238E27FC236}">
                  <a16:creationId xmlns:a16="http://schemas.microsoft.com/office/drawing/2014/main" id="{6FA8A800-65E8-4C9D-99EE-B27A15212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8200" y="1962074"/>
              <a:ext cx="109538" cy="485775"/>
            </a:xfrm>
            <a:custGeom>
              <a:avLst/>
              <a:gdLst>
                <a:gd name="T0" fmla="*/ 33 w 69"/>
                <a:gd name="T1" fmla="*/ 306 h 306"/>
                <a:gd name="T2" fmla="*/ 25 w 69"/>
                <a:gd name="T3" fmla="*/ 306 h 306"/>
                <a:gd name="T4" fmla="*/ 0 w 69"/>
                <a:gd name="T5" fmla="*/ 124 h 306"/>
                <a:gd name="T6" fmla="*/ 0 w 69"/>
                <a:gd name="T7" fmla="*/ 0 h 306"/>
                <a:gd name="T8" fmla="*/ 69 w 69"/>
                <a:gd name="T9" fmla="*/ 0 h 306"/>
                <a:gd name="T10" fmla="*/ 69 w 69"/>
                <a:gd name="T11" fmla="*/ 124 h 306"/>
                <a:gd name="T12" fmla="*/ 43 w 69"/>
                <a:gd name="T13" fmla="*/ 306 h 306"/>
                <a:gd name="T14" fmla="*/ 33 w 69"/>
                <a:gd name="T15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306">
                  <a:moveTo>
                    <a:pt x="33" y="306"/>
                  </a:moveTo>
                  <a:lnTo>
                    <a:pt x="25" y="306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69" y="0"/>
                  </a:lnTo>
                  <a:lnTo>
                    <a:pt x="69" y="124"/>
                  </a:lnTo>
                  <a:lnTo>
                    <a:pt x="43" y="306"/>
                  </a:lnTo>
                  <a:lnTo>
                    <a:pt x="33" y="306"/>
                  </a:lnTo>
                  <a:close/>
                </a:path>
              </a:pathLst>
            </a:cu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27" name="Rectangle 114">
              <a:extLst>
                <a:ext uri="{FF2B5EF4-FFF2-40B4-BE49-F238E27FC236}">
                  <a16:creationId xmlns:a16="http://schemas.microsoft.com/office/drawing/2014/main" id="{BB2066DF-B53D-4918-8ABE-A24317E51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4550" y="1242245"/>
              <a:ext cx="92075" cy="864291"/>
            </a:xfrm>
            <a:prstGeom prst="rect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28" name="Rectangle 115">
              <a:extLst>
                <a:ext uri="{FF2B5EF4-FFF2-40B4-BE49-F238E27FC236}">
                  <a16:creationId xmlns:a16="http://schemas.microsoft.com/office/drawing/2014/main" id="{60CF40A6-9131-4DB0-9836-77AD8B24A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96125" y="1962074"/>
              <a:ext cx="293688" cy="144462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875" name="Rectangle 5">
            <a:extLst>
              <a:ext uri="{FF2B5EF4-FFF2-40B4-BE49-F238E27FC236}">
                <a16:creationId xmlns:a16="http://schemas.microsoft.com/office/drawing/2014/main" id="{6B524C5E-10FF-4064-9815-C63932D27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41573"/>
            <a:ext cx="271463" cy="2887663"/>
          </a:xfrm>
          <a:prstGeom prst="rect">
            <a:avLst/>
          </a:prstGeom>
          <a:solidFill>
            <a:srgbClr val="DCEA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560A61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pSp>
        <p:nvGrpSpPr>
          <p:cNvPr id="506" name="Tape machine">
            <a:extLst>
              <a:ext uri="{FF2B5EF4-FFF2-40B4-BE49-F238E27FC236}">
                <a16:creationId xmlns:a16="http://schemas.microsoft.com/office/drawing/2014/main" id="{C1802953-2AF1-46B2-A9B7-CD1ABCB4A0B7}"/>
              </a:ext>
            </a:extLst>
          </p:cNvPr>
          <p:cNvGrpSpPr/>
          <p:nvPr/>
        </p:nvGrpSpPr>
        <p:grpSpPr>
          <a:xfrm>
            <a:off x="6082369" y="-1"/>
            <a:ext cx="741363" cy="3236838"/>
            <a:chOff x="3976586" y="-988272"/>
            <a:chExt cx="741363" cy="3236838"/>
          </a:xfrm>
        </p:grpSpPr>
        <p:sp>
          <p:nvSpPr>
            <p:cNvPr id="507" name="Rectangle 90">
              <a:extLst>
                <a:ext uri="{FF2B5EF4-FFF2-40B4-BE49-F238E27FC236}">
                  <a16:creationId xmlns:a16="http://schemas.microsoft.com/office/drawing/2014/main" id="{BA8FA34F-3602-4A00-8275-B6328B1869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6461" y="-988272"/>
              <a:ext cx="201613" cy="2233538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0" name="Freeform 201">
              <a:extLst>
                <a:ext uri="{FF2B5EF4-FFF2-40B4-BE49-F238E27FC236}">
                  <a16:creationId xmlns:a16="http://schemas.microsoft.com/office/drawing/2014/main" id="{9EEE7B43-FD6B-44DF-A4F2-C0F7F73A7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1049" y="1711991"/>
              <a:ext cx="447675" cy="536575"/>
            </a:xfrm>
            <a:custGeom>
              <a:avLst/>
              <a:gdLst>
                <a:gd name="T0" fmla="*/ 0 w 78"/>
                <a:gd name="T1" fmla="*/ 0 h 93"/>
                <a:gd name="T2" fmla="*/ 28 w 78"/>
                <a:gd name="T3" fmla="*/ 86 h 93"/>
                <a:gd name="T4" fmla="*/ 50 w 78"/>
                <a:gd name="T5" fmla="*/ 86 h 93"/>
                <a:gd name="T6" fmla="*/ 78 w 78"/>
                <a:gd name="T7" fmla="*/ 0 h 93"/>
                <a:gd name="T8" fmla="*/ 0 w 78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93">
                  <a:moveTo>
                    <a:pt x="0" y="0"/>
                  </a:moveTo>
                  <a:cubicBezTo>
                    <a:pt x="28" y="86"/>
                    <a:pt x="28" y="86"/>
                    <a:pt x="28" y="86"/>
                  </a:cubicBezTo>
                  <a:cubicBezTo>
                    <a:pt x="30" y="93"/>
                    <a:pt x="48" y="93"/>
                    <a:pt x="50" y="86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1" name="Freeform 202">
              <a:extLst>
                <a:ext uri="{FF2B5EF4-FFF2-40B4-BE49-F238E27FC236}">
                  <a16:creationId xmlns:a16="http://schemas.microsoft.com/office/drawing/2014/main" id="{1C4B0F84-852D-4F1E-B9A1-BF78318C36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84549" y="1758028"/>
              <a:ext cx="327025" cy="433387"/>
            </a:xfrm>
            <a:custGeom>
              <a:avLst/>
              <a:gdLst>
                <a:gd name="T0" fmla="*/ 28 w 57"/>
                <a:gd name="T1" fmla="*/ 7 h 75"/>
                <a:gd name="T2" fmla="*/ 2 w 57"/>
                <a:gd name="T3" fmla="*/ 7 h 75"/>
                <a:gd name="T4" fmla="*/ 0 w 57"/>
                <a:gd name="T5" fmla="*/ 1 h 75"/>
                <a:gd name="T6" fmla="*/ 28 w 57"/>
                <a:gd name="T7" fmla="*/ 0 h 75"/>
                <a:gd name="T8" fmla="*/ 57 w 57"/>
                <a:gd name="T9" fmla="*/ 1 h 75"/>
                <a:gd name="T10" fmla="*/ 55 w 57"/>
                <a:gd name="T11" fmla="*/ 7 h 75"/>
                <a:gd name="T12" fmla="*/ 28 w 57"/>
                <a:gd name="T13" fmla="*/ 7 h 75"/>
                <a:gd name="T14" fmla="*/ 28 w 57"/>
                <a:gd name="T15" fmla="*/ 75 h 75"/>
                <a:gd name="T16" fmla="*/ 24 w 57"/>
                <a:gd name="T17" fmla="*/ 75 h 75"/>
                <a:gd name="T18" fmla="*/ 22 w 57"/>
                <a:gd name="T19" fmla="*/ 69 h 75"/>
                <a:gd name="T20" fmla="*/ 28 w 57"/>
                <a:gd name="T21" fmla="*/ 69 h 75"/>
                <a:gd name="T22" fmla="*/ 34 w 57"/>
                <a:gd name="T23" fmla="*/ 69 h 75"/>
                <a:gd name="T24" fmla="*/ 32 w 57"/>
                <a:gd name="T25" fmla="*/ 75 h 75"/>
                <a:gd name="T26" fmla="*/ 28 w 57"/>
                <a:gd name="T27" fmla="*/ 75 h 75"/>
                <a:gd name="T28" fmla="*/ 28 w 57"/>
                <a:gd name="T29" fmla="*/ 62 h 75"/>
                <a:gd name="T30" fmla="*/ 20 w 57"/>
                <a:gd name="T31" fmla="*/ 62 h 75"/>
                <a:gd name="T32" fmla="*/ 17 w 57"/>
                <a:gd name="T33" fmla="*/ 55 h 75"/>
                <a:gd name="T34" fmla="*/ 28 w 57"/>
                <a:gd name="T35" fmla="*/ 55 h 75"/>
                <a:gd name="T36" fmla="*/ 39 w 57"/>
                <a:gd name="T37" fmla="*/ 55 h 75"/>
                <a:gd name="T38" fmla="*/ 37 w 57"/>
                <a:gd name="T39" fmla="*/ 62 h 75"/>
                <a:gd name="T40" fmla="*/ 28 w 57"/>
                <a:gd name="T41" fmla="*/ 62 h 75"/>
                <a:gd name="T42" fmla="*/ 28 w 57"/>
                <a:gd name="T43" fmla="*/ 48 h 75"/>
                <a:gd name="T44" fmla="*/ 15 w 57"/>
                <a:gd name="T45" fmla="*/ 48 h 75"/>
                <a:gd name="T46" fmla="*/ 13 w 57"/>
                <a:gd name="T47" fmla="*/ 42 h 75"/>
                <a:gd name="T48" fmla="*/ 28 w 57"/>
                <a:gd name="T49" fmla="*/ 41 h 75"/>
                <a:gd name="T50" fmla="*/ 43 w 57"/>
                <a:gd name="T51" fmla="*/ 42 h 75"/>
                <a:gd name="T52" fmla="*/ 41 w 57"/>
                <a:gd name="T53" fmla="*/ 48 h 75"/>
                <a:gd name="T54" fmla="*/ 28 w 57"/>
                <a:gd name="T55" fmla="*/ 48 h 75"/>
                <a:gd name="T56" fmla="*/ 28 w 57"/>
                <a:gd name="T57" fmla="*/ 34 h 75"/>
                <a:gd name="T58" fmla="*/ 11 w 57"/>
                <a:gd name="T59" fmla="*/ 34 h 75"/>
                <a:gd name="T60" fmla="*/ 8 w 57"/>
                <a:gd name="T61" fmla="*/ 28 h 75"/>
                <a:gd name="T62" fmla="*/ 28 w 57"/>
                <a:gd name="T63" fmla="*/ 28 h 75"/>
                <a:gd name="T64" fmla="*/ 48 w 57"/>
                <a:gd name="T65" fmla="*/ 28 h 75"/>
                <a:gd name="T66" fmla="*/ 46 w 57"/>
                <a:gd name="T67" fmla="*/ 34 h 75"/>
                <a:gd name="T68" fmla="*/ 28 w 57"/>
                <a:gd name="T69" fmla="*/ 34 h 75"/>
                <a:gd name="T70" fmla="*/ 28 w 57"/>
                <a:gd name="T71" fmla="*/ 20 h 75"/>
                <a:gd name="T72" fmla="*/ 6 w 57"/>
                <a:gd name="T73" fmla="*/ 21 h 75"/>
                <a:gd name="T74" fmla="*/ 4 w 57"/>
                <a:gd name="T75" fmla="*/ 14 h 75"/>
                <a:gd name="T76" fmla="*/ 28 w 57"/>
                <a:gd name="T77" fmla="*/ 14 h 75"/>
                <a:gd name="T78" fmla="*/ 52 w 57"/>
                <a:gd name="T79" fmla="*/ 14 h 75"/>
                <a:gd name="T80" fmla="*/ 50 w 57"/>
                <a:gd name="T81" fmla="*/ 21 h 75"/>
                <a:gd name="T82" fmla="*/ 28 w 57"/>
                <a:gd name="T8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" h="75">
                  <a:moveTo>
                    <a:pt x="28" y="7"/>
                  </a:moveTo>
                  <a:cubicBezTo>
                    <a:pt x="19" y="7"/>
                    <a:pt x="9" y="7"/>
                    <a:pt x="2" y="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0"/>
                    <a:pt x="17" y="0"/>
                    <a:pt x="28" y="0"/>
                  </a:cubicBezTo>
                  <a:cubicBezTo>
                    <a:pt x="39" y="0"/>
                    <a:pt x="50" y="0"/>
                    <a:pt x="57" y="1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48" y="7"/>
                    <a:pt x="38" y="7"/>
                    <a:pt x="28" y="7"/>
                  </a:cubicBezTo>
                  <a:close/>
                  <a:moveTo>
                    <a:pt x="28" y="75"/>
                  </a:moveTo>
                  <a:cubicBezTo>
                    <a:pt x="27" y="75"/>
                    <a:pt x="25" y="75"/>
                    <a:pt x="24" y="75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4" y="69"/>
                    <a:pt x="26" y="69"/>
                    <a:pt x="28" y="69"/>
                  </a:cubicBezTo>
                  <a:cubicBezTo>
                    <a:pt x="30" y="69"/>
                    <a:pt x="32" y="69"/>
                    <a:pt x="34" y="69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31" y="75"/>
                    <a:pt x="30" y="75"/>
                    <a:pt x="28" y="75"/>
                  </a:cubicBezTo>
                  <a:close/>
                  <a:moveTo>
                    <a:pt x="28" y="62"/>
                  </a:moveTo>
                  <a:cubicBezTo>
                    <a:pt x="25" y="62"/>
                    <a:pt x="22" y="62"/>
                    <a:pt x="20" y="62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21" y="55"/>
                    <a:pt x="25" y="55"/>
                    <a:pt x="28" y="55"/>
                  </a:cubicBezTo>
                  <a:cubicBezTo>
                    <a:pt x="32" y="55"/>
                    <a:pt x="35" y="55"/>
                    <a:pt x="39" y="55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4" y="62"/>
                    <a:pt x="31" y="62"/>
                    <a:pt x="28" y="62"/>
                  </a:cubicBezTo>
                  <a:close/>
                  <a:moveTo>
                    <a:pt x="28" y="48"/>
                  </a:moveTo>
                  <a:cubicBezTo>
                    <a:pt x="24" y="48"/>
                    <a:pt x="19" y="48"/>
                    <a:pt x="15" y="48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8" y="41"/>
                    <a:pt x="23" y="41"/>
                    <a:pt x="28" y="41"/>
                  </a:cubicBezTo>
                  <a:cubicBezTo>
                    <a:pt x="33" y="41"/>
                    <a:pt x="39" y="41"/>
                    <a:pt x="43" y="42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37" y="48"/>
                    <a:pt x="33" y="48"/>
                    <a:pt x="28" y="48"/>
                  </a:cubicBezTo>
                  <a:close/>
                  <a:moveTo>
                    <a:pt x="28" y="34"/>
                  </a:moveTo>
                  <a:cubicBezTo>
                    <a:pt x="22" y="34"/>
                    <a:pt x="16" y="34"/>
                    <a:pt x="11" y="34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4" y="28"/>
                    <a:pt x="21" y="28"/>
                    <a:pt x="28" y="28"/>
                  </a:cubicBezTo>
                  <a:cubicBezTo>
                    <a:pt x="35" y="28"/>
                    <a:pt x="42" y="28"/>
                    <a:pt x="48" y="28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0" y="34"/>
                    <a:pt x="34" y="34"/>
                    <a:pt x="28" y="34"/>
                  </a:cubicBezTo>
                  <a:close/>
                  <a:moveTo>
                    <a:pt x="28" y="20"/>
                  </a:moveTo>
                  <a:cubicBezTo>
                    <a:pt x="20" y="20"/>
                    <a:pt x="13" y="20"/>
                    <a:pt x="6" y="21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1" y="14"/>
                    <a:pt x="19" y="14"/>
                    <a:pt x="28" y="14"/>
                  </a:cubicBezTo>
                  <a:cubicBezTo>
                    <a:pt x="37" y="14"/>
                    <a:pt x="46" y="14"/>
                    <a:pt x="52" y="14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44" y="20"/>
                    <a:pt x="36" y="20"/>
                    <a:pt x="28" y="20"/>
                  </a:cubicBez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2" name="Rectangle 203">
              <a:extLst>
                <a:ext uri="{FF2B5EF4-FFF2-40B4-BE49-F238E27FC236}">
                  <a16:creationId xmlns:a16="http://schemas.microsoft.com/office/drawing/2014/main" id="{04AF6C3C-B726-4C06-9A01-C2108C649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6586" y="1470691"/>
              <a:ext cx="741363" cy="241300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3" name="Oval 204">
              <a:extLst>
                <a:ext uri="{FF2B5EF4-FFF2-40B4-BE49-F238E27FC236}">
                  <a16:creationId xmlns:a16="http://schemas.microsoft.com/office/drawing/2014/main" id="{95995FB5-0271-48F1-9334-55F0BFEDD0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1361" y="1562766"/>
              <a:ext cx="61913" cy="63500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4" name="Oval 206">
              <a:extLst>
                <a:ext uri="{FF2B5EF4-FFF2-40B4-BE49-F238E27FC236}">
                  <a16:creationId xmlns:a16="http://schemas.microsoft.com/office/drawing/2014/main" id="{2F7617E3-9060-467F-8909-BA86C8C01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4911" y="1562766"/>
              <a:ext cx="63500" cy="63500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5" name="Rectangle 207">
              <a:extLst>
                <a:ext uri="{FF2B5EF4-FFF2-40B4-BE49-F238E27FC236}">
                  <a16:creationId xmlns:a16="http://schemas.microsoft.com/office/drawing/2014/main" id="{6E3EA787-7323-41BA-8824-C036B3DEC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5974" y="1365916"/>
              <a:ext cx="377825" cy="104775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6" name="Rectangle 208">
              <a:extLst>
                <a:ext uri="{FF2B5EF4-FFF2-40B4-BE49-F238E27FC236}">
                  <a16:creationId xmlns:a16="http://schemas.microsoft.com/office/drawing/2014/main" id="{6E9A9D7C-66CE-4680-98C2-06C219A1E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6586" y="1130966"/>
              <a:ext cx="741363" cy="234950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7" name="Oval 209">
              <a:extLst>
                <a:ext uri="{FF2B5EF4-FFF2-40B4-BE49-F238E27FC236}">
                  <a16:creationId xmlns:a16="http://schemas.microsoft.com/office/drawing/2014/main" id="{63CE37A4-197A-4C47-B7B1-8C710D7FE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1361" y="1216691"/>
              <a:ext cx="61913" cy="63500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8" name="Oval 210">
              <a:extLst>
                <a:ext uri="{FF2B5EF4-FFF2-40B4-BE49-F238E27FC236}">
                  <a16:creationId xmlns:a16="http://schemas.microsoft.com/office/drawing/2014/main" id="{352CE212-7330-4840-86DE-5F6791DD31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4911" y="1216691"/>
              <a:ext cx="63500" cy="63500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33B2A73-A257-4B79-BFCF-03D72817BFF4}"/>
              </a:ext>
            </a:extLst>
          </p:cNvPr>
          <p:cNvGrpSpPr/>
          <p:nvPr/>
        </p:nvGrpSpPr>
        <p:grpSpPr>
          <a:xfrm>
            <a:off x="0" y="-43526"/>
            <a:ext cx="12192000" cy="1035092"/>
            <a:chOff x="0" y="-43526"/>
            <a:chExt cx="12192000" cy="103509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2607A96-F3B8-4B2D-B4E2-39144FBA07ED}"/>
                </a:ext>
              </a:extLst>
            </p:cNvPr>
            <p:cNvSpPr/>
            <p:nvPr/>
          </p:nvSpPr>
          <p:spPr>
            <a:xfrm>
              <a:off x="0" y="-1"/>
              <a:ext cx="12192000" cy="991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grpSp>
          <p:nvGrpSpPr>
            <p:cNvPr id="877" name="Group 876">
              <a:extLst>
                <a:ext uri="{FF2B5EF4-FFF2-40B4-BE49-F238E27FC236}">
                  <a16:creationId xmlns:a16="http://schemas.microsoft.com/office/drawing/2014/main" id="{81CE4DF1-F0D1-4406-9895-BF75CAF72530}"/>
                </a:ext>
              </a:extLst>
            </p:cNvPr>
            <p:cNvGrpSpPr/>
            <p:nvPr/>
          </p:nvGrpSpPr>
          <p:grpSpPr>
            <a:xfrm>
              <a:off x="10404750" y="-43526"/>
              <a:ext cx="1624740" cy="1009380"/>
              <a:chOff x="9705707" y="-837532"/>
              <a:chExt cx="1624740" cy="1009380"/>
            </a:xfrm>
          </p:grpSpPr>
          <p:sp>
            <p:nvSpPr>
              <p:cNvPr id="878" name="TextBox 877">
                <a:extLst>
                  <a:ext uri="{FF2B5EF4-FFF2-40B4-BE49-F238E27FC236}">
                    <a16:creationId xmlns:a16="http://schemas.microsoft.com/office/drawing/2014/main" id="{B19B89AD-B9A4-4F6F-ADB7-B30FDC56EA4F}"/>
                  </a:ext>
                </a:extLst>
              </p:cNvPr>
              <p:cNvSpPr txBox="1"/>
              <p:nvPr userDrawn="1"/>
            </p:nvSpPr>
            <p:spPr>
              <a:xfrm>
                <a:off x="9705707" y="-289817"/>
                <a:ext cx="16247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0A61">
                        <a:lumMod val="60000"/>
                        <a:lumOff val="40000"/>
                      </a:srgbClr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rPr>
                  <a:t>L   GISITCS</a:t>
                </a:r>
              </a:p>
            </p:txBody>
          </p:sp>
          <p:sp>
            <p:nvSpPr>
              <p:cNvPr id="879" name="TextBox 878">
                <a:extLst>
                  <a:ext uri="{FF2B5EF4-FFF2-40B4-BE49-F238E27FC236}">
                    <a16:creationId xmlns:a16="http://schemas.microsoft.com/office/drawing/2014/main" id="{A7CE1E76-20B3-4796-9C30-C91031905790}"/>
                  </a:ext>
                </a:extLst>
              </p:cNvPr>
              <p:cNvSpPr txBox="1"/>
              <p:nvPr userDrawn="1"/>
            </p:nvSpPr>
            <p:spPr>
              <a:xfrm>
                <a:off x="9715234" y="-837532"/>
                <a:ext cx="1196161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0A61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rPr>
                  <a:t>ZER</a:t>
                </a:r>
              </a:p>
            </p:txBody>
          </p:sp>
          <p:sp>
            <p:nvSpPr>
              <p:cNvPr id="880" name="Freeform 29">
                <a:extLst>
                  <a:ext uri="{FF2B5EF4-FFF2-40B4-BE49-F238E27FC236}">
                    <a16:creationId xmlns:a16="http://schemas.microsoft.com/office/drawing/2014/main" id="{9596C330-7589-49AE-A3A0-7866B0E91C88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9947763" y="-177454"/>
                <a:ext cx="236485" cy="236871"/>
              </a:xfrm>
              <a:custGeom>
                <a:avLst/>
                <a:gdLst>
                  <a:gd name="T0" fmla="*/ 221 w 778"/>
                  <a:gd name="T1" fmla="*/ 123 h 779"/>
                  <a:gd name="T2" fmla="*/ 181 w 778"/>
                  <a:gd name="T3" fmla="*/ 157 h 779"/>
                  <a:gd name="T4" fmla="*/ 123 w 778"/>
                  <a:gd name="T5" fmla="*/ 144 h 779"/>
                  <a:gd name="T6" fmla="*/ 33 w 778"/>
                  <a:gd name="T7" fmla="*/ 235 h 779"/>
                  <a:gd name="T8" fmla="*/ 81 w 778"/>
                  <a:gd name="T9" fmla="*/ 320 h 779"/>
                  <a:gd name="T10" fmla="*/ 86 w 778"/>
                  <a:gd name="T11" fmla="*/ 363 h 779"/>
                  <a:gd name="T12" fmla="*/ 70 w 778"/>
                  <a:gd name="T13" fmla="*/ 378 h 779"/>
                  <a:gd name="T14" fmla="*/ 4 w 778"/>
                  <a:gd name="T15" fmla="*/ 443 h 779"/>
                  <a:gd name="T16" fmla="*/ 67 w 778"/>
                  <a:gd name="T17" fmla="*/ 555 h 779"/>
                  <a:gd name="T18" fmla="*/ 122 w 778"/>
                  <a:gd name="T19" fmla="*/ 558 h 779"/>
                  <a:gd name="T20" fmla="*/ 157 w 778"/>
                  <a:gd name="T21" fmla="*/ 597 h 779"/>
                  <a:gd name="T22" fmla="*/ 143 w 778"/>
                  <a:gd name="T23" fmla="*/ 656 h 779"/>
                  <a:gd name="T24" fmla="*/ 235 w 778"/>
                  <a:gd name="T25" fmla="*/ 746 h 779"/>
                  <a:gd name="T26" fmla="*/ 319 w 778"/>
                  <a:gd name="T27" fmla="*/ 697 h 779"/>
                  <a:gd name="T28" fmla="*/ 362 w 778"/>
                  <a:gd name="T29" fmla="*/ 693 h 779"/>
                  <a:gd name="T30" fmla="*/ 377 w 778"/>
                  <a:gd name="T31" fmla="*/ 709 h 779"/>
                  <a:gd name="T32" fmla="*/ 443 w 778"/>
                  <a:gd name="T33" fmla="*/ 775 h 779"/>
                  <a:gd name="T34" fmla="*/ 555 w 778"/>
                  <a:gd name="T35" fmla="*/ 712 h 779"/>
                  <a:gd name="T36" fmla="*/ 557 w 778"/>
                  <a:gd name="T37" fmla="*/ 656 h 779"/>
                  <a:gd name="T38" fmla="*/ 597 w 778"/>
                  <a:gd name="T39" fmla="*/ 622 h 779"/>
                  <a:gd name="T40" fmla="*/ 655 w 778"/>
                  <a:gd name="T41" fmla="*/ 635 h 779"/>
                  <a:gd name="T42" fmla="*/ 746 w 778"/>
                  <a:gd name="T43" fmla="*/ 544 h 779"/>
                  <a:gd name="T44" fmla="*/ 697 w 778"/>
                  <a:gd name="T45" fmla="*/ 460 h 779"/>
                  <a:gd name="T46" fmla="*/ 692 w 778"/>
                  <a:gd name="T47" fmla="*/ 417 h 779"/>
                  <a:gd name="T48" fmla="*/ 709 w 778"/>
                  <a:gd name="T49" fmla="*/ 402 h 779"/>
                  <a:gd name="T50" fmla="*/ 774 w 778"/>
                  <a:gd name="T51" fmla="*/ 336 h 779"/>
                  <a:gd name="T52" fmla="*/ 711 w 778"/>
                  <a:gd name="T53" fmla="*/ 224 h 779"/>
                  <a:gd name="T54" fmla="*/ 656 w 778"/>
                  <a:gd name="T55" fmla="*/ 222 h 779"/>
                  <a:gd name="T56" fmla="*/ 622 w 778"/>
                  <a:gd name="T57" fmla="*/ 182 h 779"/>
                  <a:gd name="T58" fmla="*/ 635 w 778"/>
                  <a:gd name="T59" fmla="*/ 123 h 779"/>
                  <a:gd name="T60" fmla="*/ 544 w 778"/>
                  <a:gd name="T61" fmla="*/ 33 h 779"/>
                  <a:gd name="T62" fmla="*/ 459 w 778"/>
                  <a:gd name="T63" fmla="*/ 82 h 779"/>
                  <a:gd name="T64" fmla="*/ 416 w 778"/>
                  <a:gd name="T65" fmla="*/ 87 h 779"/>
                  <a:gd name="T66" fmla="*/ 401 w 778"/>
                  <a:gd name="T67" fmla="*/ 70 h 779"/>
                  <a:gd name="T68" fmla="*/ 336 w 778"/>
                  <a:gd name="T69" fmla="*/ 5 h 779"/>
                  <a:gd name="T70" fmla="*/ 224 w 778"/>
                  <a:gd name="T71" fmla="*/ 67 h 779"/>
                  <a:gd name="T72" fmla="*/ 390 w 778"/>
                  <a:gd name="T73" fmla="*/ 159 h 779"/>
                  <a:gd name="T74" fmla="*/ 390 w 778"/>
                  <a:gd name="T75" fmla="*/ 607 h 779"/>
                  <a:gd name="T76" fmla="*/ 390 w 778"/>
                  <a:gd name="T77" fmla="*/ 159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78" h="779">
                    <a:moveTo>
                      <a:pt x="221" y="123"/>
                    </a:moveTo>
                    <a:cubicBezTo>
                      <a:pt x="221" y="123"/>
                      <a:pt x="221" y="123"/>
                      <a:pt x="221" y="123"/>
                    </a:cubicBezTo>
                    <a:cubicBezTo>
                      <a:pt x="220" y="138"/>
                      <a:pt x="210" y="152"/>
                      <a:pt x="194" y="156"/>
                    </a:cubicBezTo>
                    <a:cubicBezTo>
                      <a:pt x="190" y="157"/>
                      <a:pt x="186" y="158"/>
                      <a:pt x="181" y="157"/>
                    </a:cubicBezTo>
                    <a:cubicBezTo>
                      <a:pt x="172" y="155"/>
                      <a:pt x="172" y="155"/>
                      <a:pt x="172" y="155"/>
                    </a:cubicBezTo>
                    <a:cubicBezTo>
                      <a:pt x="123" y="144"/>
                      <a:pt x="123" y="144"/>
                      <a:pt x="123" y="144"/>
                    </a:cubicBezTo>
                    <a:cubicBezTo>
                      <a:pt x="107" y="140"/>
                      <a:pt x="88" y="140"/>
                      <a:pt x="79" y="155"/>
                    </a:cubicBezTo>
                    <a:cubicBezTo>
                      <a:pt x="33" y="235"/>
                      <a:pt x="33" y="235"/>
                      <a:pt x="33" y="235"/>
                    </a:cubicBezTo>
                    <a:cubicBezTo>
                      <a:pt x="24" y="250"/>
                      <a:pt x="32" y="265"/>
                      <a:pt x="44" y="279"/>
                    </a:cubicBezTo>
                    <a:cubicBezTo>
                      <a:pt x="81" y="320"/>
                      <a:pt x="81" y="320"/>
                      <a:pt x="81" y="320"/>
                    </a:cubicBezTo>
                    <a:cubicBezTo>
                      <a:pt x="82" y="320"/>
                      <a:pt x="82" y="320"/>
                      <a:pt x="82" y="320"/>
                    </a:cubicBezTo>
                    <a:cubicBezTo>
                      <a:pt x="92" y="331"/>
                      <a:pt x="94" y="349"/>
                      <a:pt x="86" y="363"/>
                    </a:cubicBezTo>
                    <a:cubicBezTo>
                      <a:pt x="84" y="366"/>
                      <a:pt x="81" y="370"/>
                      <a:pt x="78" y="372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27" y="404"/>
                      <a:pt x="27" y="404"/>
                      <a:pt x="27" y="404"/>
                    </a:cubicBezTo>
                    <a:cubicBezTo>
                      <a:pt x="13" y="412"/>
                      <a:pt x="0" y="426"/>
                      <a:pt x="4" y="443"/>
                    </a:cubicBezTo>
                    <a:cubicBezTo>
                      <a:pt x="28" y="533"/>
                      <a:pt x="28" y="533"/>
                      <a:pt x="28" y="533"/>
                    </a:cubicBezTo>
                    <a:cubicBezTo>
                      <a:pt x="32" y="550"/>
                      <a:pt x="48" y="555"/>
                      <a:pt x="67" y="555"/>
                    </a:cubicBezTo>
                    <a:cubicBezTo>
                      <a:pt x="122" y="558"/>
                      <a:pt x="122" y="558"/>
                      <a:pt x="122" y="558"/>
                    </a:cubicBezTo>
                    <a:cubicBezTo>
                      <a:pt x="122" y="558"/>
                      <a:pt x="122" y="558"/>
                      <a:pt x="122" y="558"/>
                    </a:cubicBezTo>
                    <a:cubicBezTo>
                      <a:pt x="138" y="559"/>
                      <a:pt x="152" y="569"/>
                      <a:pt x="156" y="585"/>
                    </a:cubicBezTo>
                    <a:cubicBezTo>
                      <a:pt x="157" y="589"/>
                      <a:pt x="157" y="593"/>
                      <a:pt x="157" y="597"/>
                    </a:cubicBezTo>
                    <a:cubicBezTo>
                      <a:pt x="155" y="607"/>
                      <a:pt x="155" y="607"/>
                      <a:pt x="155" y="607"/>
                    </a:cubicBezTo>
                    <a:cubicBezTo>
                      <a:pt x="143" y="656"/>
                      <a:pt x="143" y="656"/>
                      <a:pt x="143" y="656"/>
                    </a:cubicBezTo>
                    <a:cubicBezTo>
                      <a:pt x="139" y="671"/>
                      <a:pt x="140" y="691"/>
                      <a:pt x="155" y="700"/>
                    </a:cubicBezTo>
                    <a:cubicBezTo>
                      <a:pt x="235" y="746"/>
                      <a:pt x="235" y="746"/>
                      <a:pt x="235" y="746"/>
                    </a:cubicBezTo>
                    <a:cubicBezTo>
                      <a:pt x="250" y="755"/>
                      <a:pt x="265" y="747"/>
                      <a:pt x="278" y="735"/>
                    </a:cubicBezTo>
                    <a:cubicBezTo>
                      <a:pt x="319" y="697"/>
                      <a:pt x="319" y="697"/>
                      <a:pt x="319" y="697"/>
                    </a:cubicBezTo>
                    <a:cubicBezTo>
                      <a:pt x="319" y="697"/>
                      <a:pt x="319" y="697"/>
                      <a:pt x="319" y="697"/>
                    </a:cubicBezTo>
                    <a:cubicBezTo>
                      <a:pt x="331" y="687"/>
                      <a:pt x="348" y="685"/>
                      <a:pt x="362" y="693"/>
                    </a:cubicBezTo>
                    <a:cubicBezTo>
                      <a:pt x="366" y="695"/>
                      <a:pt x="369" y="698"/>
                      <a:pt x="372" y="701"/>
                    </a:cubicBezTo>
                    <a:cubicBezTo>
                      <a:pt x="377" y="709"/>
                      <a:pt x="377" y="709"/>
                      <a:pt x="377" y="709"/>
                    </a:cubicBezTo>
                    <a:cubicBezTo>
                      <a:pt x="404" y="752"/>
                      <a:pt x="404" y="752"/>
                      <a:pt x="404" y="752"/>
                    </a:cubicBezTo>
                    <a:cubicBezTo>
                      <a:pt x="412" y="766"/>
                      <a:pt x="426" y="779"/>
                      <a:pt x="443" y="775"/>
                    </a:cubicBezTo>
                    <a:cubicBezTo>
                      <a:pt x="532" y="751"/>
                      <a:pt x="532" y="751"/>
                      <a:pt x="532" y="751"/>
                    </a:cubicBezTo>
                    <a:cubicBezTo>
                      <a:pt x="549" y="747"/>
                      <a:pt x="554" y="731"/>
                      <a:pt x="555" y="712"/>
                    </a:cubicBezTo>
                    <a:cubicBezTo>
                      <a:pt x="557" y="657"/>
                      <a:pt x="557" y="657"/>
                      <a:pt x="557" y="657"/>
                    </a:cubicBezTo>
                    <a:cubicBezTo>
                      <a:pt x="557" y="657"/>
                      <a:pt x="557" y="657"/>
                      <a:pt x="557" y="656"/>
                    </a:cubicBezTo>
                    <a:cubicBezTo>
                      <a:pt x="558" y="641"/>
                      <a:pt x="569" y="627"/>
                      <a:pt x="584" y="623"/>
                    </a:cubicBezTo>
                    <a:cubicBezTo>
                      <a:pt x="589" y="622"/>
                      <a:pt x="593" y="622"/>
                      <a:pt x="597" y="622"/>
                    </a:cubicBezTo>
                    <a:cubicBezTo>
                      <a:pt x="606" y="624"/>
                      <a:pt x="606" y="624"/>
                      <a:pt x="606" y="624"/>
                    </a:cubicBezTo>
                    <a:cubicBezTo>
                      <a:pt x="655" y="635"/>
                      <a:pt x="655" y="635"/>
                      <a:pt x="655" y="635"/>
                    </a:cubicBezTo>
                    <a:cubicBezTo>
                      <a:pt x="671" y="640"/>
                      <a:pt x="690" y="639"/>
                      <a:pt x="699" y="624"/>
                    </a:cubicBezTo>
                    <a:cubicBezTo>
                      <a:pt x="746" y="544"/>
                      <a:pt x="746" y="544"/>
                      <a:pt x="746" y="544"/>
                    </a:cubicBezTo>
                    <a:cubicBezTo>
                      <a:pt x="755" y="529"/>
                      <a:pt x="747" y="514"/>
                      <a:pt x="734" y="501"/>
                    </a:cubicBezTo>
                    <a:cubicBezTo>
                      <a:pt x="697" y="460"/>
                      <a:pt x="697" y="460"/>
                      <a:pt x="697" y="460"/>
                    </a:cubicBezTo>
                    <a:cubicBezTo>
                      <a:pt x="697" y="460"/>
                      <a:pt x="697" y="460"/>
                      <a:pt x="697" y="459"/>
                    </a:cubicBezTo>
                    <a:cubicBezTo>
                      <a:pt x="686" y="448"/>
                      <a:pt x="684" y="431"/>
                      <a:pt x="692" y="417"/>
                    </a:cubicBezTo>
                    <a:cubicBezTo>
                      <a:pt x="694" y="413"/>
                      <a:pt x="697" y="410"/>
                      <a:pt x="700" y="407"/>
                    </a:cubicBezTo>
                    <a:cubicBezTo>
                      <a:pt x="709" y="402"/>
                      <a:pt x="709" y="402"/>
                      <a:pt x="709" y="402"/>
                    </a:cubicBezTo>
                    <a:cubicBezTo>
                      <a:pt x="751" y="375"/>
                      <a:pt x="751" y="375"/>
                      <a:pt x="751" y="375"/>
                    </a:cubicBezTo>
                    <a:cubicBezTo>
                      <a:pt x="765" y="367"/>
                      <a:pt x="778" y="353"/>
                      <a:pt x="774" y="336"/>
                    </a:cubicBezTo>
                    <a:cubicBezTo>
                      <a:pt x="751" y="247"/>
                      <a:pt x="751" y="247"/>
                      <a:pt x="751" y="247"/>
                    </a:cubicBezTo>
                    <a:cubicBezTo>
                      <a:pt x="746" y="230"/>
                      <a:pt x="730" y="225"/>
                      <a:pt x="711" y="224"/>
                    </a:cubicBezTo>
                    <a:cubicBezTo>
                      <a:pt x="656" y="222"/>
                      <a:pt x="656" y="222"/>
                      <a:pt x="656" y="222"/>
                    </a:cubicBezTo>
                    <a:cubicBezTo>
                      <a:pt x="656" y="222"/>
                      <a:pt x="656" y="222"/>
                      <a:pt x="656" y="222"/>
                    </a:cubicBezTo>
                    <a:cubicBezTo>
                      <a:pt x="640" y="221"/>
                      <a:pt x="627" y="210"/>
                      <a:pt x="623" y="195"/>
                    </a:cubicBezTo>
                    <a:cubicBezTo>
                      <a:pt x="621" y="190"/>
                      <a:pt x="621" y="186"/>
                      <a:pt x="622" y="182"/>
                    </a:cubicBezTo>
                    <a:cubicBezTo>
                      <a:pt x="624" y="172"/>
                      <a:pt x="624" y="172"/>
                      <a:pt x="624" y="172"/>
                    </a:cubicBezTo>
                    <a:cubicBezTo>
                      <a:pt x="635" y="123"/>
                      <a:pt x="635" y="123"/>
                      <a:pt x="635" y="123"/>
                    </a:cubicBezTo>
                    <a:cubicBezTo>
                      <a:pt x="639" y="108"/>
                      <a:pt x="639" y="89"/>
                      <a:pt x="623" y="80"/>
                    </a:cubicBezTo>
                    <a:cubicBezTo>
                      <a:pt x="544" y="33"/>
                      <a:pt x="544" y="33"/>
                      <a:pt x="544" y="33"/>
                    </a:cubicBezTo>
                    <a:cubicBezTo>
                      <a:pt x="528" y="24"/>
                      <a:pt x="514" y="32"/>
                      <a:pt x="500" y="45"/>
                    </a:cubicBezTo>
                    <a:cubicBezTo>
                      <a:pt x="459" y="82"/>
                      <a:pt x="459" y="82"/>
                      <a:pt x="459" y="82"/>
                    </a:cubicBezTo>
                    <a:cubicBezTo>
                      <a:pt x="459" y="82"/>
                      <a:pt x="459" y="82"/>
                      <a:pt x="459" y="82"/>
                    </a:cubicBezTo>
                    <a:cubicBezTo>
                      <a:pt x="447" y="93"/>
                      <a:pt x="430" y="95"/>
                      <a:pt x="416" y="87"/>
                    </a:cubicBezTo>
                    <a:cubicBezTo>
                      <a:pt x="412" y="85"/>
                      <a:pt x="409" y="82"/>
                      <a:pt x="407" y="79"/>
                    </a:cubicBezTo>
                    <a:cubicBezTo>
                      <a:pt x="401" y="70"/>
                      <a:pt x="401" y="70"/>
                      <a:pt x="401" y="70"/>
                    </a:cubicBezTo>
                    <a:cubicBezTo>
                      <a:pt x="375" y="28"/>
                      <a:pt x="375" y="28"/>
                      <a:pt x="375" y="28"/>
                    </a:cubicBezTo>
                    <a:cubicBezTo>
                      <a:pt x="367" y="14"/>
                      <a:pt x="353" y="0"/>
                      <a:pt x="336" y="5"/>
                    </a:cubicBezTo>
                    <a:cubicBezTo>
                      <a:pt x="246" y="28"/>
                      <a:pt x="246" y="28"/>
                      <a:pt x="246" y="28"/>
                    </a:cubicBezTo>
                    <a:cubicBezTo>
                      <a:pt x="229" y="33"/>
                      <a:pt x="224" y="49"/>
                      <a:pt x="224" y="67"/>
                    </a:cubicBezTo>
                    <a:lnTo>
                      <a:pt x="221" y="123"/>
                    </a:lnTo>
                    <a:close/>
                    <a:moveTo>
                      <a:pt x="390" y="159"/>
                    </a:moveTo>
                    <a:cubicBezTo>
                      <a:pt x="513" y="159"/>
                      <a:pt x="614" y="259"/>
                      <a:pt x="614" y="383"/>
                    </a:cubicBezTo>
                    <a:cubicBezTo>
                      <a:pt x="614" y="507"/>
                      <a:pt x="513" y="607"/>
                      <a:pt x="390" y="607"/>
                    </a:cubicBezTo>
                    <a:cubicBezTo>
                      <a:pt x="266" y="607"/>
                      <a:pt x="166" y="507"/>
                      <a:pt x="166" y="383"/>
                    </a:cubicBezTo>
                    <a:cubicBezTo>
                      <a:pt x="166" y="259"/>
                      <a:pt x="266" y="159"/>
                      <a:pt x="390" y="15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881" name="Freeform 20">
                <a:extLst>
                  <a:ext uri="{FF2B5EF4-FFF2-40B4-BE49-F238E27FC236}">
                    <a16:creationId xmlns:a16="http://schemas.microsoft.com/office/drawing/2014/main" id="{D2E4B077-D8D8-477E-BB97-5EF9DD2DB38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0803737" y="-646446"/>
                <a:ext cx="407509" cy="407917"/>
              </a:xfrm>
              <a:custGeom>
                <a:avLst/>
                <a:gdLst>
                  <a:gd name="T0" fmla="*/ 2013 w 2359"/>
                  <a:gd name="T1" fmla="*/ 346 h 2359"/>
                  <a:gd name="T2" fmla="*/ 2013 w 2359"/>
                  <a:gd name="T3" fmla="*/ 2014 h 2359"/>
                  <a:gd name="T4" fmla="*/ 345 w 2359"/>
                  <a:gd name="T5" fmla="*/ 2014 h 2359"/>
                  <a:gd name="T6" fmla="*/ 345 w 2359"/>
                  <a:gd name="T7" fmla="*/ 346 h 2359"/>
                  <a:gd name="T8" fmla="*/ 370 w 2359"/>
                  <a:gd name="T9" fmla="*/ 560 h 2359"/>
                  <a:gd name="T10" fmla="*/ 749 w 2359"/>
                  <a:gd name="T11" fmla="*/ 394 h 2359"/>
                  <a:gd name="T12" fmla="*/ 458 w 2359"/>
                  <a:gd name="T13" fmla="*/ 459 h 2359"/>
                  <a:gd name="T14" fmla="*/ 1486 w 2359"/>
                  <a:gd name="T15" fmla="*/ 207 h 2359"/>
                  <a:gd name="T16" fmla="*/ 1663 w 2359"/>
                  <a:gd name="T17" fmla="*/ 513 h 2359"/>
                  <a:gd name="T18" fmla="*/ 1900 w 2359"/>
                  <a:gd name="T19" fmla="*/ 459 h 2359"/>
                  <a:gd name="T20" fmla="*/ 2058 w 2359"/>
                  <a:gd name="T21" fmla="*/ 661 h 2359"/>
                  <a:gd name="T22" fmla="*/ 1785 w 2359"/>
                  <a:gd name="T23" fmla="*/ 1140 h 2359"/>
                  <a:gd name="T24" fmla="*/ 2058 w 2359"/>
                  <a:gd name="T25" fmla="*/ 661 h 2359"/>
                  <a:gd name="T26" fmla="*/ 1785 w 2359"/>
                  <a:gd name="T27" fmla="*/ 1219 h 2359"/>
                  <a:gd name="T28" fmla="*/ 2058 w 2359"/>
                  <a:gd name="T29" fmla="*/ 1698 h 2359"/>
                  <a:gd name="T30" fmla="*/ 1989 w 2359"/>
                  <a:gd name="T31" fmla="*/ 1799 h 2359"/>
                  <a:gd name="T32" fmla="*/ 1610 w 2359"/>
                  <a:gd name="T33" fmla="*/ 1965 h 2359"/>
                  <a:gd name="T34" fmla="*/ 1900 w 2359"/>
                  <a:gd name="T35" fmla="*/ 1901 h 2359"/>
                  <a:gd name="T36" fmla="*/ 873 w 2359"/>
                  <a:gd name="T37" fmla="*/ 2152 h 2359"/>
                  <a:gd name="T38" fmla="*/ 695 w 2359"/>
                  <a:gd name="T39" fmla="*/ 1846 h 2359"/>
                  <a:gd name="T40" fmla="*/ 458 w 2359"/>
                  <a:gd name="T41" fmla="*/ 1901 h 2359"/>
                  <a:gd name="T42" fmla="*/ 301 w 2359"/>
                  <a:gd name="T43" fmla="*/ 1697 h 2359"/>
                  <a:gd name="T44" fmla="*/ 574 w 2359"/>
                  <a:gd name="T45" fmla="*/ 1219 h 2359"/>
                  <a:gd name="T46" fmla="*/ 301 w 2359"/>
                  <a:gd name="T47" fmla="*/ 1697 h 2359"/>
                  <a:gd name="T48" fmla="*/ 574 w 2359"/>
                  <a:gd name="T49" fmla="*/ 1140 h 2359"/>
                  <a:gd name="T50" fmla="*/ 301 w 2359"/>
                  <a:gd name="T51" fmla="*/ 661 h 2359"/>
                  <a:gd name="T52" fmla="*/ 1330 w 2359"/>
                  <a:gd name="T53" fmla="*/ 171 h 2359"/>
                  <a:gd name="T54" fmla="*/ 1219 w 2359"/>
                  <a:gd name="T55" fmla="*/ 494 h 2359"/>
                  <a:gd name="T56" fmla="*/ 1539 w 2359"/>
                  <a:gd name="T57" fmla="*/ 430 h 2359"/>
                  <a:gd name="T58" fmla="*/ 1139 w 2359"/>
                  <a:gd name="T59" fmla="*/ 161 h 2359"/>
                  <a:gd name="T60" fmla="*/ 820 w 2359"/>
                  <a:gd name="T61" fmla="*/ 430 h 2359"/>
                  <a:gd name="T62" fmla="*/ 1139 w 2359"/>
                  <a:gd name="T63" fmla="*/ 494 h 2359"/>
                  <a:gd name="T64" fmla="*/ 1029 w 2359"/>
                  <a:gd name="T65" fmla="*/ 2188 h 2359"/>
                  <a:gd name="T66" fmla="*/ 1139 w 2359"/>
                  <a:gd name="T67" fmla="*/ 1865 h 2359"/>
                  <a:gd name="T68" fmla="*/ 820 w 2359"/>
                  <a:gd name="T69" fmla="*/ 1929 h 2359"/>
                  <a:gd name="T70" fmla="*/ 1219 w 2359"/>
                  <a:gd name="T71" fmla="*/ 2199 h 2359"/>
                  <a:gd name="T72" fmla="*/ 1539 w 2359"/>
                  <a:gd name="T73" fmla="*/ 1929 h 2359"/>
                  <a:gd name="T74" fmla="*/ 1219 w 2359"/>
                  <a:gd name="T75" fmla="*/ 1865 h 2359"/>
                  <a:gd name="T76" fmla="*/ 654 w 2359"/>
                  <a:gd name="T77" fmla="*/ 1140 h 2359"/>
                  <a:gd name="T78" fmla="*/ 1139 w 2359"/>
                  <a:gd name="T79" fmla="*/ 574 h 2359"/>
                  <a:gd name="T80" fmla="*/ 654 w 2359"/>
                  <a:gd name="T81" fmla="*/ 1140 h 2359"/>
                  <a:gd name="T82" fmla="*/ 1705 w 2359"/>
                  <a:gd name="T83" fmla="*/ 1140 h 2359"/>
                  <a:gd name="T84" fmla="*/ 1219 w 2359"/>
                  <a:gd name="T85" fmla="*/ 574 h 2359"/>
                  <a:gd name="T86" fmla="*/ 1705 w 2359"/>
                  <a:gd name="T87" fmla="*/ 1219 h 2359"/>
                  <a:gd name="T88" fmla="*/ 1219 w 2359"/>
                  <a:gd name="T89" fmla="*/ 1785 h 2359"/>
                  <a:gd name="T90" fmla="*/ 1705 w 2359"/>
                  <a:gd name="T91" fmla="*/ 1219 h 2359"/>
                  <a:gd name="T92" fmla="*/ 654 w 2359"/>
                  <a:gd name="T93" fmla="*/ 1219 h 2359"/>
                  <a:gd name="T94" fmla="*/ 1139 w 2359"/>
                  <a:gd name="T95" fmla="*/ 1785 h 2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59" h="2359">
                    <a:moveTo>
                      <a:pt x="1179" y="0"/>
                    </a:moveTo>
                    <a:cubicBezTo>
                      <a:pt x="1505" y="0"/>
                      <a:pt x="1800" y="132"/>
                      <a:pt x="2013" y="346"/>
                    </a:cubicBezTo>
                    <a:cubicBezTo>
                      <a:pt x="2227" y="559"/>
                      <a:pt x="2359" y="854"/>
                      <a:pt x="2359" y="1180"/>
                    </a:cubicBezTo>
                    <a:cubicBezTo>
                      <a:pt x="2359" y="1505"/>
                      <a:pt x="2227" y="1800"/>
                      <a:pt x="2013" y="2014"/>
                    </a:cubicBezTo>
                    <a:cubicBezTo>
                      <a:pt x="1800" y="2227"/>
                      <a:pt x="1505" y="2359"/>
                      <a:pt x="1179" y="2359"/>
                    </a:cubicBezTo>
                    <a:cubicBezTo>
                      <a:pt x="854" y="2359"/>
                      <a:pt x="559" y="2227"/>
                      <a:pt x="345" y="2014"/>
                    </a:cubicBezTo>
                    <a:cubicBezTo>
                      <a:pt x="132" y="1800"/>
                      <a:pt x="0" y="1505"/>
                      <a:pt x="0" y="1180"/>
                    </a:cubicBezTo>
                    <a:cubicBezTo>
                      <a:pt x="0" y="854"/>
                      <a:pt x="132" y="559"/>
                      <a:pt x="345" y="346"/>
                    </a:cubicBezTo>
                    <a:cubicBezTo>
                      <a:pt x="559" y="132"/>
                      <a:pt x="854" y="0"/>
                      <a:pt x="1179" y="0"/>
                    </a:cubicBezTo>
                    <a:close/>
                    <a:moveTo>
                      <a:pt x="370" y="560"/>
                    </a:moveTo>
                    <a:cubicBezTo>
                      <a:pt x="455" y="539"/>
                      <a:pt x="568" y="524"/>
                      <a:pt x="695" y="513"/>
                    </a:cubicBezTo>
                    <a:cubicBezTo>
                      <a:pt x="712" y="471"/>
                      <a:pt x="730" y="431"/>
                      <a:pt x="749" y="394"/>
                    </a:cubicBezTo>
                    <a:cubicBezTo>
                      <a:pt x="786" y="322"/>
                      <a:pt x="827" y="259"/>
                      <a:pt x="873" y="207"/>
                    </a:cubicBezTo>
                    <a:cubicBezTo>
                      <a:pt x="714" y="257"/>
                      <a:pt x="573" y="344"/>
                      <a:pt x="458" y="459"/>
                    </a:cubicBezTo>
                    <a:cubicBezTo>
                      <a:pt x="427" y="490"/>
                      <a:pt x="397" y="524"/>
                      <a:pt x="370" y="560"/>
                    </a:cubicBezTo>
                    <a:close/>
                    <a:moveTo>
                      <a:pt x="1486" y="207"/>
                    </a:moveTo>
                    <a:cubicBezTo>
                      <a:pt x="1531" y="259"/>
                      <a:pt x="1573" y="322"/>
                      <a:pt x="1610" y="394"/>
                    </a:cubicBezTo>
                    <a:cubicBezTo>
                      <a:pt x="1629" y="431"/>
                      <a:pt x="1647" y="471"/>
                      <a:pt x="1663" y="513"/>
                    </a:cubicBezTo>
                    <a:cubicBezTo>
                      <a:pt x="1791" y="524"/>
                      <a:pt x="1903" y="539"/>
                      <a:pt x="1989" y="560"/>
                    </a:cubicBezTo>
                    <a:cubicBezTo>
                      <a:pt x="1962" y="524"/>
                      <a:pt x="1932" y="490"/>
                      <a:pt x="1900" y="459"/>
                    </a:cubicBezTo>
                    <a:cubicBezTo>
                      <a:pt x="1786" y="344"/>
                      <a:pt x="1644" y="257"/>
                      <a:pt x="1486" y="207"/>
                    </a:cubicBezTo>
                    <a:close/>
                    <a:moveTo>
                      <a:pt x="2058" y="661"/>
                    </a:moveTo>
                    <a:cubicBezTo>
                      <a:pt x="1994" y="631"/>
                      <a:pt x="1860" y="608"/>
                      <a:pt x="1693" y="593"/>
                    </a:cubicBezTo>
                    <a:cubicBezTo>
                      <a:pt x="1747" y="756"/>
                      <a:pt x="1781" y="944"/>
                      <a:pt x="1785" y="1140"/>
                    </a:cubicBezTo>
                    <a:cubicBezTo>
                      <a:pt x="2198" y="1140"/>
                      <a:pt x="2198" y="1140"/>
                      <a:pt x="2198" y="1140"/>
                    </a:cubicBezTo>
                    <a:cubicBezTo>
                      <a:pt x="2192" y="965"/>
                      <a:pt x="2141" y="802"/>
                      <a:pt x="2058" y="661"/>
                    </a:cubicBezTo>
                    <a:close/>
                    <a:moveTo>
                      <a:pt x="2198" y="1219"/>
                    </a:moveTo>
                    <a:cubicBezTo>
                      <a:pt x="1785" y="1219"/>
                      <a:pt x="1785" y="1219"/>
                      <a:pt x="1785" y="1219"/>
                    </a:cubicBezTo>
                    <a:cubicBezTo>
                      <a:pt x="1781" y="1415"/>
                      <a:pt x="1747" y="1603"/>
                      <a:pt x="1693" y="1766"/>
                    </a:cubicBezTo>
                    <a:cubicBezTo>
                      <a:pt x="1860" y="1751"/>
                      <a:pt x="1994" y="1728"/>
                      <a:pt x="2058" y="1698"/>
                    </a:cubicBezTo>
                    <a:cubicBezTo>
                      <a:pt x="2141" y="1557"/>
                      <a:pt x="2192" y="1394"/>
                      <a:pt x="2198" y="1219"/>
                    </a:cubicBezTo>
                    <a:close/>
                    <a:moveTo>
                      <a:pt x="1989" y="1799"/>
                    </a:moveTo>
                    <a:cubicBezTo>
                      <a:pt x="1903" y="1820"/>
                      <a:pt x="1791" y="1835"/>
                      <a:pt x="1663" y="1846"/>
                    </a:cubicBezTo>
                    <a:cubicBezTo>
                      <a:pt x="1647" y="1888"/>
                      <a:pt x="1629" y="1928"/>
                      <a:pt x="1610" y="1965"/>
                    </a:cubicBezTo>
                    <a:cubicBezTo>
                      <a:pt x="1573" y="2037"/>
                      <a:pt x="1531" y="2100"/>
                      <a:pt x="1486" y="2152"/>
                    </a:cubicBezTo>
                    <a:cubicBezTo>
                      <a:pt x="1644" y="2102"/>
                      <a:pt x="1786" y="2015"/>
                      <a:pt x="1900" y="1901"/>
                    </a:cubicBezTo>
                    <a:cubicBezTo>
                      <a:pt x="1932" y="1869"/>
                      <a:pt x="1962" y="1835"/>
                      <a:pt x="1989" y="1799"/>
                    </a:cubicBezTo>
                    <a:close/>
                    <a:moveTo>
                      <a:pt x="873" y="2152"/>
                    </a:moveTo>
                    <a:cubicBezTo>
                      <a:pt x="827" y="2100"/>
                      <a:pt x="786" y="2037"/>
                      <a:pt x="749" y="1965"/>
                    </a:cubicBezTo>
                    <a:cubicBezTo>
                      <a:pt x="730" y="1928"/>
                      <a:pt x="712" y="1888"/>
                      <a:pt x="695" y="1846"/>
                    </a:cubicBezTo>
                    <a:cubicBezTo>
                      <a:pt x="568" y="1835"/>
                      <a:pt x="455" y="1820"/>
                      <a:pt x="369" y="1800"/>
                    </a:cubicBezTo>
                    <a:cubicBezTo>
                      <a:pt x="397" y="1835"/>
                      <a:pt x="426" y="1869"/>
                      <a:pt x="458" y="1901"/>
                    </a:cubicBezTo>
                    <a:cubicBezTo>
                      <a:pt x="573" y="2015"/>
                      <a:pt x="714" y="2102"/>
                      <a:pt x="873" y="2152"/>
                    </a:cubicBezTo>
                    <a:close/>
                    <a:moveTo>
                      <a:pt x="301" y="1697"/>
                    </a:moveTo>
                    <a:cubicBezTo>
                      <a:pt x="364" y="1728"/>
                      <a:pt x="498" y="1751"/>
                      <a:pt x="666" y="1766"/>
                    </a:cubicBezTo>
                    <a:cubicBezTo>
                      <a:pt x="612" y="1603"/>
                      <a:pt x="578" y="1415"/>
                      <a:pt x="574" y="1219"/>
                    </a:cubicBezTo>
                    <a:cubicBezTo>
                      <a:pt x="160" y="1219"/>
                      <a:pt x="160" y="1219"/>
                      <a:pt x="160" y="1219"/>
                    </a:cubicBezTo>
                    <a:cubicBezTo>
                      <a:pt x="167" y="1394"/>
                      <a:pt x="217" y="1556"/>
                      <a:pt x="301" y="1697"/>
                    </a:cubicBezTo>
                    <a:close/>
                    <a:moveTo>
                      <a:pt x="160" y="1140"/>
                    </a:moveTo>
                    <a:cubicBezTo>
                      <a:pt x="574" y="1140"/>
                      <a:pt x="574" y="1140"/>
                      <a:pt x="574" y="1140"/>
                    </a:cubicBezTo>
                    <a:cubicBezTo>
                      <a:pt x="578" y="944"/>
                      <a:pt x="612" y="756"/>
                      <a:pt x="666" y="593"/>
                    </a:cubicBezTo>
                    <a:cubicBezTo>
                      <a:pt x="499" y="608"/>
                      <a:pt x="365" y="631"/>
                      <a:pt x="301" y="661"/>
                    </a:cubicBezTo>
                    <a:cubicBezTo>
                      <a:pt x="217" y="802"/>
                      <a:pt x="167" y="965"/>
                      <a:pt x="160" y="1140"/>
                    </a:cubicBezTo>
                    <a:close/>
                    <a:moveTo>
                      <a:pt x="1330" y="171"/>
                    </a:moveTo>
                    <a:cubicBezTo>
                      <a:pt x="1294" y="165"/>
                      <a:pt x="1257" y="162"/>
                      <a:pt x="1219" y="161"/>
                    </a:cubicBezTo>
                    <a:cubicBezTo>
                      <a:pt x="1219" y="494"/>
                      <a:pt x="1219" y="494"/>
                      <a:pt x="1219" y="494"/>
                    </a:cubicBezTo>
                    <a:cubicBezTo>
                      <a:pt x="1341" y="494"/>
                      <a:pt x="1462" y="498"/>
                      <a:pt x="1575" y="506"/>
                    </a:cubicBezTo>
                    <a:cubicBezTo>
                      <a:pt x="1563" y="480"/>
                      <a:pt x="1551" y="455"/>
                      <a:pt x="1539" y="430"/>
                    </a:cubicBezTo>
                    <a:cubicBezTo>
                      <a:pt x="1479" y="314"/>
                      <a:pt x="1407" y="223"/>
                      <a:pt x="1330" y="171"/>
                    </a:cubicBezTo>
                    <a:close/>
                    <a:moveTo>
                      <a:pt x="1139" y="161"/>
                    </a:moveTo>
                    <a:cubicBezTo>
                      <a:pt x="1102" y="162"/>
                      <a:pt x="1065" y="165"/>
                      <a:pt x="1029" y="171"/>
                    </a:cubicBezTo>
                    <a:cubicBezTo>
                      <a:pt x="951" y="223"/>
                      <a:pt x="880" y="314"/>
                      <a:pt x="820" y="430"/>
                    </a:cubicBezTo>
                    <a:cubicBezTo>
                      <a:pt x="807" y="455"/>
                      <a:pt x="795" y="480"/>
                      <a:pt x="784" y="506"/>
                    </a:cubicBezTo>
                    <a:cubicBezTo>
                      <a:pt x="897" y="498"/>
                      <a:pt x="1018" y="494"/>
                      <a:pt x="1139" y="494"/>
                    </a:cubicBezTo>
                    <a:cubicBezTo>
                      <a:pt x="1139" y="161"/>
                      <a:pt x="1139" y="161"/>
                      <a:pt x="1139" y="161"/>
                    </a:cubicBezTo>
                    <a:close/>
                    <a:moveTo>
                      <a:pt x="1029" y="2188"/>
                    </a:moveTo>
                    <a:cubicBezTo>
                      <a:pt x="1065" y="2194"/>
                      <a:pt x="1102" y="2197"/>
                      <a:pt x="1139" y="2199"/>
                    </a:cubicBezTo>
                    <a:cubicBezTo>
                      <a:pt x="1139" y="1865"/>
                      <a:pt x="1139" y="1865"/>
                      <a:pt x="1139" y="1865"/>
                    </a:cubicBezTo>
                    <a:cubicBezTo>
                      <a:pt x="1018" y="1865"/>
                      <a:pt x="897" y="1861"/>
                      <a:pt x="784" y="1853"/>
                    </a:cubicBezTo>
                    <a:cubicBezTo>
                      <a:pt x="795" y="1879"/>
                      <a:pt x="807" y="1905"/>
                      <a:pt x="820" y="1929"/>
                    </a:cubicBezTo>
                    <a:cubicBezTo>
                      <a:pt x="880" y="2045"/>
                      <a:pt x="951" y="2136"/>
                      <a:pt x="1029" y="2188"/>
                    </a:cubicBezTo>
                    <a:close/>
                    <a:moveTo>
                      <a:pt x="1219" y="2199"/>
                    </a:moveTo>
                    <a:cubicBezTo>
                      <a:pt x="1257" y="2197"/>
                      <a:pt x="1294" y="2194"/>
                      <a:pt x="1330" y="2188"/>
                    </a:cubicBezTo>
                    <a:cubicBezTo>
                      <a:pt x="1407" y="2136"/>
                      <a:pt x="1479" y="2045"/>
                      <a:pt x="1539" y="1929"/>
                    </a:cubicBezTo>
                    <a:cubicBezTo>
                      <a:pt x="1551" y="1905"/>
                      <a:pt x="1563" y="1879"/>
                      <a:pt x="1575" y="1853"/>
                    </a:cubicBezTo>
                    <a:cubicBezTo>
                      <a:pt x="1462" y="1861"/>
                      <a:pt x="1341" y="1865"/>
                      <a:pt x="1219" y="1865"/>
                    </a:cubicBezTo>
                    <a:cubicBezTo>
                      <a:pt x="1219" y="2199"/>
                      <a:pt x="1219" y="2199"/>
                      <a:pt x="1219" y="2199"/>
                    </a:cubicBezTo>
                    <a:close/>
                    <a:moveTo>
                      <a:pt x="654" y="1140"/>
                    </a:moveTo>
                    <a:cubicBezTo>
                      <a:pt x="1139" y="1140"/>
                      <a:pt x="1139" y="1140"/>
                      <a:pt x="1139" y="1140"/>
                    </a:cubicBezTo>
                    <a:cubicBezTo>
                      <a:pt x="1139" y="574"/>
                      <a:pt x="1139" y="574"/>
                      <a:pt x="1139" y="574"/>
                    </a:cubicBezTo>
                    <a:cubicBezTo>
                      <a:pt x="1005" y="574"/>
                      <a:pt x="872" y="579"/>
                      <a:pt x="752" y="587"/>
                    </a:cubicBezTo>
                    <a:cubicBezTo>
                      <a:pt x="694" y="749"/>
                      <a:pt x="658" y="939"/>
                      <a:pt x="654" y="1140"/>
                    </a:cubicBezTo>
                    <a:close/>
                    <a:moveTo>
                      <a:pt x="1219" y="1140"/>
                    </a:moveTo>
                    <a:cubicBezTo>
                      <a:pt x="1705" y="1140"/>
                      <a:pt x="1705" y="1140"/>
                      <a:pt x="1705" y="1140"/>
                    </a:cubicBezTo>
                    <a:cubicBezTo>
                      <a:pt x="1700" y="939"/>
                      <a:pt x="1664" y="749"/>
                      <a:pt x="1606" y="587"/>
                    </a:cubicBezTo>
                    <a:cubicBezTo>
                      <a:pt x="1486" y="579"/>
                      <a:pt x="1353" y="574"/>
                      <a:pt x="1219" y="574"/>
                    </a:cubicBezTo>
                    <a:cubicBezTo>
                      <a:pt x="1219" y="1140"/>
                      <a:pt x="1219" y="1140"/>
                      <a:pt x="1219" y="1140"/>
                    </a:cubicBezTo>
                    <a:close/>
                    <a:moveTo>
                      <a:pt x="1705" y="1219"/>
                    </a:moveTo>
                    <a:cubicBezTo>
                      <a:pt x="1219" y="1219"/>
                      <a:pt x="1219" y="1219"/>
                      <a:pt x="1219" y="1219"/>
                    </a:cubicBezTo>
                    <a:cubicBezTo>
                      <a:pt x="1219" y="1785"/>
                      <a:pt x="1219" y="1785"/>
                      <a:pt x="1219" y="1785"/>
                    </a:cubicBezTo>
                    <a:cubicBezTo>
                      <a:pt x="1353" y="1785"/>
                      <a:pt x="1486" y="1781"/>
                      <a:pt x="1606" y="1772"/>
                    </a:cubicBezTo>
                    <a:cubicBezTo>
                      <a:pt x="1665" y="1610"/>
                      <a:pt x="1700" y="1420"/>
                      <a:pt x="1705" y="1219"/>
                    </a:cubicBezTo>
                    <a:close/>
                    <a:moveTo>
                      <a:pt x="1139" y="1219"/>
                    </a:moveTo>
                    <a:cubicBezTo>
                      <a:pt x="654" y="1219"/>
                      <a:pt x="654" y="1219"/>
                      <a:pt x="654" y="1219"/>
                    </a:cubicBezTo>
                    <a:cubicBezTo>
                      <a:pt x="658" y="1420"/>
                      <a:pt x="694" y="1610"/>
                      <a:pt x="752" y="1772"/>
                    </a:cubicBezTo>
                    <a:cubicBezTo>
                      <a:pt x="872" y="1781"/>
                      <a:pt x="1005" y="1785"/>
                      <a:pt x="1139" y="1785"/>
                    </a:cubicBezTo>
                    <a:lnTo>
                      <a:pt x="1139" y="1219"/>
                    </a:ln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404234A9-45C3-4349-A6FE-3380A4EF5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28599"/>
            <a:ext cx="10747374" cy="542925"/>
          </a:xfrm>
        </p:spPr>
        <p:txBody>
          <a:bodyPr/>
          <a:lstStyle/>
          <a:p>
            <a:r>
              <a:rPr lang="en-US" dirty="0"/>
              <a:t>Looping sequence playback</a:t>
            </a:r>
          </a:p>
        </p:txBody>
      </p:sp>
      <p:grpSp>
        <p:nvGrpSpPr>
          <p:cNvPr id="386" name="Box 2">
            <a:extLst>
              <a:ext uri="{FF2B5EF4-FFF2-40B4-BE49-F238E27FC236}">
                <a16:creationId xmlns:a16="http://schemas.microsoft.com/office/drawing/2014/main" id="{F80A6BFB-87F2-E829-8990-EF7F227D6477}"/>
              </a:ext>
            </a:extLst>
          </p:cNvPr>
          <p:cNvGrpSpPr/>
          <p:nvPr/>
        </p:nvGrpSpPr>
        <p:grpSpPr>
          <a:xfrm>
            <a:off x="5904609" y="3851493"/>
            <a:ext cx="1115986" cy="1119451"/>
            <a:chOff x="3860305" y="4003893"/>
            <a:chExt cx="1115986" cy="1119451"/>
          </a:xfrm>
        </p:grpSpPr>
        <p:grpSp>
          <p:nvGrpSpPr>
            <p:cNvPr id="387" name="Group 386">
              <a:extLst>
                <a:ext uri="{FF2B5EF4-FFF2-40B4-BE49-F238E27FC236}">
                  <a16:creationId xmlns:a16="http://schemas.microsoft.com/office/drawing/2014/main" id="{6F4D1E07-108A-763B-AF22-E143AFCDFA0E}"/>
                </a:ext>
              </a:extLst>
            </p:cNvPr>
            <p:cNvGrpSpPr/>
            <p:nvPr/>
          </p:nvGrpSpPr>
          <p:grpSpPr>
            <a:xfrm>
              <a:off x="3860305" y="4003893"/>
              <a:ext cx="1115986" cy="1119451"/>
              <a:chOff x="-1243013" y="2574849"/>
              <a:chExt cx="1022350" cy="1025525"/>
            </a:xfrm>
          </p:grpSpPr>
          <p:sp>
            <p:nvSpPr>
              <p:cNvPr id="389" name="Rectangle 263">
                <a:extLst>
                  <a:ext uri="{FF2B5EF4-FFF2-40B4-BE49-F238E27FC236}">
                    <a16:creationId xmlns:a16="http://schemas.microsoft.com/office/drawing/2014/main" id="{72743D49-A19B-67FF-7D81-81B99578FA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243013" y="2574849"/>
                <a:ext cx="1022350" cy="1025525"/>
              </a:xfrm>
              <a:prstGeom prst="rect">
                <a:avLst/>
              </a:prstGeom>
              <a:solidFill>
                <a:srgbClr val="C592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90" name="Rectangle 264">
                <a:extLst>
                  <a:ext uri="{FF2B5EF4-FFF2-40B4-BE49-F238E27FC236}">
                    <a16:creationId xmlns:a16="http://schemas.microsoft.com/office/drawing/2014/main" id="{15FE9505-22C2-254C-EE5E-4317AC08CF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243013" y="3519412"/>
                <a:ext cx="1022350" cy="80962"/>
              </a:xfrm>
              <a:prstGeom prst="rect">
                <a:avLst/>
              </a:prstGeom>
              <a:solidFill>
                <a:srgbClr val="B283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91" name="Freeform 267">
                <a:extLst>
                  <a:ext uri="{FF2B5EF4-FFF2-40B4-BE49-F238E27FC236}">
                    <a16:creationId xmlns:a16="http://schemas.microsoft.com/office/drawing/2014/main" id="{302BC645-2C54-D7C4-646E-2ABCB324A6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411163" y="3232074"/>
                <a:ext cx="149225" cy="144462"/>
              </a:xfrm>
              <a:custGeom>
                <a:avLst/>
                <a:gdLst>
                  <a:gd name="T0" fmla="*/ 0 w 94"/>
                  <a:gd name="T1" fmla="*/ 0 h 91"/>
                  <a:gd name="T2" fmla="*/ 94 w 94"/>
                  <a:gd name="T3" fmla="*/ 0 h 91"/>
                  <a:gd name="T4" fmla="*/ 94 w 94"/>
                  <a:gd name="T5" fmla="*/ 91 h 91"/>
                  <a:gd name="T6" fmla="*/ 0 w 94"/>
                  <a:gd name="T7" fmla="*/ 91 h 91"/>
                  <a:gd name="T8" fmla="*/ 0 w 94"/>
                  <a:gd name="T9" fmla="*/ 0 h 91"/>
                  <a:gd name="T10" fmla="*/ 0 w 94"/>
                  <a:gd name="T11" fmla="*/ 0 h 91"/>
                  <a:gd name="T12" fmla="*/ 4 w 94"/>
                  <a:gd name="T13" fmla="*/ 87 h 91"/>
                  <a:gd name="T14" fmla="*/ 87 w 94"/>
                  <a:gd name="T15" fmla="*/ 87 h 91"/>
                  <a:gd name="T16" fmla="*/ 87 w 94"/>
                  <a:gd name="T17" fmla="*/ 3 h 91"/>
                  <a:gd name="T18" fmla="*/ 4 w 94"/>
                  <a:gd name="T19" fmla="*/ 3 h 91"/>
                  <a:gd name="T20" fmla="*/ 4 w 94"/>
                  <a:gd name="T21" fmla="*/ 8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91">
                    <a:moveTo>
                      <a:pt x="0" y="0"/>
                    </a:moveTo>
                    <a:lnTo>
                      <a:pt x="94" y="0"/>
                    </a:lnTo>
                    <a:lnTo>
                      <a:pt x="94" y="91"/>
                    </a:lnTo>
                    <a:lnTo>
                      <a:pt x="0" y="9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7"/>
                    </a:moveTo>
                    <a:lnTo>
                      <a:pt x="87" y="87"/>
                    </a:lnTo>
                    <a:lnTo>
                      <a:pt x="87" y="3"/>
                    </a:lnTo>
                    <a:lnTo>
                      <a:pt x="4" y="3"/>
                    </a:lnTo>
                    <a:lnTo>
                      <a:pt x="4" y="87"/>
                    </a:lnTo>
                    <a:close/>
                  </a:path>
                </a:pathLst>
              </a:custGeom>
              <a:solidFill>
                <a:srgbClr val="704F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92" name="Freeform 268">
                <a:extLst>
                  <a:ext uri="{FF2B5EF4-FFF2-40B4-BE49-F238E27FC236}">
                    <a16:creationId xmlns:a16="http://schemas.microsoft.com/office/drawing/2014/main" id="{BC44DC9A-C62B-5558-635C-9689835F5D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98463" y="3243187"/>
                <a:ext cx="120650" cy="120650"/>
              </a:xfrm>
              <a:custGeom>
                <a:avLst/>
                <a:gdLst>
                  <a:gd name="T0" fmla="*/ 0 w 76"/>
                  <a:gd name="T1" fmla="*/ 29 h 76"/>
                  <a:gd name="T2" fmla="*/ 18 w 76"/>
                  <a:gd name="T3" fmla="*/ 0 h 76"/>
                  <a:gd name="T4" fmla="*/ 36 w 76"/>
                  <a:gd name="T5" fmla="*/ 29 h 76"/>
                  <a:gd name="T6" fmla="*/ 25 w 76"/>
                  <a:gd name="T7" fmla="*/ 29 h 76"/>
                  <a:gd name="T8" fmla="*/ 25 w 76"/>
                  <a:gd name="T9" fmla="*/ 69 h 76"/>
                  <a:gd name="T10" fmla="*/ 10 w 76"/>
                  <a:gd name="T11" fmla="*/ 69 h 76"/>
                  <a:gd name="T12" fmla="*/ 10 w 76"/>
                  <a:gd name="T13" fmla="*/ 29 h 76"/>
                  <a:gd name="T14" fmla="*/ 0 w 76"/>
                  <a:gd name="T15" fmla="*/ 29 h 76"/>
                  <a:gd name="T16" fmla="*/ 0 w 76"/>
                  <a:gd name="T17" fmla="*/ 29 h 76"/>
                  <a:gd name="T18" fmla="*/ 3 w 76"/>
                  <a:gd name="T19" fmla="*/ 73 h 76"/>
                  <a:gd name="T20" fmla="*/ 76 w 76"/>
                  <a:gd name="T21" fmla="*/ 73 h 76"/>
                  <a:gd name="T22" fmla="*/ 76 w 76"/>
                  <a:gd name="T23" fmla="*/ 76 h 76"/>
                  <a:gd name="T24" fmla="*/ 3 w 76"/>
                  <a:gd name="T25" fmla="*/ 76 h 76"/>
                  <a:gd name="T26" fmla="*/ 3 w 76"/>
                  <a:gd name="T27" fmla="*/ 73 h 76"/>
                  <a:gd name="T28" fmla="*/ 3 w 76"/>
                  <a:gd name="T29" fmla="*/ 73 h 76"/>
                  <a:gd name="T30" fmla="*/ 39 w 76"/>
                  <a:gd name="T31" fmla="*/ 29 h 76"/>
                  <a:gd name="T32" fmla="*/ 57 w 76"/>
                  <a:gd name="T33" fmla="*/ 0 h 76"/>
                  <a:gd name="T34" fmla="*/ 76 w 76"/>
                  <a:gd name="T35" fmla="*/ 29 h 76"/>
                  <a:gd name="T36" fmla="*/ 65 w 76"/>
                  <a:gd name="T37" fmla="*/ 29 h 76"/>
                  <a:gd name="T38" fmla="*/ 65 w 76"/>
                  <a:gd name="T39" fmla="*/ 69 h 76"/>
                  <a:gd name="T40" fmla="*/ 50 w 76"/>
                  <a:gd name="T41" fmla="*/ 69 h 76"/>
                  <a:gd name="T42" fmla="*/ 50 w 76"/>
                  <a:gd name="T43" fmla="*/ 29 h 76"/>
                  <a:gd name="T44" fmla="*/ 39 w 76"/>
                  <a:gd name="T45" fmla="*/ 2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6" h="76">
                    <a:moveTo>
                      <a:pt x="0" y="29"/>
                    </a:moveTo>
                    <a:lnTo>
                      <a:pt x="18" y="0"/>
                    </a:lnTo>
                    <a:lnTo>
                      <a:pt x="36" y="29"/>
                    </a:lnTo>
                    <a:lnTo>
                      <a:pt x="25" y="29"/>
                    </a:lnTo>
                    <a:lnTo>
                      <a:pt x="25" y="69"/>
                    </a:lnTo>
                    <a:lnTo>
                      <a:pt x="10" y="69"/>
                    </a:lnTo>
                    <a:lnTo>
                      <a:pt x="10" y="29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  <a:moveTo>
                      <a:pt x="3" y="73"/>
                    </a:moveTo>
                    <a:lnTo>
                      <a:pt x="76" y="73"/>
                    </a:lnTo>
                    <a:lnTo>
                      <a:pt x="76" y="76"/>
                    </a:lnTo>
                    <a:lnTo>
                      <a:pt x="3" y="76"/>
                    </a:lnTo>
                    <a:lnTo>
                      <a:pt x="3" y="73"/>
                    </a:lnTo>
                    <a:lnTo>
                      <a:pt x="3" y="73"/>
                    </a:lnTo>
                    <a:close/>
                    <a:moveTo>
                      <a:pt x="39" y="29"/>
                    </a:moveTo>
                    <a:lnTo>
                      <a:pt x="57" y="0"/>
                    </a:lnTo>
                    <a:lnTo>
                      <a:pt x="76" y="29"/>
                    </a:lnTo>
                    <a:lnTo>
                      <a:pt x="65" y="29"/>
                    </a:lnTo>
                    <a:lnTo>
                      <a:pt x="65" y="69"/>
                    </a:lnTo>
                    <a:lnTo>
                      <a:pt x="50" y="69"/>
                    </a:lnTo>
                    <a:lnTo>
                      <a:pt x="50" y="29"/>
                    </a:lnTo>
                    <a:lnTo>
                      <a:pt x="39" y="29"/>
                    </a:lnTo>
                    <a:close/>
                  </a:path>
                </a:pathLst>
              </a:custGeom>
              <a:solidFill>
                <a:srgbClr val="704F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93" name="Freeform 269">
                <a:extLst>
                  <a:ext uri="{FF2B5EF4-FFF2-40B4-BE49-F238E27FC236}">
                    <a16:creationId xmlns:a16="http://schemas.microsoft.com/office/drawing/2014/main" id="{C8A09235-E8DC-0CE1-945D-C20DBECA0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77850" y="3422574"/>
                <a:ext cx="127000" cy="120650"/>
              </a:xfrm>
              <a:custGeom>
                <a:avLst/>
                <a:gdLst>
                  <a:gd name="T0" fmla="*/ 11 w 22"/>
                  <a:gd name="T1" fmla="*/ 1 h 21"/>
                  <a:gd name="T2" fmla="*/ 22 w 22"/>
                  <a:gd name="T3" fmla="*/ 11 h 21"/>
                  <a:gd name="T4" fmla="*/ 21 w 22"/>
                  <a:gd name="T5" fmla="*/ 11 h 21"/>
                  <a:gd name="T6" fmla="*/ 18 w 22"/>
                  <a:gd name="T7" fmla="*/ 8 h 21"/>
                  <a:gd name="T8" fmla="*/ 15 w 22"/>
                  <a:gd name="T9" fmla="*/ 11 h 21"/>
                  <a:gd name="T10" fmla="*/ 14 w 22"/>
                  <a:gd name="T11" fmla="*/ 11 h 21"/>
                  <a:gd name="T12" fmla="*/ 11 w 22"/>
                  <a:gd name="T13" fmla="*/ 9 h 21"/>
                  <a:gd name="T14" fmla="*/ 11 w 22"/>
                  <a:gd name="T15" fmla="*/ 19 h 21"/>
                  <a:gd name="T16" fmla="*/ 9 w 22"/>
                  <a:gd name="T17" fmla="*/ 21 h 21"/>
                  <a:gd name="T18" fmla="*/ 6 w 22"/>
                  <a:gd name="T19" fmla="*/ 19 h 21"/>
                  <a:gd name="T20" fmla="*/ 6 w 22"/>
                  <a:gd name="T21" fmla="*/ 18 h 21"/>
                  <a:gd name="T22" fmla="*/ 7 w 22"/>
                  <a:gd name="T23" fmla="*/ 18 h 21"/>
                  <a:gd name="T24" fmla="*/ 7 w 22"/>
                  <a:gd name="T25" fmla="*/ 18 h 21"/>
                  <a:gd name="T26" fmla="*/ 7 w 22"/>
                  <a:gd name="T27" fmla="*/ 19 h 21"/>
                  <a:gd name="T28" fmla="*/ 9 w 22"/>
                  <a:gd name="T29" fmla="*/ 20 h 21"/>
                  <a:gd name="T30" fmla="*/ 10 w 22"/>
                  <a:gd name="T31" fmla="*/ 19 h 21"/>
                  <a:gd name="T32" fmla="*/ 10 w 22"/>
                  <a:gd name="T33" fmla="*/ 8 h 21"/>
                  <a:gd name="T34" fmla="*/ 7 w 22"/>
                  <a:gd name="T35" fmla="*/ 11 h 21"/>
                  <a:gd name="T36" fmla="*/ 7 w 22"/>
                  <a:gd name="T37" fmla="*/ 11 h 21"/>
                  <a:gd name="T38" fmla="*/ 4 w 22"/>
                  <a:gd name="T39" fmla="*/ 8 h 21"/>
                  <a:gd name="T40" fmla="*/ 0 w 22"/>
                  <a:gd name="T41" fmla="*/ 11 h 21"/>
                  <a:gd name="T42" fmla="*/ 0 w 22"/>
                  <a:gd name="T43" fmla="*/ 11 h 21"/>
                  <a:gd name="T44" fmla="*/ 10 w 22"/>
                  <a:gd name="T45" fmla="*/ 1 h 21"/>
                  <a:gd name="T46" fmla="*/ 10 w 22"/>
                  <a:gd name="T47" fmla="*/ 0 h 21"/>
                  <a:gd name="T48" fmla="*/ 11 w 22"/>
                  <a:gd name="T49" fmla="*/ 0 h 21"/>
                  <a:gd name="T50" fmla="*/ 11 w 22"/>
                  <a:gd name="T51" fmla="*/ 0 h 21"/>
                  <a:gd name="T52" fmla="*/ 11 w 22"/>
                  <a:gd name="T53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" h="21">
                    <a:moveTo>
                      <a:pt x="11" y="1"/>
                    </a:moveTo>
                    <a:cubicBezTo>
                      <a:pt x="17" y="1"/>
                      <a:pt x="21" y="5"/>
                      <a:pt x="22" y="11"/>
                    </a:cubicBezTo>
                    <a:cubicBezTo>
                      <a:pt x="22" y="11"/>
                      <a:pt x="21" y="11"/>
                      <a:pt x="21" y="11"/>
                    </a:cubicBezTo>
                    <a:cubicBezTo>
                      <a:pt x="21" y="9"/>
                      <a:pt x="19" y="8"/>
                      <a:pt x="18" y="8"/>
                    </a:cubicBezTo>
                    <a:cubicBezTo>
                      <a:pt x="16" y="8"/>
                      <a:pt x="15" y="9"/>
                      <a:pt x="1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0"/>
                      <a:pt x="13" y="9"/>
                      <a:pt x="11" y="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0" y="21"/>
                      <a:pt x="9" y="21"/>
                    </a:cubicBezTo>
                    <a:cubicBezTo>
                      <a:pt x="7" y="21"/>
                      <a:pt x="6" y="20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20"/>
                      <a:pt x="8" y="20"/>
                      <a:pt x="9" y="20"/>
                    </a:cubicBezTo>
                    <a:cubicBezTo>
                      <a:pt x="9" y="20"/>
                      <a:pt x="10" y="20"/>
                      <a:pt x="10" y="1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9"/>
                      <a:pt x="8" y="10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9"/>
                      <a:pt x="5" y="8"/>
                      <a:pt x="4" y="8"/>
                    </a:cubicBezTo>
                    <a:cubicBezTo>
                      <a:pt x="2" y="8"/>
                      <a:pt x="1" y="9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1"/>
                      <a:pt x="10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704F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94" name="Freeform 270">
                <a:extLst>
                  <a:ext uri="{FF2B5EF4-FFF2-40B4-BE49-F238E27FC236}">
                    <a16:creationId xmlns:a16="http://schemas.microsoft.com/office/drawing/2014/main" id="{D9194AFF-B9C5-CE80-9449-6DC83E5674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588963" y="3409874"/>
                <a:ext cx="144463" cy="144462"/>
              </a:xfrm>
              <a:custGeom>
                <a:avLst/>
                <a:gdLst>
                  <a:gd name="T0" fmla="*/ 0 w 91"/>
                  <a:gd name="T1" fmla="*/ 0 h 91"/>
                  <a:gd name="T2" fmla="*/ 91 w 91"/>
                  <a:gd name="T3" fmla="*/ 0 h 91"/>
                  <a:gd name="T4" fmla="*/ 91 w 91"/>
                  <a:gd name="T5" fmla="*/ 91 h 91"/>
                  <a:gd name="T6" fmla="*/ 0 w 91"/>
                  <a:gd name="T7" fmla="*/ 91 h 91"/>
                  <a:gd name="T8" fmla="*/ 0 w 91"/>
                  <a:gd name="T9" fmla="*/ 0 h 91"/>
                  <a:gd name="T10" fmla="*/ 0 w 91"/>
                  <a:gd name="T11" fmla="*/ 0 h 91"/>
                  <a:gd name="T12" fmla="*/ 4 w 91"/>
                  <a:gd name="T13" fmla="*/ 87 h 91"/>
                  <a:gd name="T14" fmla="*/ 87 w 91"/>
                  <a:gd name="T15" fmla="*/ 87 h 91"/>
                  <a:gd name="T16" fmla="*/ 87 w 91"/>
                  <a:gd name="T17" fmla="*/ 4 h 91"/>
                  <a:gd name="T18" fmla="*/ 4 w 91"/>
                  <a:gd name="T19" fmla="*/ 4 h 91"/>
                  <a:gd name="T20" fmla="*/ 4 w 91"/>
                  <a:gd name="T21" fmla="*/ 8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91">
                    <a:moveTo>
                      <a:pt x="0" y="0"/>
                    </a:moveTo>
                    <a:lnTo>
                      <a:pt x="91" y="0"/>
                    </a:lnTo>
                    <a:lnTo>
                      <a:pt x="91" y="91"/>
                    </a:lnTo>
                    <a:lnTo>
                      <a:pt x="0" y="9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7"/>
                    </a:moveTo>
                    <a:lnTo>
                      <a:pt x="87" y="87"/>
                    </a:lnTo>
                    <a:lnTo>
                      <a:pt x="87" y="4"/>
                    </a:lnTo>
                    <a:lnTo>
                      <a:pt x="4" y="4"/>
                    </a:lnTo>
                    <a:lnTo>
                      <a:pt x="4" y="87"/>
                    </a:lnTo>
                    <a:close/>
                  </a:path>
                </a:pathLst>
              </a:custGeom>
              <a:solidFill>
                <a:srgbClr val="704F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95" name="Freeform 271">
                <a:extLst>
                  <a:ext uri="{FF2B5EF4-FFF2-40B4-BE49-F238E27FC236}">
                    <a16:creationId xmlns:a16="http://schemas.microsoft.com/office/drawing/2014/main" id="{2EF3CB19-CB5C-1269-CE7B-E06102A386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411163" y="3409874"/>
                <a:ext cx="149225" cy="144462"/>
              </a:xfrm>
              <a:custGeom>
                <a:avLst/>
                <a:gdLst>
                  <a:gd name="T0" fmla="*/ 0 w 94"/>
                  <a:gd name="T1" fmla="*/ 0 h 91"/>
                  <a:gd name="T2" fmla="*/ 94 w 94"/>
                  <a:gd name="T3" fmla="*/ 0 h 91"/>
                  <a:gd name="T4" fmla="*/ 94 w 94"/>
                  <a:gd name="T5" fmla="*/ 91 h 91"/>
                  <a:gd name="T6" fmla="*/ 0 w 94"/>
                  <a:gd name="T7" fmla="*/ 91 h 91"/>
                  <a:gd name="T8" fmla="*/ 0 w 94"/>
                  <a:gd name="T9" fmla="*/ 0 h 91"/>
                  <a:gd name="T10" fmla="*/ 0 w 94"/>
                  <a:gd name="T11" fmla="*/ 0 h 91"/>
                  <a:gd name="T12" fmla="*/ 4 w 94"/>
                  <a:gd name="T13" fmla="*/ 87 h 91"/>
                  <a:gd name="T14" fmla="*/ 87 w 94"/>
                  <a:gd name="T15" fmla="*/ 87 h 91"/>
                  <a:gd name="T16" fmla="*/ 87 w 94"/>
                  <a:gd name="T17" fmla="*/ 4 h 91"/>
                  <a:gd name="T18" fmla="*/ 4 w 94"/>
                  <a:gd name="T19" fmla="*/ 4 h 91"/>
                  <a:gd name="T20" fmla="*/ 4 w 94"/>
                  <a:gd name="T21" fmla="*/ 8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91">
                    <a:moveTo>
                      <a:pt x="0" y="0"/>
                    </a:moveTo>
                    <a:lnTo>
                      <a:pt x="94" y="0"/>
                    </a:lnTo>
                    <a:lnTo>
                      <a:pt x="94" y="91"/>
                    </a:lnTo>
                    <a:lnTo>
                      <a:pt x="0" y="9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7"/>
                    </a:moveTo>
                    <a:lnTo>
                      <a:pt x="87" y="87"/>
                    </a:lnTo>
                    <a:lnTo>
                      <a:pt x="87" y="4"/>
                    </a:lnTo>
                    <a:lnTo>
                      <a:pt x="4" y="4"/>
                    </a:lnTo>
                    <a:lnTo>
                      <a:pt x="4" y="87"/>
                    </a:lnTo>
                    <a:close/>
                  </a:path>
                </a:pathLst>
              </a:custGeom>
              <a:solidFill>
                <a:srgbClr val="704F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01" name="Freeform 272">
                <a:extLst>
                  <a:ext uri="{FF2B5EF4-FFF2-40B4-BE49-F238E27FC236}">
                    <a16:creationId xmlns:a16="http://schemas.microsoft.com/office/drawing/2014/main" id="{A42DDAEB-45D8-8A89-A527-28192E5D0C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98463" y="3427337"/>
                <a:ext cx="120650" cy="109537"/>
              </a:xfrm>
              <a:custGeom>
                <a:avLst/>
                <a:gdLst>
                  <a:gd name="T0" fmla="*/ 36 w 76"/>
                  <a:gd name="T1" fmla="*/ 11 h 69"/>
                  <a:gd name="T2" fmla="*/ 29 w 76"/>
                  <a:gd name="T3" fmla="*/ 0 h 69"/>
                  <a:gd name="T4" fmla="*/ 25 w 76"/>
                  <a:gd name="T5" fmla="*/ 0 h 69"/>
                  <a:gd name="T6" fmla="*/ 14 w 76"/>
                  <a:gd name="T7" fmla="*/ 15 h 69"/>
                  <a:gd name="T8" fmla="*/ 29 w 76"/>
                  <a:gd name="T9" fmla="*/ 22 h 69"/>
                  <a:gd name="T10" fmla="*/ 36 w 76"/>
                  <a:gd name="T11" fmla="*/ 11 h 69"/>
                  <a:gd name="T12" fmla="*/ 36 w 76"/>
                  <a:gd name="T13" fmla="*/ 11 h 69"/>
                  <a:gd name="T14" fmla="*/ 61 w 76"/>
                  <a:gd name="T15" fmla="*/ 44 h 69"/>
                  <a:gd name="T16" fmla="*/ 72 w 76"/>
                  <a:gd name="T17" fmla="*/ 44 h 69"/>
                  <a:gd name="T18" fmla="*/ 76 w 76"/>
                  <a:gd name="T19" fmla="*/ 40 h 69"/>
                  <a:gd name="T20" fmla="*/ 68 w 76"/>
                  <a:gd name="T21" fmla="*/ 26 h 69"/>
                  <a:gd name="T22" fmla="*/ 54 w 76"/>
                  <a:gd name="T23" fmla="*/ 33 h 69"/>
                  <a:gd name="T24" fmla="*/ 61 w 76"/>
                  <a:gd name="T25" fmla="*/ 44 h 69"/>
                  <a:gd name="T26" fmla="*/ 61 w 76"/>
                  <a:gd name="T27" fmla="*/ 44 h 69"/>
                  <a:gd name="T28" fmla="*/ 50 w 76"/>
                  <a:gd name="T29" fmla="*/ 69 h 69"/>
                  <a:gd name="T30" fmla="*/ 39 w 76"/>
                  <a:gd name="T31" fmla="*/ 55 h 69"/>
                  <a:gd name="T32" fmla="*/ 50 w 76"/>
                  <a:gd name="T33" fmla="*/ 40 h 69"/>
                  <a:gd name="T34" fmla="*/ 50 w 76"/>
                  <a:gd name="T35" fmla="*/ 47 h 69"/>
                  <a:gd name="T36" fmla="*/ 72 w 76"/>
                  <a:gd name="T37" fmla="*/ 47 h 69"/>
                  <a:gd name="T38" fmla="*/ 61 w 76"/>
                  <a:gd name="T39" fmla="*/ 66 h 69"/>
                  <a:gd name="T40" fmla="*/ 50 w 76"/>
                  <a:gd name="T41" fmla="*/ 66 h 69"/>
                  <a:gd name="T42" fmla="*/ 50 w 76"/>
                  <a:gd name="T43" fmla="*/ 69 h 69"/>
                  <a:gd name="T44" fmla="*/ 50 w 76"/>
                  <a:gd name="T45" fmla="*/ 69 h 69"/>
                  <a:gd name="T46" fmla="*/ 18 w 76"/>
                  <a:gd name="T47" fmla="*/ 51 h 69"/>
                  <a:gd name="T48" fmla="*/ 10 w 76"/>
                  <a:gd name="T49" fmla="*/ 62 h 69"/>
                  <a:gd name="T50" fmla="*/ 14 w 76"/>
                  <a:gd name="T51" fmla="*/ 66 h 69"/>
                  <a:gd name="T52" fmla="*/ 32 w 76"/>
                  <a:gd name="T53" fmla="*/ 66 h 69"/>
                  <a:gd name="T54" fmla="*/ 32 w 76"/>
                  <a:gd name="T55" fmla="*/ 51 h 69"/>
                  <a:gd name="T56" fmla="*/ 18 w 76"/>
                  <a:gd name="T57" fmla="*/ 51 h 69"/>
                  <a:gd name="T58" fmla="*/ 18 w 76"/>
                  <a:gd name="T59" fmla="*/ 51 h 69"/>
                  <a:gd name="T60" fmla="*/ 3 w 76"/>
                  <a:gd name="T61" fmla="*/ 29 h 69"/>
                  <a:gd name="T62" fmla="*/ 21 w 76"/>
                  <a:gd name="T63" fmla="*/ 26 h 69"/>
                  <a:gd name="T64" fmla="*/ 25 w 76"/>
                  <a:gd name="T65" fmla="*/ 44 h 69"/>
                  <a:gd name="T66" fmla="*/ 21 w 76"/>
                  <a:gd name="T67" fmla="*/ 40 h 69"/>
                  <a:gd name="T68" fmla="*/ 10 w 76"/>
                  <a:gd name="T69" fmla="*/ 58 h 69"/>
                  <a:gd name="T70" fmla="*/ 0 w 76"/>
                  <a:gd name="T71" fmla="*/ 40 h 69"/>
                  <a:gd name="T72" fmla="*/ 7 w 76"/>
                  <a:gd name="T73" fmla="*/ 33 h 69"/>
                  <a:gd name="T74" fmla="*/ 3 w 76"/>
                  <a:gd name="T75" fmla="*/ 29 h 69"/>
                  <a:gd name="T76" fmla="*/ 3 w 76"/>
                  <a:gd name="T77" fmla="*/ 29 h 69"/>
                  <a:gd name="T78" fmla="*/ 61 w 76"/>
                  <a:gd name="T79" fmla="*/ 7 h 69"/>
                  <a:gd name="T80" fmla="*/ 54 w 76"/>
                  <a:gd name="T81" fmla="*/ 26 h 69"/>
                  <a:gd name="T82" fmla="*/ 36 w 76"/>
                  <a:gd name="T83" fmla="*/ 22 h 69"/>
                  <a:gd name="T84" fmla="*/ 43 w 76"/>
                  <a:gd name="T85" fmla="*/ 18 h 69"/>
                  <a:gd name="T86" fmla="*/ 32 w 76"/>
                  <a:gd name="T87" fmla="*/ 0 h 69"/>
                  <a:gd name="T88" fmla="*/ 50 w 76"/>
                  <a:gd name="T89" fmla="*/ 0 h 69"/>
                  <a:gd name="T90" fmla="*/ 57 w 76"/>
                  <a:gd name="T91" fmla="*/ 11 h 69"/>
                  <a:gd name="T92" fmla="*/ 61 w 76"/>
                  <a:gd name="T93" fmla="*/ 7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6" h="69">
                    <a:moveTo>
                      <a:pt x="36" y="11"/>
                    </a:moveTo>
                    <a:lnTo>
                      <a:pt x="29" y="0"/>
                    </a:lnTo>
                    <a:lnTo>
                      <a:pt x="25" y="0"/>
                    </a:lnTo>
                    <a:lnTo>
                      <a:pt x="14" y="15"/>
                    </a:lnTo>
                    <a:lnTo>
                      <a:pt x="29" y="22"/>
                    </a:lnTo>
                    <a:lnTo>
                      <a:pt x="36" y="11"/>
                    </a:lnTo>
                    <a:lnTo>
                      <a:pt x="36" y="11"/>
                    </a:lnTo>
                    <a:close/>
                    <a:moveTo>
                      <a:pt x="61" y="44"/>
                    </a:moveTo>
                    <a:lnTo>
                      <a:pt x="72" y="44"/>
                    </a:lnTo>
                    <a:lnTo>
                      <a:pt x="76" y="40"/>
                    </a:lnTo>
                    <a:lnTo>
                      <a:pt x="68" y="26"/>
                    </a:lnTo>
                    <a:lnTo>
                      <a:pt x="54" y="33"/>
                    </a:lnTo>
                    <a:lnTo>
                      <a:pt x="61" y="44"/>
                    </a:lnTo>
                    <a:lnTo>
                      <a:pt x="61" y="44"/>
                    </a:lnTo>
                    <a:close/>
                    <a:moveTo>
                      <a:pt x="50" y="69"/>
                    </a:moveTo>
                    <a:lnTo>
                      <a:pt x="39" y="55"/>
                    </a:lnTo>
                    <a:lnTo>
                      <a:pt x="50" y="40"/>
                    </a:lnTo>
                    <a:lnTo>
                      <a:pt x="50" y="47"/>
                    </a:lnTo>
                    <a:lnTo>
                      <a:pt x="72" y="47"/>
                    </a:lnTo>
                    <a:lnTo>
                      <a:pt x="61" y="66"/>
                    </a:lnTo>
                    <a:lnTo>
                      <a:pt x="50" y="66"/>
                    </a:lnTo>
                    <a:lnTo>
                      <a:pt x="50" y="69"/>
                    </a:lnTo>
                    <a:lnTo>
                      <a:pt x="50" y="69"/>
                    </a:lnTo>
                    <a:close/>
                    <a:moveTo>
                      <a:pt x="18" y="51"/>
                    </a:moveTo>
                    <a:lnTo>
                      <a:pt x="10" y="62"/>
                    </a:lnTo>
                    <a:lnTo>
                      <a:pt x="14" y="66"/>
                    </a:lnTo>
                    <a:lnTo>
                      <a:pt x="32" y="66"/>
                    </a:lnTo>
                    <a:lnTo>
                      <a:pt x="32" y="51"/>
                    </a:lnTo>
                    <a:lnTo>
                      <a:pt x="18" y="51"/>
                    </a:lnTo>
                    <a:lnTo>
                      <a:pt x="18" y="51"/>
                    </a:lnTo>
                    <a:close/>
                    <a:moveTo>
                      <a:pt x="3" y="29"/>
                    </a:moveTo>
                    <a:lnTo>
                      <a:pt x="21" y="26"/>
                    </a:lnTo>
                    <a:lnTo>
                      <a:pt x="25" y="44"/>
                    </a:lnTo>
                    <a:lnTo>
                      <a:pt x="21" y="40"/>
                    </a:lnTo>
                    <a:lnTo>
                      <a:pt x="10" y="58"/>
                    </a:lnTo>
                    <a:lnTo>
                      <a:pt x="0" y="40"/>
                    </a:lnTo>
                    <a:lnTo>
                      <a:pt x="7" y="33"/>
                    </a:lnTo>
                    <a:lnTo>
                      <a:pt x="3" y="29"/>
                    </a:lnTo>
                    <a:lnTo>
                      <a:pt x="3" y="29"/>
                    </a:lnTo>
                    <a:close/>
                    <a:moveTo>
                      <a:pt x="61" y="7"/>
                    </a:moveTo>
                    <a:lnTo>
                      <a:pt x="54" y="26"/>
                    </a:lnTo>
                    <a:lnTo>
                      <a:pt x="36" y="22"/>
                    </a:lnTo>
                    <a:lnTo>
                      <a:pt x="43" y="18"/>
                    </a:lnTo>
                    <a:lnTo>
                      <a:pt x="32" y="0"/>
                    </a:lnTo>
                    <a:lnTo>
                      <a:pt x="50" y="0"/>
                    </a:lnTo>
                    <a:lnTo>
                      <a:pt x="57" y="11"/>
                    </a:lnTo>
                    <a:lnTo>
                      <a:pt x="61" y="7"/>
                    </a:lnTo>
                    <a:close/>
                  </a:path>
                </a:pathLst>
              </a:custGeom>
              <a:solidFill>
                <a:srgbClr val="704F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10" name="Freeform 273">
                <a:extLst>
                  <a:ext uri="{FF2B5EF4-FFF2-40B4-BE49-F238E27FC236}">
                    <a16:creationId xmlns:a16="http://schemas.microsoft.com/office/drawing/2014/main" id="{237D43C3-D644-D075-3700-101A7DDA8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77850" y="3243187"/>
                <a:ext cx="120650" cy="120650"/>
              </a:xfrm>
              <a:custGeom>
                <a:avLst/>
                <a:gdLst>
                  <a:gd name="T0" fmla="*/ 21 w 21"/>
                  <a:gd name="T1" fmla="*/ 0 h 21"/>
                  <a:gd name="T2" fmla="*/ 21 w 21"/>
                  <a:gd name="T3" fmla="*/ 0 h 21"/>
                  <a:gd name="T4" fmla="*/ 11 w 21"/>
                  <a:gd name="T5" fmla="*/ 10 h 21"/>
                  <a:gd name="T6" fmla="*/ 11 w 21"/>
                  <a:gd name="T7" fmla="*/ 20 h 21"/>
                  <a:gd name="T8" fmla="*/ 18 w 21"/>
                  <a:gd name="T9" fmla="*/ 20 h 21"/>
                  <a:gd name="T10" fmla="*/ 18 w 21"/>
                  <a:gd name="T11" fmla="*/ 21 h 21"/>
                  <a:gd name="T12" fmla="*/ 3 w 21"/>
                  <a:gd name="T13" fmla="*/ 21 h 21"/>
                  <a:gd name="T14" fmla="*/ 3 w 21"/>
                  <a:gd name="T15" fmla="*/ 20 h 21"/>
                  <a:gd name="T16" fmla="*/ 10 w 21"/>
                  <a:gd name="T17" fmla="*/ 20 h 21"/>
                  <a:gd name="T18" fmla="*/ 10 w 21"/>
                  <a:gd name="T19" fmla="*/ 10 h 21"/>
                  <a:gd name="T20" fmla="*/ 0 w 21"/>
                  <a:gd name="T21" fmla="*/ 0 h 21"/>
                  <a:gd name="T22" fmla="*/ 0 w 21"/>
                  <a:gd name="T23" fmla="*/ 0 h 21"/>
                  <a:gd name="T24" fmla="*/ 7 w 21"/>
                  <a:gd name="T25" fmla="*/ 0 h 21"/>
                  <a:gd name="T26" fmla="*/ 5 w 21"/>
                  <a:gd name="T27" fmla="*/ 7 h 21"/>
                  <a:gd name="T28" fmla="*/ 13 w 21"/>
                  <a:gd name="T29" fmla="*/ 0 h 21"/>
                  <a:gd name="T30" fmla="*/ 21 w 21"/>
                  <a:gd name="T3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" h="21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5"/>
                      <a:pt x="17" y="10"/>
                      <a:pt x="11" y="1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5" y="10"/>
                      <a:pt x="0" y="5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13" y="0"/>
                      <a:pt x="13" y="0"/>
                      <a:pt x="13" y="0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704F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11" name="Freeform 274">
                <a:extLst>
                  <a:ext uri="{FF2B5EF4-FFF2-40B4-BE49-F238E27FC236}">
                    <a16:creationId xmlns:a16="http://schemas.microsoft.com/office/drawing/2014/main" id="{0D13605E-5958-5FB7-E165-F1C7ED272C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588963" y="3232074"/>
                <a:ext cx="144463" cy="144462"/>
              </a:xfrm>
              <a:custGeom>
                <a:avLst/>
                <a:gdLst>
                  <a:gd name="T0" fmla="*/ 0 w 91"/>
                  <a:gd name="T1" fmla="*/ 0 h 91"/>
                  <a:gd name="T2" fmla="*/ 91 w 91"/>
                  <a:gd name="T3" fmla="*/ 0 h 91"/>
                  <a:gd name="T4" fmla="*/ 91 w 91"/>
                  <a:gd name="T5" fmla="*/ 91 h 91"/>
                  <a:gd name="T6" fmla="*/ 0 w 91"/>
                  <a:gd name="T7" fmla="*/ 91 h 91"/>
                  <a:gd name="T8" fmla="*/ 0 w 91"/>
                  <a:gd name="T9" fmla="*/ 0 h 91"/>
                  <a:gd name="T10" fmla="*/ 0 w 91"/>
                  <a:gd name="T11" fmla="*/ 0 h 91"/>
                  <a:gd name="T12" fmla="*/ 4 w 91"/>
                  <a:gd name="T13" fmla="*/ 87 h 91"/>
                  <a:gd name="T14" fmla="*/ 87 w 91"/>
                  <a:gd name="T15" fmla="*/ 87 h 91"/>
                  <a:gd name="T16" fmla="*/ 87 w 91"/>
                  <a:gd name="T17" fmla="*/ 3 h 91"/>
                  <a:gd name="T18" fmla="*/ 4 w 91"/>
                  <a:gd name="T19" fmla="*/ 3 h 91"/>
                  <a:gd name="T20" fmla="*/ 4 w 91"/>
                  <a:gd name="T21" fmla="*/ 8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91">
                    <a:moveTo>
                      <a:pt x="0" y="0"/>
                    </a:moveTo>
                    <a:lnTo>
                      <a:pt x="91" y="0"/>
                    </a:lnTo>
                    <a:lnTo>
                      <a:pt x="91" y="91"/>
                    </a:lnTo>
                    <a:lnTo>
                      <a:pt x="0" y="9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7"/>
                    </a:moveTo>
                    <a:lnTo>
                      <a:pt x="87" y="87"/>
                    </a:lnTo>
                    <a:lnTo>
                      <a:pt x="87" y="3"/>
                    </a:lnTo>
                    <a:lnTo>
                      <a:pt x="4" y="3"/>
                    </a:lnTo>
                    <a:lnTo>
                      <a:pt x="4" y="87"/>
                    </a:lnTo>
                    <a:close/>
                  </a:path>
                </a:pathLst>
              </a:custGeom>
              <a:solidFill>
                <a:srgbClr val="704F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12" name="Rectangle 275">
                <a:extLst>
                  <a:ext uri="{FF2B5EF4-FFF2-40B4-BE49-F238E27FC236}">
                    <a16:creationId xmlns:a16="http://schemas.microsoft.com/office/drawing/2014/main" id="{FDC067C2-0EB5-B38A-0D4B-5C91DDBB90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157288" y="3232074"/>
                <a:ext cx="344488" cy="2016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13" name="Freeform 276">
                <a:extLst>
                  <a:ext uri="{FF2B5EF4-FFF2-40B4-BE49-F238E27FC236}">
                    <a16:creationId xmlns:a16="http://schemas.microsoft.com/office/drawing/2014/main" id="{1E495002-E9D4-3822-1142-F6A8E1A287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122363" y="3271762"/>
                <a:ext cx="276225" cy="120650"/>
              </a:xfrm>
              <a:custGeom>
                <a:avLst/>
                <a:gdLst>
                  <a:gd name="T0" fmla="*/ 0 w 48"/>
                  <a:gd name="T1" fmla="*/ 6 h 21"/>
                  <a:gd name="T2" fmla="*/ 48 w 48"/>
                  <a:gd name="T3" fmla="*/ 6 h 21"/>
                  <a:gd name="T4" fmla="*/ 48 w 48"/>
                  <a:gd name="T5" fmla="*/ 8 h 21"/>
                  <a:gd name="T6" fmla="*/ 0 w 48"/>
                  <a:gd name="T7" fmla="*/ 8 h 21"/>
                  <a:gd name="T8" fmla="*/ 0 w 48"/>
                  <a:gd name="T9" fmla="*/ 6 h 21"/>
                  <a:gd name="T10" fmla="*/ 0 w 48"/>
                  <a:gd name="T11" fmla="*/ 0 h 21"/>
                  <a:gd name="T12" fmla="*/ 48 w 48"/>
                  <a:gd name="T13" fmla="*/ 0 h 21"/>
                  <a:gd name="T14" fmla="*/ 48 w 48"/>
                  <a:gd name="T15" fmla="*/ 2 h 21"/>
                  <a:gd name="T16" fmla="*/ 0 w 48"/>
                  <a:gd name="T17" fmla="*/ 2 h 21"/>
                  <a:gd name="T18" fmla="*/ 0 w 48"/>
                  <a:gd name="T19" fmla="*/ 0 h 21"/>
                  <a:gd name="T20" fmla="*/ 0 w 48"/>
                  <a:gd name="T21" fmla="*/ 13 h 21"/>
                  <a:gd name="T22" fmla="*/ 48 w 48"/>
                  <a:gd name="T23" fmla="*/ 13 h 21"/>
                  <a:gd name="T24" fmla="*/ 48 w 48"/>
                  <a:gd name="T25" fmla="*/ 14 h 21"/>
                  <a:gd name="T26" fmla="*/ 0 w 48"/>
                  <a:gd name="T27" fmla="*/ 14 h 21"/>
                  <a:gd name="T28" fmla="*/ 0 w 48"/>
                  <a:gd name="T29" fmla="*/ 13 h 21"/>
                  <a:gd name="T30" fmla="*/ 0 w 48"/>
                  <a:gd name="T31" fmla="*/ 19 h 21"/>
                  <a:gd name="T32" fmla="*/ 48 w 48"/>
                  <a:gd name="T33" fmla="*/ 19 h 21"/>
                  <a:gd name="T34" fmla="*/ 48 w 48"/>
                  <a:gd name="T35" fmla="*/ 21 h 21"/>
                  <a:gd name="T36" fmla="*/ 0 w 48"/>
                  <a:gd name="T37" fmla="*/ 21 h 21"/>
                  <a:gd name="T38" fmla="*/ 0 w 48"/>
                  <a:gd name="T39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21">
                    <a:moveTo>
                      <a:pt x="0" y="6"/>
                    </a:moveTo>
                    <a:cubicBezTo>
                      <a:pt x="16" y="6"/>
                      <a:pt x="32" y="6"/>
                      <a:pt x="48" y="6"/>
                    </a:cubicBezTo>
                    <a:cubicBezTo>
                      <a:pt x="48" y="7"/>
                      <a:pt x="48" y="8"/>
                      <a:pt x="48" y="8"/>
                    </a:cubicBezTo>
                    <a:cubicBezTo>
                      <a:pt x="32" y="8"/>
                      <a:pt x="16" y="8"/>
                      <a:pt x="0" y="8"/>
                    </a:cubicBezTo>
                    <a:cubicBezTo>
                      <a:pt x="0" y="8"/>
                      <a:pt x="0" y="7"/>
                      <a:pt x="0" y="6"/>
                    </a:cubicBezTo>
                    <a:close/>
                    <a:moveTo>
                      <a:pt x="0" y="0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0" y="13"/>
                    </a:moveTo>
                    <a:cubicBezTo>
                      <a:pt x="16" y="13"/>
                      <a:pt x="32" y="13"/>
                      <a:pt x="48" y="13"/>
                    </a:cubicBezTo>
                    <a:cubicBezTo>
                      <a:pt x="48" y="13"/>
                      <a:pt x="48" y="14"/>
                      <a:pt x="48" y="14"/>
                    </a:cubicBezTo>
                    <a:cubicBezTo>
                      <a:pt x="32" y="14"/>
                      <a:pt x="16" y="14"/>
                      <a:pt x="0" y="14"/>
                    </a:cubicBezTo>
                    <a:cubicBezTo>
                      <a:pt x="0" y="14"/>
                      <a:pt x="0" y="13"/>
                      <a:pt x="0" y="13"/>
                    </a:cubicBezTo>
                    <a:close/>
                    <a:moveTo>
                      <a:pt x="0" y="19"/>
                    </a:moveTo>
                    <a:cubicBezTo>
                      <a:pt x="48" y="19"/>
                      <a:pt x="48" y="19"/>
                      <a:pt x="48" y="19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0" y="21"/>
                      <a:pt x="0" y="21"/>
                      <a:pt x="0" y="21"/>
                    </a:cubicBez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560A6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sp>
          <p:nvSpPr>
            <p:cNvPr id="388" name="Rectangle 387">
              <a:extLst>
                <a:ext uri="{FF2B5EF4-FFF2-40B4-BE49-F238E27FC236}">
                  <a16:creationId xmlns:a16="http://schemas.microsoft.com/office/drawing/2014/main" id="{3B5A791A-36DD-A4D2-6E40-EA8C5671E509}"/>
                </a:ext>
              </a:extLst>
            </p:cNvPr>
            <p:cNvSpPr/>
            <p:nvPr/>
          </p:nvSpPr>
          <p:spPr>
            <a:xfrm>
              <a:off x="4299581" y="4003896"/>
              <a:ext cx="237435" cy="32355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453" name="Tape">
            <a:extLst>
              <a:ext uri="{FF2B5EF4-FFF2-40B4-BE49-F238E27FC236}">
                <a16:creationId xmlns:a16="http://schemas.microsoft.com/office/drawing/2014/main" id="{51EAB3D4-FEB2-4305-842C-2C2A8AE41C19}"/>
              </a:ext>
            </a:extLst>
          </p:cNvPr>
          <p:cNvSpPr/>
          <p:nvPr/>
        </p:nvSpPr>
        <p:spPr>
          <a:xfrm>
            <a:off x="6343885" y="3851496"/>
            <a:ext cx="237435" cy="32355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269F4478-7872-EB32-E874-386021663E16}"/>
              </a:ext>
            </a:extLst>
          </p:cNvPr>
          <p:cNvGrpSpPr/>
          <p:nvPr/>
        </p:nvGrpSpPr>
        <p:grpSpPr>
          <a:xfrm>
            <a:off x="258763" y="988937"/>
            <a:ext cx="2738437" cy="5810250"/>
            <a:chOff x="263424" y="666"/>
            <a:chExt cx="2738437" cy="5810250"/>
          </a:xfrm>
        </p:grpSpPr>
        <p:sp>
          <p:nvSpPr>
            <p:cNvPr id="482" name="Oval 12">
              <a:extLst>
                <a:ext uri="{FF2B5EF4-FFF2-40B4-BE49-F238E27FC236}">
                  <a16:creationId xmlns:a16="http://schemas.microsoft.com/office/drawing/2014/main" id="{F2B4A48B-262C-BEBD-7E1B-A593CD712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199" y="4082128"/>
              <a:ext cx="258763" cy="258762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83" name="Oval 13">
              <a:extLst>
                <a:ext uri="{FF2B5EF4-FFF2-40B4-BE49-F238E27FC236}">
                  <a16:creationId xmlns:a16="http://schemas.microsoft.com/office/drawing/2014/main" id="{D085A5B6-33DA-7A8A-67F9-50E2E34F99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774" y="4110703"/>
              <a:ext cx="195263" cy="195262"/>
            </a:xfrm>
            <a:prstGeom prst="ellipse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84" name="Oval 14">
              <a:extLst>
                <a:ext uri="{FF2B5EF4-FFF2-40B4-BE49-F238E27FC236}">
                  <a16:creationId xmlns:a16="http://schemas.microsoft.com/office/drawing/2014/main" id="{B84CB337-E878-A430-C77B-D5E096635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699" y="4145628"/>
              <a:ext cx="131763" cy="13176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85" name="Oval 15">
              <a:extLst>
                <a:ext uri="{FF2B5EF4-FFF2-40B4-BE49-F238E27FC236}">
                  <a16:creationId xmlns:a16="http://schemas.microsoft.com/office/drawing/2014/main" id="{645E0029-F439-0E60-9DAF-8717CCC08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4674" y="4082128"/>
              <a:ext cx="258763" cy="258762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86" name="Oval 16">
              <a:extLst>
                <a:ext uri="{FF2B5EF4-FFF2-40B4-BE49-F238E27FC236}">
                  <a16:creationId xmlns:a16="http://schemas.microsoft.com/office/drawing/2014/main" id="{79DC2850-7607-B3E6-51E2-A6F0A9FDE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836" y="4110703"/>
              <a:ext cx="193675" cy="195262"/>
            </a:xfrm>
            <a:prstGeom prst="ellipse">
              <a:avLst/>
            </a:pr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87" name="Oval 17">
              <a:extLst>
                <a:ext uri="{FF2B5EF4-FFF2-40B4-BE49-F238E27FC236}">
                  <a16:creationId xmlns:a16="http://schemas.microsoft.com/office/drawing/2014/main" id="{BE0FC64F-45F2-C7A5-074C-A09FC06AAF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8174" y="4145628"/>
              <a:ext cx="131763" cy="13176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88" name="Rectangle 63">
              <a:extLst>
                <a:ext uri="{FF2B5EF4-FFF2-40B4-BE49-F238E27FC236}">
                  <a16:creationId xmlns:a16="http://schemas.microsoft.com/office/drawing/2014/main" id="{6A7A1481-1C7A-273D-11AD-5070314038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8274" y="4174203"/>
              <a:ext cx="68263" cy="1463675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89" name="Freeform 64">
              <a:extLst>
                <a:ext uri="{FF2B5EF4-FFF2-40B4-BE49-F238E27FC236}">
                  <a16:creationId xmlns:a16="http://schemas.microsoft.com/office/drawing/2014/main" id="{8563F916-0BF2-E8E4-A133-972BC29BA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2236" y="5591841"/>
              <a:ext cx="166688" cy="52387"/>
            </a:xfrm>
            <a:custGeom>
              <a:avLst/>
              <a:gdLst>
                <a:gd name="T0" fmla="*/ 0 w 105"/>
                <a:gd name="T1" fmla="*/ 33 h 33"/>
                <a:gd name="T2" fmla="*/ 7 w 105"/>
                <a:gd name="T3" fmla="*/ 0 h 33"/>
                <a:gd name="T4" fmla="*/ 94 w 105"/>
                <a:gd name="T5" fmla="*/ 0 h 33"/>
                <a:gd name="T6" fmla="*/ 105 w 105"/>
                <a:gd name="T7" fmla="*/ 33 h 33"/>
                <a:gd name="T8" fmla="*/ 0 w 105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33">
                  <a:moveTo>
                    <a:pt x="0" y="33"/>
                  </a:moveTo>
                  <a:lnTo>
                    <a:pt x="7" y="0"/>
                  </a:lnTo>
                  <a:lnTo>
                    <a:pt x="94" y="0"/>
                  </a:lnTo>
                  <a:lnTo>
                    <a:pt x="105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0" name="Oval 81">
              <a:extLst>
                <a:ext uri="{FF2B5EF4-FFF2-40B4-BE49-F238E27FC236}">
                  <a16:creationId xmlns:a16="http://schemas.microsoft.com/office/drawing/2014/main" id="{0516356E-2D9E-2638-D9B5-B8AA25D055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4211" y="4191666"/>
              <a:ext cx="39688" cy="3968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1" name="Oval 87">
              <a:extLst>
                <a:ext uri="{FF2B5EF4-FFF2-40B4-BE49-F238E27FC236}">
                  <a16:creationId xmlns:a16="http://schemas.microsoft.com/office/drawing/2014/main" id="{552CA652-C315-2CAA-725E-45AFCEE46C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5736" y="4191666"/>
              <a:ext cx="39688" cy="3968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2" name="Freeform 187">
              <a:extLst>
                <a:ext uri="{FF2B5EF4-FFF2-40B4-BE49-F238E27FC236}">
                  <a16:creationId xmlns:a16="http://schemas.microsoft.com/office/drawing/2014/main" id="{6991E343-067F-5F22-0162-3FDD39730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074" y="237203"/>
              <a:ext cx="419100" cy="414337"/>
            </a:xfrm>
            <a:custGeom>
              <a:avLst/>
              <a:gdLst>
                <a:gd name="T0" fmla="*/ 51 w 73"/>
                <a:gd name="T1" fmla="*/ 72 h 72"/>
                <a:gd name="T2" fmla="*/ 22 w 73"/>
                <a:gd name="T3" fmla="*/ 72 h 72"/>
                <a:gd name="T4" fmla="*/ 0 w 73"/>
                <a:gd name="T5" fmla="*/ 51 h 72"/>
                <a:gd name="T6" fmla="*/ 0 w 73"/>
                <a:gd name="T7" fmla="*/ 0 h 72"/>
                <a:gd name="T8" fmla="*/ 73 w 73"/>
                <a:gd name="T9" fmla="*/ 0 h 72"/>
                <a:gd name="T10" fmla="*/ 73 w 73"/>
                <a:gd name="T11" fmla="*/ 51 h 72"/>
                <a:gd name="T12" fmla="*/ 51 w 73"/>
                <a:gd name="T1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72">
                  <a:moveTo>
                    <a:pt x="51" y="72"/>
                  </a:moveTo>
                  <a:cubicBezTo>
                    <a:pt x="22" y="72"/>
                    <a:pt x="22" y="72"/>
                    <a:pt x="22" y="72"/>
                  </a:cubicBezTo>
                  <a:cubicBezTo>
                    <a:pt x="10" y="72"/>
                    <a:pt x="0" y="63"/>
                    <a:pt x="0" y="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3" y="63"/>
                    <a:pt x="63" y="72"/>
                    <a:pt x="51" y="72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3" name="Oval 188">
              <a:extLst>
                <a:ext uri="{FF2B5EF4-FFF2-40B4-BE49-F238E27FC236}">
                  <a16:creationId xmlns:a16="http://schemas.microsoft.com/office/drawing/2014/main" id="{1164D2B9-1156-3A9C-A5E4-1ECBC33D2F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2299" y="473741"/>
              <a:ext cx="127000" cy="125412"/>
            </a:xfrm>
            <a:prstGeom prst="ellipse">
              <a:avLst/>
            </a:pr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4" name="Oval 189">
              <a:extLst>
                <a:ext uri="{FF2B5EF4-FFF2-40B4-BE49-F238E27FC236}">
                  <a16:creationId xmlns:a16="http://schemas.microsoft.com/office/drawing/2014/main" id="{6DC107B5-9C31-EFE6-4782-B6CD59E04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5336" y="276891"/>
              <a:ext cx="61913" cy="63500"/>
            </a:xfrm>
            <a:prstGeom prst="ellipse">
              <a:avLst/>
            </a:pr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5" name="Oval 190">
              <a:extLst>
                <a:ext uri="{FF2B5EF4-FFF2-40B4-BE49-F238E27FC236}">
                  <a16:creationId xmlns:a16="http://schemas.microsoft.com/office/drawing/2014/main" id="{E539C10C-F5AF-BEDB-F5A8-6B174FF18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2761" y="276891"/>
              <a:ext cx="63500" cy="63500"/>
            </a:xfrm>
            <a:prstGeom prst="ellipse">
              <a:avLst/>
            </a:pr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6" name="Rectangle 228">
              <a:extLst>
                <a:ext uri="{FF2B5EF4-FFF2-40B4-BE49-F238E27FC236}">
                  <a16:creationId xmlns:a16="http://schemas.microsoft.com/office/drawing/2014/main" id="{19A32459-A23D-F27D-05AD-BC1834620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911" y="666"/>
              <a:ext cx="1911350" cy="1792287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7" name="Freeform 229">
              <a:extLst>
                <a:ext uri="{FF2B5EF4-FFF2-40B4-BE49-F238E27FC236}">
                  <a16:creationId xmlns:a16="http://schemas.microsoft.com/office/drawing/2014/main" id="{5449A3D4-15BF-B530-2CCE-3ACE97C6B8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524" y="666"/>
              <a:ext cx="2009775" cy="1792287"/>
            </a:xfrm>
            <a:custGeom>
              <a:avLst/>
              <a:gdLst>
                <a:gd name="T0" fmla="*/ 350 w 350"/>
                <a:gd name="T1" fmla="*/ 286 h 311"/>
                <a:gd name="T2" fmla="*/ 0 w 350"/>
                <a:gd name="T3" fmla="*/ 273 h 311"/>
                <a:gd name="T4" fmla="*/ 0 w 350"/>
                <a:gd name="T5" fmla="*/ 311 h 311"/>
                <a:gd name="T6" fmla="*/ 350 w 350"/>
                <a:gd name="T7" fmla="*/ 298 h 311"/>
                <a:gd name="T8" fmla="*/ 0 w 350"/>
                <a:gd name="T9" fmla="*/ 311 h 311"/>
                <a:gd name="T10" fmla="*/ 350 w 350"/>
                <a:gd name="T11" fmla="*/ 261 h 311"/>
                <a:gd name="T12" fmla="*/ 0 w 350"/>
                <a:gd name="T13" fmla="*/ 248 h 311"/>
                <a:gd name="T14" fmla="*/ 0 w 350"/>
                <a:gd name="T15" fmla="*/ 237 h 311"/>
                <a:gd name="T16" fmla="*/ 350 w 350"/>
                <a:gd name="T17" fmla="*/ 223 h 311"/>
                <a:gd name="T18" fmla="*/ 0 w 350"/>
                <a:gd name="T19" fmla="*/ 237 h 311"/>
                <a:gd name="T20" fmla="*/ 350 w 350"/>
                <a:gd name="T21" fmla="*/ 212 h 311"/>
                <a:gd name="T22" fmla="*/ 0 w 350"/>
                <a:gd name="T23" fmla="*/ 199 h 311"/>
                <a:gd name="T24" fmla="*/ 0 w 350"/>
                <a:gd name="T25" fmla="*/ 187 h 311"/>
                <a:gd name="T26" fmla="*/ 350 w 350"/>
                <a:gd name="T27" fmla="*/ 174 h 311"/>
                <a:gd name="T28" fmla="*/ 0 w 350"/>
                <a:gd name="T29" fmla="*/ 187 h 311"/>
                <a:gd name="T30" fmla="*/ 350 w 350"/>
                <a:gd name="T31" fmla="*/ 162 h 311"/>
                <a:gd name="T32" fmla="*/ 0 w 350"/>
                <a:gd name="T33" fmla="*/ 149 h 311"/>
                <a:gd name="T34" fmla="*/ 0 w 350"/>
                <a:gd name="T35" fmla="*/ 137 h 311"/>
                <a:gd name="T36" fmla="*/ 350 w 350"/>
                <a:gd name="T37" fmla="*/ 124 h 311"/>
                <a:gd name="T38" fmla="*/ 0 w 350"/>
                <a:gd name="T39" fmla="*/ 137 h 311"/>
                <a:gd name="T40" fmla="*/ 350 w 350"/>
                <a:gd name="T41" fmla="*/ 113 h 311"/>
                <a:gd name="T42" fmla="*/ 0 w 350"/>
                <a:gd name="T43" fmla="*/ 99 h 311"/>
                <a:gd name="T44" fmla="*/ 0 w 350"/>
                <a:gd name="T45" fmla="*/ 88 h 311"/>
                <a:gd name="T46" fmla="*/ 350 w 350"/>
                <a:gd name="T47" fmla="*/ 75 h 311"/>
                <a:gd name="T48" fmla="*/ 0 w 350"/>
                <a:gd name="T49" fmla="*/ 88 h 311"/>
                <a:gd name="T50" fmla="*/ 350 w 350"/>
                <a:gd name="T51" fmla="*/ 63 h 311"/>
                <a:gd name="T52" fmla="*/ 0 w 350"/>
                <a:gd name="T53" fmla="*/ 50 h 311"/>
                <a:gd name="T54" fmla="*/ 0 w 350"/>
                <a:gd name="T55" fmla="*/ 38 h 311"/>
                <a:gd name="T56" fmla="*/ 350 w 350"/>
                <a:gd name="T57" fmla="*/ 25 h 311"/>
                <a:gd name="T58" fmla="*/ 0 w 350"/>
                <a:gd name="T59" fmla="*/ 38 h 311"/>
                <a:gd name="T60" fmla="*/ 350 w 350"/>
                <a:gd name="T61" fmla="*/ 13 h 311"/>
                <a:gd name="T62" fmla="*/ 0 w 350"/>
                <a:gd name="T63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0" h="311">
                  <a:moveTo>
                    <a:pt x="0" y="286"/>
                  </a:moveTo>
                  <a:cubicBezTo>
                    <a:pt x="117" y="286"/>
                    <a:pt x="234" y="286"/>
                    <a:pt x="350" y="286"/>
                  </a:cubicBezTo>
                  <a:cubicBezTo>
                    <a:pt x="350" y="282"/>
                    <a:pt x="350" y="277"/>
                    <a:pt x="350" y="273"/>
                  </a:cubicBezTo>
                  <a:cubicBezTo>
                    <a:pt x="234" y="273"/>
                    <a:pt x="117" y="273"/>
                    <a:pt x="0" y="273"/>
                  </a:cubicBezTo>
                  <a:cubicBezTo>
                    <a:pt x="0" y="277"/>
                    <a:pt x="0" y="282"/>
                    <a:pt x="0" y="286"/>
                  </a:cubicBezTo>
                  <a:close/>
                  <a:moveTo>
                    <a:pt x="0" y="311"/>
                  </a:moveTo>
                  <a:cubicBezTo>
                    <a:pt x="350" y="311"/>
                    <a:pt x="350" y="311"/>
                    <a:pt x="350" y="311"/>
                  </a:cubicBezTo>
                  <a:cubicBezTo>
                    <a:pt x="350" y="298"/>
                    <a:pt x="350" y="298"/>
                    <a:pt x="350" y="298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11"/>
                    <a:pt x="0" y="311"/>
                    <a:pt x="0" y="311"/>
                  </a:cubicBezTo>
                  <a:close/>
                  <a:moveTo>
                    <a:pt x="0" y="261"/>
                  </a:moveTo>
                  <a:cubicBezTo>
                    <a:pt x="117" y="261"/>
                    <a:pt x="234" y="261"/>
                    <a:pt x="350" y="261"/>
                  </a:cubicBezTo>
                  <a:cubicBezTo>
                    <a:pt x="350" y="257"/>
                    <a:pt x="350" y="253"/>
                    <a:pt x="350" y="248"/>
                  </a:cubicBezTo>
                  <a:cubicBezTo>
                    <a:pt x="234" y="248"/>
                    <a:pt x="117" y="248"/>
                    <a:pt x="0" y="248"/>
                  </a:cubicBezTo>
                  <a:cubicBezTo>
                    <a:pt x="0" y="253"/>
                    <a:pt x="0" y="257"/>
                    <a:pt x="0" y="261"/>
                  </a:cubicBezTo>
                  <a:close/>
                  <a:moveTo>
                    <a:pt x="0" y="237"/>
                  </a:moveTo>
                  <a:cubicBezTo>
                    <a:pt x="117" y="237"/>
                    <a:pt x="234" y="237"/>
                    <a:pt x="350" y="237"/>
                  </a:cubicBezTo>
                  <a:cubicBezTo>
                    <a:pt x="350" y="232"/>
                    <a:pt x="350" y="228"/>
                    <a:pt x="350" y="223"/>
                  </a:cubicBezTo>
                  <a:cubicBezTo>
                    <a:pt x="234" y="223"/>
                    <a:pt x="117" y="223"/>
                    <a:pt x="0" y="223"/>
                  </a:cubicBezTo>
                  <a:cubicBezTo>
                    <a:pt x="0" y="228"/>
                    <a:pt x="0" y="232"/>
                    <a:pt x="0" y="237"/>
                  </a:cubicBezTo>
                  <a:close/>
                  <a:moveTo>
                    <a:pt x="0" y="212"/>
                  </a:moveTo>
                  <a:cubicBezTo>
                    <a:pt x="117" y="212"/>
                    <a:pt x="234" y="212"/>
                    <a:pt x="350" y="212"/>
                  </a:cubicBezTo>
                  <a:cubicBezTo>
                    <a:pt x="350" y="207"/>
                    <a:pt x="350" y="203"/>
                    <a:pt x="350" y="199"/>
                  </a:cubicBezTo>
                  <a:cubicBezTo>
                    <a:pt x="234" y="199"/>
                    <a:pt x="117" y="199"/>
                    <a:pt x="0" y="199"/>
                  </a:cubicBezTo>
                  <a:cubicBezTo>
                    <a:pt x="0" y="203"/>
                    <a:pt x="0" y="207"/>
                    <a:pt x="0" y="212"/>
                  </a:cubicBezTo>
                  <a:close/>
                  <a:moveTo>
                    <a:pt x="0" y="187"/>
                  </a:moveTo>
                  <a:cubicBezTo>
                    <a:pt x="117" y="187"/>
                    <a:pt x="234" y="187"/>
                    <a:pt x="350" y="187"/>
                  </a:cubicBezTo>
                  <a:cubicBezTo>
                    <a:pt x="350" y="183"/>
                    <a:pt x="350" y="178"/>
                    <a:pt x="350" y="174"/>
                  </a:cubicBezTo>
                  <a:cubicBezTo>
                    <a:pt x="234" y="174"/>
                    <a:pt x="117" y="174"/>
                    <a:pt x="0" y="174"/>
                  </a:cubicBezTo>
                  <a:cubicBezTo>
                    <a:pt x="0" y="178"/>
                    <a:pt x="0" y="183"/>
                    <a:pt x="0" y="187"/>
                  </a:cubicBezTo>
                  <a:close/>
                  <a:moveTo>
                    <a:pt x="0" y="162"/>
                  </a:moveTo>
                  <a:cubicBezTo>
                    <a:pt x="117" y="162"/>
                    <a:pt x="234" y="162"/>
                    <a:pt x="350" y="162"/>
                  </a:cubicBezTo>
                  <a:cubicBezTo>
                    <a:pt x="350" y="158"/>
                    <a:pt x="350" y="153"/>
                    <a:pt x="350" y="149"/>
                  </a:cubicBezTo>
                  <a:cubicBezTo>
                    <a:pt x="234" y="149"/>
                    <a:pt x="117" y="149"/>
                    <a:pt x="0" y="149"/>
                  </a:cubicBezTo>
                  <a:cubicBezTo>
                    <a:pt x="0" y="153"/>
                    <a:pt x="0" y="158"/>
                    <a:pt x="0" y="162"/>
                  </a:cubicBezTo>
                  <a:close/>
                  <a:moveTo>
                    <a:pt x="0" y="137"/>
                  </a:moveTo>
                  <a:cubicBezTo>
                    <a:pt x="117" y="137"/>
                    <a:pt x="234" y="137"/>
                    <a:pt x="350" y="137"/>
                  </a:cubicBezTo>
                  <a:cubicBezTo>
                    <a:pt x="350" y="133"/>
                    <a:pt x="350" y="129"/>
                    <a:pt x="350" y="124"/>
                  </a:cubicBezTo>
                  <a:cubicBezTo>
                    <a:pt x="234" y="124"/>
                    <a:pt x="117" y="124"/>
                    <a:pt x="0" y="124"/>
                  </a:cubicBezTo>
                  <a:cubicBezTo>
                    <a:pt x="0" y="129"/>
                    <a:pt x="0" y="133"/>
                    <a:pt x="0" y="137"/>
                  </a:cubicBezTo>
                  <a:close/>
                  <a:moveTo>
                    <a:pt x="0" y="113"/>
                  </a:moveTo>
                  <a:cubicBezTo>
                    <a:pt x="117" y="113"/>
                    <a:pt x="234" y="113"/>
                    <a:pt x="350" y="113"/>
                  </a:cubicBezTo>
                  <a:cubicBezTo>
                    <a:pt x="350" y="108"/>
                    <a:pt x="350" y="104"/>
                    <a:pt x="350" y="99"/>
                  </a:cubicBezTo>
                  <a:cubicBezTo>
                    <a:pt x="234" y="99"/>
                    <a:pt x="117" y="99"/>
                    <a:pt x="0" y="99"/>
                  </a:cubicBezTo>
                  <a:cubicBezTo>
                    <a:pt x="0" y="104"/>
                    <a:pt x="0" y="108"/>
                    <a:pt x="0" y="113"/>
                  </a:cubicBezTo>
                  <a:close/>
                  <a:moveTo>
                    <a:pt x="0" y="88"/>
                  </a:moveTo>
                  <a:cubicBezTo>
                    <a:pt x="117" y="88"/>
                    <a:pt x="234" y="88"/>
                    <a:pt x="350" y="88"/>
                  </a:cubicBezTo>
                  <a:cubicBezTo>
                    <a:pt x="350" y="83"/>
                    <a:pt x="350" y="79"/>
                    <a:pt x="350" y="75"/>
                  </a:cubicBezTo>
                  <a:cubicBezTo>
                    <a:pt x="234" y="75"/>
                    <a:pt x="117" y="75"/>
                    <a:pt x="0" y="75"/>
                  </a:cubicBezTo>
                  <a:cubicBezTo>
                    <a:pt x="0" y="79"/>
                    <a:pt x="0" y="83"/>
                    <a:pt x="0" y="88"/>
                  </a:cubicBezTo>
                  <a:close/>
                  <a:moveTo>
                    <a:pt x="0" y="63"/>
                  </a:moveTo>
                  <a:cubicBezTo>
                    <a:pt x="117" y="63"/>
                    <a:pt x="234" y="63"/>
                    <a:pt x="350" y="63"/>
                  </a:cubicBezTo>
                  <a:cubicBezTo>
                    <a:pt x="350" y="59"/>
                    <a:pt x="350" y="54"/>
                    <a:pt x="350" y="50"/>
                  </a:cubicBezTo>
                  <a:cubicBezTo>
                    <a:pt x="234" y="50"/>
                    <a:pt x="117" y="50"/>
                    <a:pt x="0" y="50"/>
                  </a:cubicBezTo>
                  <a:cubicBezTo>
                    <a:pt x="0" y="54"/>
                    <a:pt x="0" y="59"/>
                    <a:pt x="0" y="63"/>
                  </a:cubicBezTo>
                  <a:close/>
                  <a:moveTo>
                    <a:pt x="0" y="38"/>
                  </a:moveTo>
                  <a:cubicBezTo>
                    <a:pt x="117" y="38"/>
                    <a:pt x="234" y="38"/>
                    <a:pt x="350" y="38"/>
                  </a:cubicBezTo>
                  <a:cubicBezTo>
                    <a:pt x="350" y="34"/>
                    <a:pt x="350" y="29"/>
                    <a:pt x="350" y="25"/>
                  </a:cubicBezTo>
                  <a:cubicBezTo>
                    <a:pt x="234" y="25"/>
                    <a:pt x="117" y="25"/>
                    <a:pt x="0" y="25"/>
                  </a:cubicBezTo>
                  <a:cubicBezTo>
                    <a:pt x="0" y="29"/>
                    <a:pt x="0" y="34"/>
                    <a:pt x="0" y="38"/>
                  </a:cubicBezTo>
                  <a:close/>
                  <a:moveTo>
                    <a:pt x="0" y="13"/>
                  </a:moveTo>
                  <a:cubicBezTo>
                    <a:pt x="350" y="13"/>
                    <a:pt x="350" y="13"/>
                    <a:pt x="350" y="13"/>
                  </a:cubicBezTo>
                  <a:cubicBezTo>
                    <a:pt x="350" y="0"/>
                    <a:pt x="350" y="0"/>
                    <a:pt x="3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8" name="Freeform 230">
              <a:extLst>
                <a:ext uri="{FF2B5EF4-FFF2-40B4-BE49-F238E27FC236}">
                  <a16:creationId xmlns:a16="http://schemas.microsoft.com/office/drawing/2014/main" id="{DDA21059-4193-AF66-159F-B15E22D202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2086" y="666"/>
              <a:ext cx="1136650" cy="1792287"/>
            </a:xfrm>
            <a:custGeom>
              <a:avLst/>
              <a:gdLst>
                <a:gd name="T0" fmla="*/ 198 w 198"/>
                <a:gd name="T1" fmla="*/ 286 h 311"/>
                <a:gd name="T2" fmla="*/ 0 w 198"/>
                <a:gd name="T3" fmla="*/ 273 h 311"/>
                <a:gd name="T4" fmla="*/ 0 w 198"/>
                <a:gd name="T5" fmla="*/ 311 h 311"/>
                <a:gd name="T6" fmla="*/ 198 w 198"/>
                <a:gd name="T7" fmla="*/ 298 h 311"/>
                <a:gd name="T8" fmla="*/ 0 w 198"/>
                <a:gd name="T9" fmla="*/ 311 h 311"/>
                <a:gd name="T10" fmla="*/ 198 w 198"/>
                <a:gd name="T11" fmla="*/ 261 h 311"/>
                <a:gd name="T12" fmla="*/ 0 w 198"/>
                <a:gd name="T13" fmla="*/ 248 h 311"/>
                <a:gd name="T14" fmla="*/ 0 w 198"/>
                <a:gd name="T15" fmla="*/ 237 h 311"/>
                <a:gd name="T16" fmla="*/ 198 w 198"/>
                <a:gd name="T17" fmla="*/ 223 h 311"/>
                <a:gd name="T18" fmla="*/ 0 w 198"/>
                <a:gd name="T19" fmla="*/ 237 h 311"/>
                <a:gd name="T20" fmla="*/ 198 w 198"/>
                <a:gd name="T21" fmla="*/ 212 h 311"/>
                <a:gd name="T22" fmla="*/ 0 w 198"/>
                <a:gd name="T23" fmla="*/ 199 h 311"/>
                <a:gd name="T24" fmla="*/ 0 w 198"/>
                <a:gd name="T25" fmla="*/ 187 h 311"/>
                <a:gd name="T26" fmla="*/ 198 w 198"/>
                <a:gd name="T27" fmla="*/ 174 h 311"/>
                <a:gd name="T28" fmla="*/ 0 w 198"/>
                <a:gd name="T29" fmla="*/ 187 h 311"/>
                <a:gd name="T30" fmla="*/ 198 w 198"/>
                <a:gd name="T31" fmla="*/ 162 h 311"/>
                <a:gd name="T32" fmla="*/ 0 w 198"/>
                <a:gd name="T33" fmla="*/ 149 h 311"/>
                <a:gd name="T34" fmla="*/ 0 w 198"/>
                <a:gd name="T35" fmla="*/ 137 h 311"/>
                <a:gd name="T36" fmla="*/ 198 w 198"/>
                <a:gd name="T37" fmla="*/ 124 h 311"/>
                <a:gd name="T38" fmla="*/ 0 w 198"/>
                <a:gd name="T39" fmla="*/ 137 h 311"/>
                <a:gd name="T40" fmla="*/ 198 w 198"/>
                <a:gd name="T41" fmla="*/ 113 h 311"/>
                <a:gd name="T42" fmla="*/ 0 w 198"/>
                <a:gd name="T43" fmla="*/ 99 h 311"/>
                <a:gd name="T44" fmla="*/ 0 w 198"/>
                <a:gd name="T45" fmla="*/ 88 h 311"/>
                <a:gd name="T46" fmla="*/ 198 w 198"/>
                <a:gd name="T47" fmla="*/ 75 h 311"/>
                <a:gd name="T48" fmla="*/ 0 w 198"/>
                <a:gd name="T49" fmla="*/ 88 h 311"/>
                <a:gd name="T50" fmla="*/ 198 w 198"/>
                <a:gd name="T51" fmla="*/ 63 h 311"/>
                <a:gd name="T52" fmla="*/ 0 w 198"/>
                <a:gd name="T53" fmla="*/ 50 h 311"/>
                <a:gd name="T54" fmla="*/ 0 w 198"/>
                <a:gd name="T55" fmla="*/ 38 h 311"/>
                <a:gd name="T56" fmla="*/ 198 w 198"/>
                <a:gd name="T57" fmla="*/ 25 h 311"/>
                <a:gd name="T58" fmla="*/ 0 w 198"/>
                <a:gd name="T59" fmla="*/ 38 h 311"/>
                <a:gd name="T60" fmla="*/ 198 w 198"/>
                <a:gd name="T61" fmla="*/ 13 h 311"/>
                <a:gd name="T62" fmla="*/ 0 w 198"/>
                <a:gd name="T63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8" h="311">
                  <a:moveTo>
                    <a:pt x="0" y="286"/>
                  </a:moveTo>
                  <a:cubicBezTo>
                    <a:pt x="66" y="286"/>
                    <a:pt x="132" y="286"/>
                    <a:pt x="198" y="286"/>
                  </a:cubicBezTo>
                  <a:cubicBezTo>
                    <a:pt x="198" y="282"/>
                    <a:pt x="198" y="277"/>
                    <a:pt x="198" y="273"/>
                  </a:cubicBezTo>
                  <a:cubicBezTo>
                    <a:pt x="132" y="273"/>
                    <a:pt x="66" y="273"/>
                    <a:pt x="0" y="273"/>
                  </a:cubicBezTo>
                  <a:cubicBezTo>
                    <a:pt x="0" y="277"/>
                    <a:pt x="0" y="282"/>
                    <a:pt x="0" y="286"/>
                  </a:cubicBezTo>
                  <a:close/>
                  <a:moveTo>
                    <a:pt x="0" y="311"/>
                  </a:moveTo>
                  <a:cubicBezTo>
                    <a:pt x="198" y="311"/>
                    <a:pt x="198" y="311"/>
                    <a:pt x="198" y="311"/>
                  </a:cubicBezTo>
                  <a:cubicBezTo>
                    <a:pt x="198" y="298"/>
                    <a:pt x="198" y="298"/>
                    <a:pt x="198" y="298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11"/>
                    <a:pt x="0" y="311"/>
                    <a:pt x="0" y="311"/>
                  </a:cubicBezTo>
                  <a:close/>
                  <a:moveTo>
                    <a:pt x="0" y="261"/>
                  </a:moveTo>
                  <a:cubicBezTo>
                    <a:pt x="66" y="261"/>
                    <a:pt x="132" y="261"/>
                    <a:pt x="198" y="261"/>
                  </a:cubicBezTo>
                  <a:cubicBezTo>
                    <a:pt x="198" y="257"/>
                    <a:pt x="198" y="253"/>
                    <a:pt x="198" y="248"/>
                  </a:cubicBezTo>
                  <a:cubicBezTo>
                    <a:pt x="132" y="248"/>
                    <a:pt x="66" y="248"/>
                    <a:pt x="0" y="248"/>
                  </a:cubicBezTo>
                  <a:cubicBezTo>
                    <a:pt x="0" y="253"/>
                    <a:pt x="0" y="257"/>
                    <a:pt x="0" y="261"/>
                  </a:cubicBezTo>
                  <a:close/>
                  <a:moveTo>
                    <a:pt x="0" y="237"/>
                  </a:moveTo>
                  <a:cubicBezTo>
                    <a:pt x="66" y="237"/>
                    <a:pt x="132" y="237"/>
                    <a:pt x="198" y="237"/>
                  </a:cubicBezTo>
                  <a:cubicBezTo>
                    <a:pt x="198" y="232"/>
                    <a:pt x="198" y="228"/>
                    <a:pt x="198" y="223"/>
                  </a:cubicBezTo>
                  <a:cubicBezTo>
                    <a:pt x="132" y="223"/>
                    <a:pt x="66" y="223"/>
                    <a:pt x="0" y="223"/>
                  </a:cubicBezTo>
                  <a:cubicBezTo>
                    <a:pt x="0" y="228"/>
                    <a:pt x="0" y="232"/>
                    <a:pt x="0" y="237"/>
                  </a:cubicBezTo>
                  <a:close/>
                  <a:moveTo>
                    <a:pt x="0" y="212"/>
                  </a:moveTo>
                  <a:cubicBezTo>
                    <a:pt x="66" y="212"/>
                    <a:pt x="132" y="212"/>
                    <a:pt x="198" y="212"/>
                  </a:cubicBezTo>
                  <a:cubicBezTo>
                    <a:pt x="198" y="207"/>
                    <a:pt x="198" y="203"/>
                    <a:pt x="198" y="199"/>
                  </a:cubicBezTo>
                  <a:cubicBezTo>
                    <a:pt x="132" y="199"/>
                    <a:pt x="66" y="199"/>
                    <a:pt x="0" y="199"/>
                  </a:cubicBezTo>
                  <a:cubicBezTo>
                    <a:pt x="0" y="203"/>
                    <a:pt x="0" y="207"/>
                    <a:pt x="0" y="212"/>
                  </a:cubicBezTo>
                  <a:close/>
                  <a:moveTo>
                    <a:pt x="0" y="187"/>
                  </a:moveTo>
                  <a:cubicBezTo>
                    <a:pt x="66" y="187"/>
                    <a:pt x="132" y="187"/>
                    <a:pt x="198" y="187"/>
                  </a:cubicBezTo>
                  <a:cubicBezTo>
                    <a:pt x="198" y="183"/>
                    <a:pt x="198" y="178"/>
                    <a:pt x="198" y="174"/>
                  </a:cubicBezTo>
                  <a:cubicBezTo>
                    <a:pt x="132" y="174"/>
                    <a:pt x="66" y="174"/>
                    <a:pt x="0" y="174"/>
                  </a:cubicBezTo>
                  <a:cubicBezTo>
                    <a:pt x="0" y="178"/>
                    <a:pt x="0" y="183"/>
                    <a:pt x="0" y="187"/>
                  </a:cubicBezTo>
                  <a:close/>
                  <a:moveTo>
                    <a:pt x="0" y="162"/>
                  </a:moveTo>
                  <a:cubicBezTo>
                    <a:pt x="66" y="162"/>
                    <a:pt x="132" y="162"/>
                    <a:pt x="198" y="162"/>
                  </a:cubicBezTo>
                  <a:cubicBezTo>
                    <a:pt x="198" y="158"/>
                    <a:pt x="198" y="153"/>
                    <a:pt x="198" y="149"/>
                  </a:cubicBezTo>
                  <a:cubicBezTo>
                    <a:pt x="132" y="149"/>
                    <a:pt x="66" y="149"/>
                    <a:pt x="0" y="149"/>
                  </a:cubicBezTo>
                  <a:cubicBezTo>
                    <a:pt x="0" y="153"/>
                    <a:pt x="0" y="158"/>
                    <a:pt x="0" y="162"/>
                  </a:cubicBezTo>
                  <a:close/>
                  <a:moveTo>
                    <a:pt x="0" y="137"/>
                  </a:moveTo>
                  <a:cubicBezTo>
                    <a:pt x="66" y="137"/>
                    <a:pt x="132" y="137"/>
                    <a:pt x="198" y="137"/>
                  </a:cubicBezTo>
                  <a:cubicBezTo>
                    <a:pt x="198" y="133"/>
                    <a:pt x="198" y="129"/>
                    <a:pt x="198" y="124"/>
                  </a:cubicBezTo>
                  <a:cubicBezTo>
                    <a:pt x="132" y="124"/>
                    <a:pt x="66" y="124"/>
                    <a:pt x="0" y="124"/>
                  </a:cubicBezTo>
                  <a:cubicBezTo>
                    <a:pt x="0" y="129"/>
                    <a:pt x="0" y="133"/>
                    <a:pt x="0" y="137"/>
                  </a:cubicBezTo>
                  <a:close/>
                  <a:moveTo>
                    <a:pt x="0" y="113"/>
                  </a:moveTo>
                  <a:cubicBezTo>
                    <a:pt x="66" y="113"/>
                    <a:pt x="132" y="113"/>
                    <a:pt x="198" y="113"/>
                  </a:cubicBezTo>
                  <a:cubicBezTo>
                    <a:pt x="198" y="108"/>
                    <a:pt x="198" y="104"/>
                    <a:pt x="198" y="99"/>
                  </a:cubicBezTo>
                  <a:cubicBezTo>
                    <a:pt x="132" y="99"/>
                    <a:pt x="66" y="99"/>
                    <a:pt x="0" y="99"/>
                  </a:cubicBezTo>
                  <a:cubicBezTo>
                    <a:pt x="0" y="104"/>
                    <a:pt x="0" y="108"/>
                    <a:pt x="0" y="113"/>
                  </a:cubicBezTo>
                  <a:close/>
                  <a:moveTo>
                    <a:pt x="0" y="88"/>
                  </a:moveTo>
                  <a:cubicBezTo>
                    <a:pt x="66" y="88"/>
                    <a:pt x="132" y="88"/>
                    <a:pt x="198" y="88"/>
                  </a:cubicBezTo>
                  <a:cubicBezTo>
                    <a:pt x="198" y="83"/>
                    <a:pt x="198" y="79"/>
                    <a:pt x="198" y="75"/>
                  </a:cubicBezTo>
                  <a:cubicBezTo>
                    <a:pt x="132" y="75"/>
                    <a:pt x="66" y="75"/>
                    <a:pt x="0" y="75"/>
                  </a:cubicBezTo>
                  <a:cubicBezTo>
                    <a:pt x="0" y="79"/>
                    <a:pt x="0" y="83"/>
                    <a:pt x="0" y="88"/>
                  </a:cubicBezTo>
                  <a:close/>
                  <a:moveTo>
                    <a:pt x="0" y="63"/>
                  </a:moveTo>
                  <a:cubicBezTo>
                    <a:pt x="66" y="63"/>
                    <a:pt x="132" y="63"/>
                    <a:pt x="198" y="63"/>
                  </a:cubicBezTo>
                  <a:cubicBezTo>
                    <a:pt x="198" y="59"/>
                    <a:pt x="198" y="54"/>
                    <a:pt x="198" y="50"/>
                  </a:cubicBezTo>
                  <a:cubicBezTo>
                    <a:pt x="132" y="50"/>
                    <a:pt x="66" y="50"/>
                    <a:pt x="0" y="50"/>
                  </a:cubicBezTo>
                  <a:cubicBezTo>
                    <a:pt x="0" y="54"/>
                    <a:pt x="0" y="59"/>
                    <a:pt x="0" y="63"/>
                  </a:cubicBezTo>
                  <a:close/>
                  <a:moveTo>
                    <a:pt x="0" y="38"/>
                  </a:moveTo>
                  <a:cubicBezTo>
                    <a:pt x="66" y="38"/>
                    <a:pt x="132" y="38"/>
                    <a:pt x="198" y="38"/>
                  </a:cubicBezTo>
                  <a:cubicBezTo>
                    <a:pt x="198" y="34"/>
                    <a:pt x="198" y="29"/>
                    <a:pt x="198" y="25"/>
                  </a:cubicBezTo>
                  <a:cubicBezTo>
                    <a:pt x="132" y="25"/>
                    <a:pt x="66" y="25"/>
                    <a:pt x="0" y="25"/>
                  </a:cubicBezTo>
                  <a:cubicBezTo>
                    <a:pt x="0" y="29"/>
                    <a:pt x="0" y="34"/>
                    <a:pt x="0" y="38"/>
                  </a:cubicBezTo>
                  <a:close/>
                  <a:moveTo>
                    <a:pt x="0" y="13"/>
                  </a:moveTo>
                  <a:cubicBezTo>
                    <a:pt x="198" y="13"/>
                    <a:pt x="198" y="13"/>
                    <a:pt x="198" y="13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499" name="Rectangle 312">
              <a:extLst>
                <a:ext uri="{FF2B5EF4-FFF2-40B4-BE49-F238E27FC236}">
                  <a16:creationId xmlns:a16="http://schemas.microsoft.com/office/drawing/2014/main" id="{A97CD2D2-65BC-3EBC-B4E9-E722317037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761" y="1792953"/>
              <a:ext cx="2279650" cy="3798887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00" name="Rectangle 313">
              <a:extLst>
                <a:ext uri="{FF2B5EF4-FFF2-40B4-BE49-F238E27FC236}">
                  <a16:creationId xmlns:a16="http://schemas.microsoft.com/office/drawing/2014/main" id="{EA91F457-79AE-E3BE-DD1A-5669C169A2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536" y="2053303"/>
              <a:ext cx="2571750" cy="3538537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01" name="Freeform 314">
              <a:extLst>
                <a:ext uri="{FF2B5EF4-FFF2-40B4-BE49-F238E27FC236}">
                  <a16:creationId xmlns:a16="http://schemas.microsoft.com/office/drawing/2014/main" id="{0D00B6E5-9ECC-B5DB-C322-3C06D2DD1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424" y="5591841"/>
              <a:ext cx="2600325" cy="52387"/>
            </a:xfrm>
            <a:custGeom>
              <a:avLst/>
              <a:gdLst>
                <a:gd name="T0" fmla="*/ 1638 w 1638"/>
                <a:gd name="T1" fmla="*/ 33 h 33"/>
                <a:gd name="T2" fmla="*/ 0 w 1638"/>
                <a:gd name="T3" fmla="*/ 33 h 33"/>
                <a:gd name="T4" fmla="*/ 7 w 1638"/>
                <a:gd name="T5" fmla="*/ 0 h 33"/>
                <a:gd name="T6" fmla="*/ 1627 w 1638"/>
                <a:gd name="T7" fmla="*/ 0 h 33"/>
                <a:gd name="T8" fmla="*/ 1638 w 1638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8" h="33">
                  <a:moveTo>
                    <a:pt x="1638" y="33"/>
                  </a:moveTo>
                  <a:lnTo>
                    <a:pt x="0" y="33"/>
                  </a:lnTo>
                  <a:lnTo>
                    <a:pt x="7" y="0"/>
                  </a:lnTo>
                  <a:lnTo>
                    <a:pt x="1627" y="0"/>
                  </a:lnTo>
                  <a:lnTo>
                    <a:pt x="1638" y="3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02" name="Rectangle 315">
              <a:extLst>
                <a:ext uri="{FF2B5EF4-FFF2-40B4-BE49-F238E27FC236}">
                  <a16:creationId xmlns:a16="http://schemas.microsoft.com/office/drawing/2014/main" id="{97641BAA-6333-5411-00E9-204F0D415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6286" y="2680366"/>
              <a:ext cx="155575" cy="1862137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03" name="Rectangle 316">
              <a:extLst>
                <a:ext uri="{FF2B5EF4-FFF2-40B4-BE49-F238E27FC236}">
                  <a16:creationId xmlns:a16="http://schemas.microsoft.com/office/drawing/2014/main" id="{E5B68F2C-C190-29A2-14E1-0031F10C41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2324" y="2778791"/>
              <a:ext cx="68263" cy="271462"/>
            </a:xfrm>
            <a:prstGeom prst="rect">
              <a:avLst/>
            </a:prstGeom>
            <a:solidFill>
              <a:srgbClr val="666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04" name="Rectangle 317">
              <a:extLst>
                <a:ext uri="{FF2B5EF4-FFF2-40B4-BE49-F238E27FC236}">
                  <a16:creationId xmlns:a16="http://schemas.microsoft.com/office/drawing/2014/main" id="{4E8397E0-718C-E501-E6C3-2EC019BCF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536" y="1792953"/>
              <a:ext cx="2571750" cy="155575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05" name="Rectangle 318">
              <a:extLst>
                <a:ext uri="{FF2B5EF4-FFF2-40B4-BE49-F238E27FC236}">
                  <a16:creationId xmlns:a16="http://schemas.microsoft.com/office/drawing/2014/main" id="{1DDB1042-7582-E47F-6630-ADDEB77C0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2086" y="1792953"/>
              <a:ext cx="1136650" cy="155575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08" name="Rectangle 319">
              <a:extLst>
                <a:ext uri="{FF2B5EF4-FFF2-40B4-BE49-F238E27FC236}">
                  <a16:creationId xmlns:a16="http://schemas.microsoft.com/office/drawing/2014/main" id="{782B9C68-8101-B18B-6A3F-B3F4DB8FC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774" y="4145628"/>
              <a:ext cx="1062038" cy="1614487"/>
            </a:xfrm>
            <a:prstGeom prst="rect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09" name="Rectangle 320">
              <a:extLst>
                <a:ext uri="{FF2B5EF4-FFF2-40B4-BE49-F238E27FC236}">
                  <a16:creationId xmlns:a16="http://schemas.microsoft.com/office/drawing/2014/main" id="{4A7F8D0F-3400-AD2F-BCD8-F59128201F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774" y="4145628"/>
              <a:ext cx="1062038" cy="38576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19" name="Rectangle 321">
              <a:extLst>
                <a:ext uri="{FF2B5EF4-FFF2-40B4-BE49-F238E27FC236}">
                  <a16:creationId xmlns:a16="http://schemas.microsoft.com/office/drawing/2014/main" id="{749D5F60-3410-61B3-586B-0A73D9F3D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3286" y="4255166"/>
              <a:ext cx="207963" cy="173037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0" name="Rectangle 322">
              <a:extLst>
                <a:ext uri="{FF2B5EF4-FFF2-40B4-BE49-F238E27FC236}">
                  <a16:creationId xmlns:a16="http://schemas.microsoft.com/office/drawing/2014/main" id="{5AF80B62-EADF-D3D3-A882-5A12273CF3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3286" y="4196428"/>
              <a:ext cx="207963" cy="173037"/>
            </a:xfrm>
            <a:prstGeom prst="rect">
              <a:avLst/>
            </a:prstGeom>
            <a:solidFill>
              <a:srgbClr val="AFC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1" name="Rectangle 323">
              <a:extLst>
                <a:ext uri="{FF2B5EF4-FFF2-40B4-BE49-F238E27FC236}">
                  <a16:creationId xmlns:a16="http://schemas.microsoft.com/office/drawing/2014/main" id="{20EA03C1-6E7F-AAD0-B456-4346AD077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5924" y="4255166"/>
              <a:ext cx="206375" cy="173037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2" name="Freeform 324">
              <a:extLst>
                <a:ext uri="{FF2B5EF4-FFF2-40B4-BE49-F238E27FC236}">
                  <a16:creationId xmlns:a16="http://schemas.microsoft.com/office/drawing/2014/main" id="{E58B37B1-8F05-B517-B6DF-059D0C695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186" y="4163091"/>
              <a:ext cx="46038" cy="206375"/>
            </a:xfrm>
            <a:custGeom>
              <a:avLst/>
              <a:gdLst>
                <a:gd name="T0" fmla="*/ 8 w 8"/>
                <a:gd name="T1" fmla="*/ 0 h 36"/>
                <a:gd name="T2" fmla="*/ 8 w 8"/>
                <a:gd name="T3" fmla="*/ 33 h 36"/>
                <a:gd name="T4" fmla="*/ 0 w 8"/>
                <a:gd name="T5" fmla="*/ 33 h 36"/>
                <a:gd name="T6" fmla="*/ 0 w 8"/>
                <a:gd name="T7" fmla="*/ 0 h 36"/>
                <a:gd name="T8" fmla="*/ 8 w 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6">
                  <a:moveTo>
                    <a:pt x="8" y="0"/>
                  </a:moveTo>
                  <a:cubicBezTo>
                    <a:pt x="8" y="33"/>
                    <a:pt x="8" y="33"/>
                    <a:pt x="8" y="33"/>
                  </a:cubicBezTo>
                  <a:cubicBezTo>
                    <a:pt x="8" y="36"/>
                    <a:pt x="0" y="36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3" name="Freeform 325">
              <a:extLst>
                <a:ext uri="{FF2B5EF4-FFF2-40B4-BE49-F238E27FC236}">
                  <a16:creationId xmlns:a16="http://schemas.microsoft.com/office/drawing/2014/main" id="{D0E2DC42-E087-4647-6AE2-260CE1058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7349" y="3966241"/>
              <a:ext cx="241300" cy="282575"/>
            </a:xfrm>
            <a:custGeom>
              <a:avLst/>
              <a:gdLst>
                <a:gd name="T0" fmla="*/ 21 w 42"/>
                <a:gd name="T1" fmla="*/ 0 h 49"/>
                <a:gd name="T2" fmla="*/ 36 w 42"/>
                <a:gd name="T3" fmla="*/ 25 h 49"/>
                <a:gd name="T4" fmla="*/ 6 w 42"/>
                <a:gd name="T5" fmla="*/ 25 h 49"/>
                <a:gd name="T6" fmla="*/ 21 w 42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49">
                  <a:moveTo>
                    <a:pt x="21" y="0"/>
                  </a:moveTo>
                  <a:cubicBezTo>
                    <a:pt x="34" y="0"/>
                    <a:pt x="42" y="14"/>
                    <a:pt x="36" y="25"/>
                  </a:cubicBezTo>
                  <a:cubicBezTo>
                    <a:pt x="24" y="49"/>
                    <a:pt x="18" y="49"/>
                    <a:pt x="6" y="25"/>
                  </a:cubicBezTo>
                  <a:cubicBezTo>
                    <a:pt x="0" y="14"/>
                    <a:pt x="8" y="0"/>
                    <a:pt x="21" y="0"/>
                  </a:cubicBezTo>
                  <a:close/>
                </a:path>
              </a:pathLst>
            </a:custGeom>
            <a:solidFill>
              <a:srgbClr val="E500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4" name="Freeform 326">
              <a:extLst>
                <a:ext uri="{FF2B5EF4-FFF2-40B4-BE49-F238E27FC236}">
                  <a16:creationId xmlns:a16="http://schemas.microsoft.com/office/drawing/2014/main" id="{9C7C892A-50DE-FDED-A07F-D3A77874A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661" y="5760116"/>
              <a:ext cx="1085850" cy="50800"/>
            </a:xfrm>
            <a:custGeom>
              <a:avLst/>
              <a:gdLst>
                <a:gd name="T0" fmla="*/ 684 w 684"/>
                <a:gd name="T1" fmla="*/ 32 h 32"/>
                <a:gd name="T2" fmla="*/ 0 w 684"/>
                <a:gd name="T3" fmla="*/ 32 h 32"/>
                <a:gd name="T4" fmla="*/ 7 w 684"/>
                <a:gd name="T5" fmla="*/ 0 h 32"/>
                <a:gd name="T6" fmla="*/ 676 w 684"/>
                <a:gd name="T7" fmla="*/ 0 h 32"/>
                <a:gd name="T8" fmla="*/ 684 w 684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4" h="32">
                  <a:moveTo>
                    <a:pt x="684" y="32"/>
                  </a:moveTo>
                  <a:lnTo>
                    <a:pt x="0" y="32"/>
                  </a:lnTo>
                  <a:lnTo>
                    <a:pt x="7" y="0"/>
                  </a:lnTo>
                  <a:lnTo>
                    <a:pt x="676" y="0"/>
                  </a:lnTo>
                  <a:lnTo>
                    <a:pt x="684" y="32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5" name="Freeform 327">
              <a:extLst>
                <a:ext uri="{FF2B5EF4-FFF2-40B4-BE49-F238E27FC236}">
                  <a16:creationId xmlns:a16="http://schemas.microsoft.com/office/drawing/2014/main" id="{00C9E6C2-0ECB-1E9E-F45F-7B47A5D0E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649" y="5160041"/>
              <a:ext cx="522288" cy="460375"/>
            </a:xfrm>
            <a:custGeom>
              <a:avLst/>
              <a:gdLst>
                <a:gd name="T0" fmla="*/ 7 w 91"/>
                <a:gd name="T1" fmla="*/ 0 h 80"/>
                <a:gd name="T2" fmla="*/ 84 w 91"/>
                <a:gd name="T3" fmla="*/ 0 h 80"/>
                <a:gd name="T4" fmla="*/ 91 w 91"/>
                <a:gd name="T5" fmla="*/ 7 h 80"/>
                <a:gd name="T6" fmla="*/ 91 w 91"/>
                <a:gd name="T7" fmla="*/ 73 h 80"/>
                <a:gd name="T8" fmla="*/ 84 w 91"/>
                <a:gd name="T9" fmla="*/ 80 h 80"/>
                <a:gd name="T10" fmla="*/ 7 w 91"/>
                <a:gd name="T11" fmla="*/ 80 h 80"/>
                <a:gd name="T12" fmla="*/ 0 w 91"/>
                <a:gd name="T13" fmla="*/ 73 h 80"/>
                <a:gd name="T14" fmla="*/ 0 w 91"/>
                <a:gd name="T15" fmla="*/ 7 h 80"/>
                <a:gd name="T16" fmla="*/ 7 w 91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80">
                  <a:moveTo>
                    <a:pt x="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8" y="0"/>
                    <a:pt x="91" y="3"/>
                    <a:pt x="91" y="7"/>
                  </a:cubicBezTo>
                  <a:cubicBezTo>
                    <a:pt x="91" y="73"/>
                    <a:pt x="91" y="73"/>
                    <a:pt x="91" y="73"/>
                  </a:cubicBezTo>
                  <a:cubicBezTo>
                    <a:pt x="91" y="77"/>
                    <a:pt x="88" y="80"/>
                    <a:pt x="84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3" y="80"/>
                    <a:pt x="0" y="77"/>
                    <a:pt x="0" y="7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6" name="Freeform 328">
              <a:extLst>
                <a:ext uri="{FF2B5EF4-FFF2-40B4-BE49-F238E27FC236}">
                  <a16:creationId xmlns:a16="http://schemas.microsoft.com/office/drawing/2014/main" id="{348C2B1C-70CD-E7AE-0E27-5C85FE857E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4036" y="5223541"/>
              <a:ext cx="419100" cy="334962"/>
            </a:xfrm>
            <a:custGeom>
              <a:avLst/>
              <a:gdLst>
                <a:gd name="T0" fmla="*/ 3 w 73"/>
                <a:gd name="T1" fmla="*/ 11 h 58"/>
                <a:gd name="T2" fmla="*/ 69 w 73"/>
                <a:gd name="T3" fmla="*/ 11 h 58"/>
                <a:gd name="T4" fmla="*/ 69 w 73"/>
                <a:gd name="T5" fmla="*/ 15 h 58"/>
                <a:gd name="T6" fmla="*/ 3 w 73"/>
                <a:gd name="T7" fmla="*/ 15 h 58"/>
                <a:gd name="T8" fmla="*/ 3 w 73"/>
                <a:gd name="T9" fmla="*/ 11 h 58"/>
                <a:gd name="T10" fmla="*/ 3 w 73"/>
                <a:gd name="T11" fmla="*/ 0 h 58"/>
                <a:gd name="T12" fmla="*/ 69 w 73"/>
                <a:gd name="T13" fmla="*/ 0 h 58"/>
                <a:gd name="T14" fmla="*/ 69 w 73"/>
                <a:gd name="T15" fmla="*/ 5 h 58"/>
                <a:gd name="T16" fmla="*/ 3 w 73"/>
                <a:gd name="T17" fmla="*/ 5 h 58"/>
                <a:gd name="T18" fmla="*/ 3 w 73"/>
                <a:gd name="T19" fmla="*/ 0 h 58"/>
                <a:gd name="T20" fmla="*/ 3 w 73"/>
                <a:gd name="T21" fmla="*/ 21 h 58"/>
                <a:gd name="T22" fmla="*/ 69 w 73"/>
                <a:gd name="T23" fmla="*/ 21 h 58"/>
                <a:gd name="T24" fmla="*/ 69 w 73"/>
                <a:gd name="T25" fmla="*/ 26 h 58"/>
                <a:gd name="T26" fmla="*/ 3 w 73"/>
                <a:gd name="T27" fmla="*/ 26 h 58"/>
                <a:gd name="T28" fmla="*/ 3 w 73"/>
                <a:gd name="T29" fmla="*/ 21 h 58"/>
                <a:gd name="T30" fmla="*/ 3 w 73"/>
                <a:gd name="T31" fmla="*/ 32 h 58"/>
                <a:gd name="T32" fmla="*/ 69 w 73"/>
                <a:gd name="T33" fmla="*/ 32 h 58"/>
                <a:gd name="T34" fmla="*/ 69 w 73"/>
                <a:gd name="T35" fmla="*/ 37 h 58"/>
                <a:gd name="T36" fmla="*/ 3 w 73"/>
                <a:gd name="T37" fmla="*/ 37 h 58"/>
                <a:gd name="T38" fmla="*/ 3 w 73"/>
                <a:gd name="T39" fmla="*/ 32 h 58"/>
                <a:gd name="T40" fmla="*/ 3 w 73"/>
                <a:gd name="T41" fmla="*/ 43 h 58"/>
                <a:gd name="T42" fmla="*/ 69 w 73"/>
                <a:gd name="T43" fmla="*/ 43 h 58"/>
                <a:gd name="T44" fmla="*/ 69 w 73"/>
                <a:gd name="T45" fmla="*/ 47 h 58"/>
                <a:gd name="T46" fmla="*/ 3 w 73"/>
                <a:gd name="T47" fmla="*/ 47 h 58"/>
                <a:gd name="T48" fmla="*/ 3 w 73"/>
                <a:gd name="T49" fmla="*/ 43 h 58"/>
                <a:gd name="T50" fmla="*/ 3 w 73"/>
                <a:gd name="T51" fmla="*/ 53 h 58"/>
                <a:gd name="T52" fmla="*/ 69 w 73"/>
                <a:gd name="T53" fmla="*/ 53 h 58"/>
                <a:gd name="T54" fmla="*/ 69 w 73"/>
                <a:gd name="T55" fmla="*/ 58 h 58"/>
                <a:gd name="T56" fmla="*/ 3 w 73"/>
                <a:gd name="T57" fmla="*/ 58 h 58"/>
                <a:gd name="T58" fmla="*/ 3 w 73"/>
                <a:gd name="T59" fmla="*/ 5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3" h="58">
                  <a:moveTo>
                    <a:pt x="3" y="11"/>
                  </a:moveTo>
                  <a:cubicBezTo>
                    <a:pt x="25" y="11"/>
                    <a:pt x="47" y="11"/>
                    <a:pt x="69" y="11"/>
                  </a:cubicBezTo>
                  <a:cubicBezTo>
                    <a:pt x="73" y="11"/>
                    <a:pt x="73" y="15"/>
                    <a:pt x="69" y="15"/>
                  </a:cubicBezTo>
                  <a:cubicBezTo>
                    <a:pt x="47" y="15"/>
                    <a:pt x="25" y="15"/>
                    <a:pt x="3" y="15"/>
                  </a:cubicBezTo>
                  <a:cubicBezTo>
                    <a:pt x="0" y="15"/>
                    <a:pt x="0" y="11"/>
                    <a:pt x="3" y="11"/>
                  </a:cubicBezTo>
                  <a:close/>
                  <a:moveTo>
                    <a:pt x="3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73" y="0"/>
                    <a:pt x="73" y="5"/>
                    <a:pt x="69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0" y="5"/>
                    <a:pt x="0" y="0"/>
                    <a:pt x="3" y="0"/>
                  </a:cubicBezTo>
                  <a:close/>
                  <a:moveTo>
                    <a:pt x="3" y="21"/>
                  </a:moveTo>
                  <a:cubicBezTo>
                    <a:pt x="25" y="21"/>
                    <a:pt x="47" y="21"/>
                    <a:pt x="69" y="21"/>
                  </a:cubicBezTo>
                  <a:cubicBezTo>
                    <a:pt x="73" y="21"/>
                    <a:pt x="73" y="26"/>
                    <a:pt x="69" y="26"/>
                  </a:cubicBezTo>
                  <a:cubicBezTo>
                    <a:pt x="47" y="26"/>
                    <a:pt x="25" y="26"/>
                    <a:pt x="3" y="26"/>
                  </a:cubicBezTo>
                  <a:cubicBezTo>
                    <a:pt x="0" y="26"/>
                    <a:pt x="0" y="21"/>
                    <a:pt x="3" y="21"/>
                  </a:cubicBezTo>
                  <a:close/>
                  <a:moveTo>
                    <a:pt x="3" y="32"/>
                  </a:moveTo>
                  <a:cubicBezTo>
                    <a:pt x="25" y="32"/>
                    <a:pt x="47" y="32"/>
                    <a:pt x="69" y="32"/>
                  </a:cubicBezTo>
                  <a:cubicBezTo>
                    <a:pt x="73" y="32"/>
                    <a:pt x="73" y="37"/>
                    <a:pt x="69" y="37"/>
                  </a:cubicBezTo>
                  <a:cubicBezTo>
                    <a:pt x="47" y="37"/>
                    <a:pt x="25" y="37"/>
                    <a:pt x="3" y="37"/>
                  </a:cubicBezTo>
                  <a:cubicBezTo>
                    <a:pt x="0" y="37"/>
                    <a:pt x="0" y="32"/>
                    <a:pt x="3" y="32"/>
                  </a:cubicBezTo>
                  <a:close/>
                  <a:moveTo>
                    <a:pt x="3" y="43"/>
                  </a:moveTo>
                  <a:cubicBezTo>
                    <a:pt x="25" y="43"/>
                    <a:pt x="47" y="43"/>
                    <a:pt x="69" y="43"/>
                  </a:cubicBezTo>
                  <a:cubicBezTo>
                    <a:pt x="73" y="43"/>
                    <a:pt x="73" y="47"/>
                    <a:pt x="69" y="47"/>
                  </a:cubicBezTo>
                  <a:cubicBezTo>
                    <a:pt x="47" y="47"/>
                    <a:pt x="25" y="47"/>
                    <a:pt x="3" y="47"/>
                  </a:cubicBezTo>
                  <a:cubicBezTo>
                    <a:pt x="0" y="47"/>
                    <a:pt x="0" y="43"/>
                    <a:pt x="3" y="43"/>
                  </a:cubicBezTo>
                  <a:close/>
                  <a:moveTo>
                    <a:pt x="3" y="53"/>
                  </a:moveTo>
                  <a:cubicBezTo>
                    <a:pt x="69" y="53"/>
                    <a:pt x="69" y="53"/>
                    <a:pt x="69" y="53"/>
                  </a:cubicBezTo>
                  <a:cubicBezTo>
                    <a:pt x="73" y="53"/>
                    <a:pt x="73" y="58"/>
                    <a:pt x="69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0" y="58"/>
                    <a:pt x="0" y="53"/>
                    <a:pt x="3" y="53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7" name="Rectangle 329">
              <a:extLst>
                <a:ext uri="{FF2B5EF4-FFF2-40B4-BE49-F238E27FC236}">
                  <a16:creationId xmlns:a16="http://schemas.microsoft.com/office/drawing/2014/main" id="{2B5C0620-B2CA-E7A3-76CD-8628844784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4336" y="3326478"/>
              <a:ext cx="212725" cy="214312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8" name="Rectangle 330">
              <a:extLst>
                <a:ext uri="{FF2B5EF4-FFF2-40B4-BE49-F238E27FC236}">
                  <a16:creationId xmlns:a16="http://schemas.microsoft.com/office/drawing/2014/main" id="{11E734A4-5F69-E3A2-8054-1794055D6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8149" y="3350291"/>
              <a:ext cx="160338" cy="160337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29" name="Rectangle 331">
              <a:extLst>
                <a:ext uri="{FF2B5EF4-FFF2-40B4-BE49-F238E27FC236}">
                  <a16:creationId xmlns:a16="http://schemas.microsoft.com/office/drawing/2014/main" id="{78A989EE-1713-31E8-6203-6533E5E20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1486" y="3383628"/>
              <a:ext cx="98425" cy="98425"/>
            </a:xfrm>
            <a:prstGeom prst="rect">
              <a:avLst/>
            </a:prstGeom>
            <a:solidFill>
              <a:srgbClr val="EA5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0" name="Freeform 332">
              <a:extLst>
                <a:ext uri="{FF2B5EF4-FFF2-40B4-BE49-F238E27FC236}">
                  <a16:creationId xmlns:a16="http://schemas.microsoft.com/office/drawing/2014/main" id="{013C5C78-7B6B-D642-3BD6-FD5A56EA8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4336" y="3032791"/>
              <a:ext cx="212725" cy="219075"/>
            </a:xfrm>
            <a:custGeom>
              <a:avLst/>
              <a:gdLst>
                <a:gd name="T0" fmla="*/ 4 w 37"/>
                <a:gd name="T1" fmla="*/ 0 h 38"/>
                <a:gd name="T2" fmla="*/ 32 w 37"/>
                <a:gd name="T3" fmla="*/ 0 h 38"/>
                <a:gd name="T4" fmla="*/ 37 w 37"/>
                <a:gd name="T5" fmla="*/ 0 h 38"/>
                <a:gd name="T6" fmla="*/ 37 w 37"/>
                <a:gd name="T7" fmla="*/ 5 h 38"/>
                <a:gd name="T8" fmla="*/ 37 w 37"/>
                <a:gd name="T9" fmla="*/ 33 h 38"/>
                <a:gd name="T10" fmla="*/ 37 w 37"/>
                <a:gd name="T11" fmla="*/ 38 h 38"/>
                <a:gd name="T12" fmla="*/ 32 w 37"/>
                <a:gd name="T13" fmla="*/ 38 h 38"/>
                <a:gd name="T14" fmla="*/ 4 w 37"/>
                <a:gd name="T15" fmla="*/ 38 h 38"/>
                <a:gd name="T16" fmla="*/ 0 w 37"/>
                <a:gd name="T17" fmla="*/ 38 h 38"/>
                <a:gd name="T18" fmla="*/ 0 w 37"/>
                <a:gd name="T19" fmla="*/ 33 h 38"/>
                <a:gd name="T20" fmla="*/ 0 w 37"/>
                <a:gd name="T21" fmla="*/ 5 h 38"/>
                <a:gd name="T22" fmla="*/ 0 w 37"/>
                <a:gd name="T23" fmla="*/ 0 h 38"/>
                <a:gd name="T24" fmla="*/ 4 w 37"/>
                <a:gd name="T2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38">
                  <a:moveTo>
                    <a:pt x="4" y="0"/>
                  </a:moveTo>
                  <a:cubicBezTo>
                    <a:pt x="14" y="0"/>
                    <a:pt x="23" y="0"/>
                    <a:pt x="3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14"/>
                    <a:pt x="37" y="24"/>
                    <a:pt x="37" y="33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3" y="38"/>
                    <a:pt x="1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24"/>
                    <a:pt x="0" y="14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1" name="Freeform 333">
              <a:extLst>
                <a:ext uri="{FF2B5EF4-FFF2-40B4-BE49-F238E27FC236}">
                  <a16:creationId xmlns:a16="http://schemas.microsoft.com/office/drawing/2014/main" id="{8F3F8A93-0066-D6CA-066D-7E3452A91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149" y="3061366"/>
              <a:ext cx="160338" cy="161925"/>
            </a:xfrm>
            <a:custGeom>
              <a:avLst/>
              <a:gdLst>
                <a:gd name="T0" fmla="*/ 0 w 28"/>
                <a:gd name="T1" fmla="*/ 0 h 28"/>
                <a:gd name="T2" fmla="*/ 28 w 28"/>
                <a:gd name="T3" fmla="*/ 0 h 28"/>
                <a:gd name="T4" fmla="*/ 28 w 28"/>
                <a:gd name="T5" fmla="*/ 28 h 28"/>
                <a:gd name="T6" fmla="*/ 0 w 28"/>
                <a:gd name="T7" fmla="*/ 28 h 28"/>
                <a:gd name="T8" fmla="*/ 0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0" y="0"/>
                  </a:moveTo>
                  <a:cubicBezTo>
                    <a:pt x="10" y="0"/>
                    <a:pt x="19" y="0"/>
                    <a:pt x="28" y="0"/>
                  </a:cubicBezTo>
                  <a:cubicBezTo>
                    <a:pt x="28" y="9"/>
                    <a:pt x="28" y="19"/>
                    <a:pt x="28" y="28"/>
                  </a:cubicBezTo>
                  <a:cubicBezTo>
                    <a:pt x="19" y="28"/>
                    <a:pt x="10" y="28"/>
                    <a:pt x="0" y="28"/>
                  </a:cubicBezTo>
                  <a:cubicBezTo>
                    <a:pt x="0" y="19"/>
                    <a:pt x="0" y="9"/>
                    <a:pt x="0" y="0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2" name="Freeform 334">
              <a:extLst>
                <a:ext uri="{FF2B5EF4-FFF2-40B4-BE49-F238E27FC236}">
                  <a16:creationId xmlns:a16="http://schemas.microsoft.com/office/drawing/2014/main" id="{7FFD7BA1-A4C8-5E95-50B9-31AE4C492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1486" y="3089941"/>
              <a:ext cx="98425" cy="104775"/>
            </a:xfrm>
            <a:custGeom>
              <a:avLst/>
              <a:gdLst>
                <a:gd name="T0" fmla="*/ 0 w 17"/>
                <a:gd name="T1" fmla="*/ 0 h 18"/>
                <a:gd name="T2" fmla="*/ 0 w 17"/>
                <a:gd name="T3" fmla="*/ 18 h 18"/>
                <a:gd name="T4" fmla="*/ 17 w 17"/>
                <a:gd name="T5" fmla="*/ 18 h 18"/>
                <a:gd name="T6" fmla="*/ 17 w 17"/>
                <a:gd name="T7" fmla="*/ 0 h 18"/>
                <a:gd name="T8" fmla="*/ 0 w 17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8">
                  <a:moveTo>
                    <a:pt x="0" y="0"/>
                  </a:moveTo>
                  <a:cubicBezTo>
                    <a:pt x="0" y="6"/>
                    <a:pt x="0" y="12"/>
                    <a:pt x="0" y="18"/>
                  </a:cubicBezTo>
                  <a:cubicBezTo>
                    <a:pt x="5" y="18"/>
                    <a:pt x="11" y="18"/>
                    <a:pt x="17" y="18"/>
                  </a:cubicBezTo>
                  <a:cubicBezTo>
                    <a:pt x="17" y="12"/>
                    <a:pt x="17" y="6"/>
                    <a:pt x="17" y="0"/>
                  </a:cubicBezTo>
                  <a:cubicBezTo>
                    <a:pt x="11" y="0"/>
                    <a:pt x="5" y="0"/>
                    <a:pt x="0" y="0"/>
                  </a:cubicBez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3" name="Rectangle 335">
              <a:extLst>
                <a:ext uri="{FF2B5EF4-FFF2-40B4-BE49-F238E27FC236}">
                  <a16:creationId xmlns:a16="http://schemas.microsoft.com/office/drawing/2014/main" id="{11BB51ED-FBCC-5C79-37CB-6947E08F6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4336" y="2456528"/>
              <a:ext cx="212725" cy="212725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4" name="Rectangle 336">
              <a:extLst>
                <a:ext uri="{FF2B5EF4-FFF2-40B4-BE49-F238E27FC236}">
                  <a16:creationId xmlns:a16="http://schemas.microsoft.com/office/drawing/2014/main" id="{1D8087CE-215E-1763-8591-E7DABDE6A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8149" y="2478753"/>
              <a:ext cx="160338" cy="168275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5" name="Rectangle 337">
              <a:extLst>
                <a:ext uri="{FF2B5EF4-FFF2-40B4-BE49-F238E27FC236}">
                  <a16:creationId xmlns:a16="http://schemas.microsoft.com/office/drawing/2014/main" id="{8E2B61FB-4660-2F48-5F0D-4FB5B4957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1486" y="2513678"/>
              <a:ext cx="98425" cy="98425"/>
            </a:xfrm>
            <a:prstGeom prst="rect">
              <a:avLst/>
            </a:prstGeom>
            <a:solidFill>
              <a:srgbClr val="CD8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6" name="Freeform 338">
              <a:extLst>
                <a:ext uri="{FF2B5EF4-FFF2-40B4-BE49-F238E27FC236}">
                  <a16:creationId xmlns:a16="http://schemas.microsoft.com/office/drawing/2014/main" id="{2C65A79A-0278-F69F-6BFF-0658FFEFC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4336" y="2743866"/>
              <a:ext cx="212725" cy="214312"/>
            </a:xfrm>
            <a:custGeom>
              <a:avLst/>
              <a:gdLst>
                <a:gd name="T0" fmla="*/ 4 w 37"/>
                <a:gd name="T1" fmla="*/ 0 h 37"/>
                <a:gd name="T2" fmla="*/ 32 w 37"/>
                <a:gd name="T3" fmla="*/ 0 h 37"/>
                <a:gd name="T4" fmla="*/ 37 w 37"/>
                <a:gd name="T5" fmla="*/ 0 h 37"/>
                <a:gd name="T6" fmla="*/ 37 w 37"/>
                <a:gd name="T7" fmla="*/ 4 h 37"/>
                <a:gd name="T8" fmla="*/ 37 w 37"/>
                <a:gd name="T9" fmla="*/ 33 h 37"/>
                <a:gd name="T10" fmla="*/ 37 w 37"/>
                <a:gd name="T11" fmla="*/ 37 h 37"/>
                <a:gd name="T12" fmla="*/ 32 w 37"/>
                <a:gd name="T13" fmla="*/ 37 h 37"/>
                <a:gd name="T14" fmla="*/ 4 w 37"/>
                <a:gd name="T15" fmla="*/ 37 h 37"/>
                <a:gd name="T16" fmla="*/ 0 w 37"/>
                <a:gd name="T17" fmla="*/ 37 h 37"/>
                <a:gd name="T18" fmla="*/ 0 w 37"/>
                <a:gd name="T19" fmla="*/ 33 h 37"/>
                <a:gd name="T20" fmla="*/ 0 w 37"/>
                <a:gd name="T21" fmla="*/ 4 h 37"/>
                <a:gd name="T22" fmla="*/ 0 w 37"/>
                <a:gd name="T23" fmla="*/ 0 h 37"/>
                <a:gd name="T24" fmla="*/ 4 w 37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37">
                  <a:moveTo>
                    <a:pt x="4" y="0"/>
                  </a:moveTo>
                  <a:cubicBezTo>
                    <a:pt x="14" y="0"/>
                    <a:pt x="23" y="0"/>
                    <a:pt x="3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14"/>
                    <a:pt x="37" y="23"/>
                    <a:pt x="37" y="33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14" y="37"/>
                    <a:pt x="4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23"/>
                    <a:pt x="0" y="1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7" name="Freeform 339">
              <a:extLst>
                <a:ext uri="{FF2B5EF4-FFF2-40B4-BE49-F238E27FC236}">
                  <a16:creationId xmlns:a16="http://schemas.microsoft.com/office/drawing/2014/main" id="{282CEBE9-92FD-158B-0DE1-534E34A53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149" y="2767678"/>
              <a:ext cx="160338" cy="166687"/>
            </a:xfrm>
            <a:custGeom>
              <a:avLst/>
              <a:gdLst>
                <a:gd name="T0" fmla="*/ 0 w 28"/>
                <a:gd name="T1" fmla="*/ 0 h 29"/>
                <a:gd name="T2" fmla="*/ 28 w 28"/>
                <a:gd name="T3" fmla="*/ 0 h 29"/>
                <a:gd name="T4" fmla="*/ 28 w 28"/>
                <a:gd name="T5" fmla="*/ 29 h 29"/>
                <a:gd name="T6" fmla="*/ 0 w 28"/>
                <a:gd name="T7" fmla="*/ 29 h 29"/>
                <a:gd name="T8" fmla="*/ 0 w 28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0" y="0"/>
                  </a:moveTo>
                  <a:cubicBezTo>
                    <a:pt x="10" y="0"/>
                    <a:pt x="19" y="0"/>
                    <a:pt x="28" y="0"/>
                  </a:cubicBezTo>
                  <a:cubicBezTo>
                    <a:pt x="28" y="10"/>
                    <a:pt x="28" y="19"/>
                    <a:pt x="28" y="29"/>
                  </a:cubicBezTo>
                  <a:cubicBezTo>
                    <a:pt x="19" y="29"/>
                    <a:pt x="10" y="29"/>
                    <a:pt x="0" y="29"/>
                  </a:cubicBezTo>
                  <a:cubicBezTo>
                    <a:pt x="0" y="19"/>
                    <a:pt x="0" y="10"/>
                    <a:pt x="0" y="0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8" name="Freeform 340">
              <a:extLst>
                <a:ext uri="{FF2B5EF4-FFF2-40B4-BE49-F238E27FC236}">
                  <a16:creationId xmlns:a16="http://schemas.microsoft.com/office/drawing/2014/main" id="{A8B9416B-A21D-9456-E956-62112DF1AA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1486" y="2802603"/>
              <a:ext cx="98425" cy="9683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7 h 17"/>
                <a:gd name="T4" fmla="*/ 17 w 17"/>
                <a:gd name="T5" fmla="*/ 17 h 17"/>
                <a:gd name="T6" fmla="*/ 17 w 17"/>
                <a:gd name="T7" fmla="*/ 0 h 17"/>
                <a:gd name="T8" fmla="*/ 0 w 17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cubicBezTo>
                    <a:pt x="0" y="6"/>
                    <a:pt x="0" y="12"/>
                    <a:pt x="0" y="17"/>
                  </a:cubicBezTo>
                  <a:cubicBezTo>
                    <a:pt x="5" y="17"/>
                    <a:pt x="11" y="17"/>
                    <a:pt x="17" y="17"/>
                  </a:cubicBezTo>
                  <a:cubicBezTo>
                    <a:pt x="17" y="12"/>
                    <a:pt x="17" y="6"/>
                    <a:pt x="17" y="0"/>
                  </a:cubicBezTo>
                  <a:cubicBezTo>
                    <a:pt x="11" y="0"/>
                    <a:pt x="5" y="0"/>
                    <a:pt x="0" y="0"/>
                  </a:cubicBezTo>
                  <a:close/>
                </a:path>
              </a:pathLst>
            </a:custGeom>
            <a:solidFill>
              <a:srgbClr val="63C3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39" name="Rectangle 341">
              <a:extLst>
                <a:ext uri="{FF2B5EF4-FFF2-40B4-BE49-F238E27FC236}">
                  <a16:creationId xmlns:a16="http://schemas.microsoft.com/office/drawing/2014/main" id="{F9A2DA08-900D-0194-AFFA-B4015A6337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474" y="2456528"/>
              <a:ext cx="1446213" cy="1084262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0" name="Rectangle 342">
              <a:extLst>
                <a:ext uri="{FF2B5EF4-FFF2-40B4-BE49-F238E27FC236}">
                  <a16:creationId xmlns:a16="http://schemas.microsoft.com/office/drawing/2014/main" id="{A5ACA697-F34F-D8AE-A8EB-15E5F6491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6049" y="2478753"/>
              <a:ext cx="1395413" cy="1031875"/>
            </a:xfrm>
            <a:prstGeom prst="rect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1" name="Rectangle 343">
              <a:extLst>
                <a:ext uri="{FF2B5EF4-FFF2-40B4-BE49-F238E27FC236}">
                  <a16:creationId xmlns:a16="http://schemas.microsoft.com/office/drawing/2014/main" id="{82B8310E-9DCD-A1A5-110A-AC44A1DEE6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586" y="2588291"/>
              <a:ext cx="1176338" cy="819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2" name="Rectangle 344">
              <a:extLst>
                <a:ext uri="{FF2B5EF4-FFF2-40B4-BE49-F238E27FC236}">
                  <a16:creationId xmlns:a16="http://schemas.microsoft.com/office/drawing/2014/main" id="{75FF219A-7D72-0537-DD72-02721EECF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6011" y="2658141"/>
              <a:ext cx="103188" cy="679450"/>
            </a:xfrm>
            <a:prstGeom prst="rect">
              <a:avLst/>
            </a:prstGeom>
            <a:solidFill>
              <a:srgbClr val="EA5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3" name="Rectangle 345">
              <a:extLst>
                <a:ext uri="{FF2B5EF4-FFF2-40B4-BE49-F238E27FC236}">
                  <a16:creationId xmlns:a16="http://schemas.microsoft.com/office/drawing/2014/main" id="{9AD28002-ACC4-62A5-84BA-8331FEB29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8524" y="2750216"/>
              <a:ext cx="103188" cy="587375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4" name="Rectangle 346">
              <a:extLst>
                <a:ext uri="{FF2B5EF4-FFF2-40B4-BE49-F238E27FC236}">
                  <a16:creationId xmlns:a16="http://schemas.microsoft.com/office/drawing/2014/main" id="{60AB31B4-D0B5-4A4B-D1B5-5A57A8B57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5799" y="2912141"/>
              <a:ext cx="96838" cy="425450"/>
            </a:xfrm>
            <a:prstGeom prst="rect">
              <a:avLst/>
            </a:prstGeom>
            <a:solidFill>
              <a:srgbClr val="63C3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5" name="Rectangle 347">
              <a:extLst>
                <a:ext uri="{FF2B5EF4-FFF2-40B4-BE49-F238E27FC236}">
                  <a16:creationId xmlns:a16="http://schemas.microsoft.com/office/drawing/2014/main" id="{D5000E8A-21C9-8E99-7868-DCF06436C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8311" y="3021678"/>
              <a:ext cx="96838" cy="315912"/>
            </a:xfrm>
            <a:prstGeom prst="rect">
              <a:avLst/>
            </a:prstGeom>
            <a:solidFill>
              <a:srgbClr val="CD8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6" name="Rectangle 348">
              <a:extLst>
                <a:ext uri="{FF2B5EF4-FFF2-40B4-BE49-F238E27FC236}">
                  <a16:creationId xmlns:a16="http://schemas.microsoft.com/office/drawing/2014/main" id="{F404E547-6F9E-5D06-FD74-A1DD8D24F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8311" y="2824828"/>
              <a:ext cx="384175" cy="6350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7" name="Rectangle 349">
              <a:extLst>
                <a:ext uri="{FF2B5EF4-FFF2-40B4-BE49-F238E27FC236}">
                  <a16:creationId xmlns:a16="http://schemas.microsoft.com/office/drawing/2014/main" id="{5EDA6D61-2463-BF04-7FD3-E5CE208B0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8311" y="2658141"/>
              <a:ext cx="601663" cy="6350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8" name="Oval 350">
              <a:extLst>
                <a:ext uri="{FF2B5EF4-FFF2-40B4-BE49-F238E27FC236}">
                  <a16:creationId xmlns:a16="http://schemas.microsoft.com/office/drawing/2014/main" id="{21D2D340-4EFD-D875-098F-C2C5EAA735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111" y="2542253"/>
              <a:ext cx="419100" cy="420687"/>
            </a:xfrm>
            <a:prstGeom prst="ellipse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49" name="Oval 351">
              <a:extLst>
                <a:ext uri="{FF2B5EF4-FFF2-40B4-BE49-F238E27FC236}">
                  <a16:creationId xmlns:a16="http://schemas.microsoft.com/office/drawing/2014/main" id="{1C32665D-7CB2-A88A-9683-5F5651702C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336" y="2570828"/>
              <a:ext cx="366713" cy="369887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0" name="Oval 352">
              <a:extLst>
                <a:ext uri="{FF2B5EF4-FFF2-40B4-BE49-F238E27FC236}">
                  <a16:creationId xmlns:a16="http://schemas.microsoft.com/office/drawing/2014/main" id="{03006BE6-8D66-66A3-CD13-442D7EF14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261" y="2600991"/>
              <a:ext cx="303213" cy="304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1" name="Freeform 353">
              <a:extLst>
                <a:ext uri="{FF2B5EF4-FFF2-40B4-BE49-F238E27FC236}">
                  <a16:creationId xmlns:a16="http://schemas.microsoft.com/office/drawing/2014/main" id="{0C0761A8-E40B-87C8-732C-DFC6B746B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836" y="2629566"/>
              <a:ext cx="246063" cy="223837"/>
            </a:xfrm>
            <a:custGeom>
              <a:avLst/>
              <a:gdLst>
                <a:gd name="T0" fmla="*/ 21 w 43"/>
                <a:gd name="T1" fmla="*/ 0 h 39"/>
                <a:gd name="T2" fmla="*/ 43 w 43"/>
                <a:gd name="T3" fmla="*/ 22 h 39"/>
                <a:gd name="T4" fmla="*/ 34 w 43"/>
                <a:gd name="T5" fmla="*/ 39 h 39"/>
                <a:gd name="T6" fmla="*/ 29 w 43"/>
                <a:gd name="T7" fmla="*/ 35 h 39"/>
                <a:gd name="T8" fmla="*/ 36 w 43"/>
                <a:gd name="T9" fmla="*/ 22 h 39"/>
                <a:gd name="T10" fmla="*/ 21 w 43"/>
                <a:gd name="T11" fmla="*/ 7 h 39"/>
                <a:gd name="T12" fmla="*/ 6 w 43"/>
                <a:gd name="T13" fmla="*/ 22 h 39"/>
                <a:gd name="T14" fmla="*/ 14 w 43"/>
                <a:gd name="T15" fmla="*/ 35 h 39"/>
                <a:gd name="T16" fmla="*/ 9 w 43"/>
                <a:gd name="T17" fmla="*/ 39 h 39"/>
                <a:gd name="T18" fmla="*/ 0 w 43"/>
                <a:gd name="T19" fmla="*/ 22 h 39"/>
                <a:gd name="T20" fmla="*/ 21 w 43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21" y="0"/>
                  </a:moveTo>
                  <a:cubicBezTo>
                    <a:pt x="33" y="0"/>
                    <a:pt x="43" y="10"/>
                    <a:pt x="43" y="22"/>
                  </a:cubicBezTo>
                  <a:cubicBezTo>
                    <a:pt x="43" y="29"/>
                    <a:pt x="39" y="35"/>
                    <a:pt x="34" y="39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3" y="32"/>
                    <a:pt x="36" y="27"/>
                    <a:pt x="36" y="22"/>
                  </a:cubicBezTo>
                  <a:cubicBezTo>
                    <a:pt x="36" y="14"/>
                    <a:pt x="30" y="7"/>
                    <a:pt x="21" y="7"/>
                  </a:cubicBezTo>
                  <a:cubicBezTo>
                    <a:pt x="13" y="7"/>
                    <a:pt x="6" y="14"/>
                    <a:pt x="6" y="22"/>
                  </a:cubicBezTo>
                  <a:cubicBezTo>
                    <a:pt x="6" y="27"/>
                    <a:pt x="9" y="32"/>
                    <a:pt x="14" y="35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3" y="35"/>
                    <a:pt x="0" y="29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lose/>
                </a:path>
              </a:pathLst>
            </a:custGeom>
            <a:solidFill>
              <a:srgbClr val="AFC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2" name="Oval 354">
              <a:extLst>
                <a:ext uri="{FF2B5EF4-FFF2-40B4-BE49-F238E27FC236}">
                  <a16:creationId xmlns:a16="http://schemas.microsoft.com/office/drawing/2014/main" id="{F7C4D8BA-6C4E-6748-4B2D-10FA806BD7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024" y="2732753"/>
              <a:ext cx="39688" cy="41275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3" name="Freeform 355">
              <a:extLst>
                <a:ext uri="{FF2B5EF4-FFF2-40B4-BE49-F238E27FC236}">
                  <a16:creationId xmlns:a16="http://schemas.microsoft.com/office/drawing/2014/main" id="{B4F8C52A-CAEB-0982-BB3F-E7A32EC50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024" y="2697828"/>
              <a:ext cx="120650" cy="76200"/>
            </a:xfrm>
            <a:custGeom>
              <a:avLst/>
              <a:gdLst>
                <a:gd name="T0" fmla="*/ 21 w 21"/>
                <a:gd name="T1" fmla="*/ 0 h 13"/>
                <a:gd name="T2" fmla="*/ 16 w 21"/>
                <a:gd name="T3" fmla="*/ 5 h 13"/>
                <a:gd name="T4" fmla="*/ 4 w 21"/>
                <a:gd name="T5" fmla="*/ 11 h 13"/>
                <a:gd name="T6" fmla="*/ 2 w 21"/>
                <a:gd name="T7" fmla="*/ 8 h 13"/>
                <a:gd name="T8" fmla="*/ 14 w 21"/>
                <a:gd name="T9" fmla="*/ 1 h 13"/>
                <a:gd name="T10" fmla="*/ 21 w 21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3">
                  <a:moveTo>
                    <a:pt x="21" y="0"/>
                  </a:moveTo>
                  <a:cubicBezTo>
                    <a:pt x="16" y="5"/>
                    <a:pt x="16" y="5"/>
                    <a:pt x="16" y="5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14" y="1"/>
                    <a:pt x="14" y="1"/>
                    <a:pt x="14" y="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4" name="Oval 356">
              <a:extLst>
                <a:ext uri="{FF2B5EF4-FFF2-40B4-BE49-F238E27FC236}">
                  <a16:creationId xmlns:a16="http://schemas.microsoft.com/office/drawing/2014/main" id="{536E4491-6EB0-56E1-DD69-0058125CFA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111" y="3026441"/>
              <a:ext cx="419100" cy="420687"/>
            </a:xfrm>
            <a:prstGeom prst="ellipse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5" name="Oval 357">
              <a:extLst>
                <a:ext uri="{FF2B5EF4-FFF2-40B4-BE49-F238E27FC236}">
                  <a16:creationId xmlns:a16="http://schemas.microsoft.com/office/drawing/2014/main" id="{56E1E6B3-733D-0A58-C8FF-48ED75A19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336" y="3055016"/>
              <a:ext cx="366713" cy="369887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6" name="Oval 358">
              <a:extLst>
                <a:ext uri="{FF2B5EF4-FFF2-40B4-BE49-F238E27FC236}">
                  <a16:creationId xmlns:a16="http://schemas.microsoft.com/office/drawing/2014/main" id="{B8A2BA0F-949A-C51E-3A28-579DE643A2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261" y="3085178"/>
              <a:ext cx="303213" cy="304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7" name="Freeform 359">
              <a:extLst>
                <a:ext uri="{FF2B5EF4-FFF2-40B4-BE49-F238E27FC236}">
                  <a16:creationId xmlns:a16="http://schemas.microsoft.com/office/drawing/2014/main" id="{595EFF7C-4556-FA88-007F-FF9F83C79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836" y="3113753"/>
              <a:ext cx="246063" cy="223837"/>
            </a:xfrm>
            <a:custGeom>
              <a:avLst/>
              <a:gdLst>
                <a:gd name="T0" fmla="*/ 21 w 43"/>
                <a:gd name="T1" fmla="*/ 0 h 39"/>
                <a:gd name="T2" fmla="*/ 43 w 43"/>
                <a:gd name="T3" fmla="*/ 22 h 39"/>
                <a:gd name="T4" fmla="*/ 34 w 43"/>
                <a:gd name="T5" fmla="*/ 39 h 39"/>
                <a:gd name="T6" fmla="*/ 29 w 43"/>
                <a:gd name="T7" fmla="*/ 35 h 39"/>
                <a:gd name="T8" fmla="*/ 36 w 43"/>
                <a:gd name="T9" fmla="*/ 22 h 39"/>
                <a:gd name="T10" fmla="*/ 21 w 43"/>
                <a:gd name="T11" fmla="*/ 7 h 39"/>
                <a:gd name="T12" fmla="*/ 6 w 43"/>
                <a:gd name="T13" fmla="*/ 22 h 39"/>
                <a:gd name="T14" fmla="*/ 14 w 43"/>
                <a:gd name="T15" fmla="*/ 35 h 39"/>
                <a:gd name="T16" fmla="*/ 9 w 43"/>
                <a:gd name="T17" fmla="*/ 39 h 39"/>
                <a:gd name="T18" fmla="*/ 0 w 43"/>
                <a:gd name="T19" fmla="*/ 22 h 39"/>
                <a:gd name="T20" fmla="*/ 21 w 43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21" y="0"/>
                  </a:moveTo>
                  <a:cubicBezTo>
                    <a:pt x="33" y="0"/>
                    <a:pt x="43" y="10"/>
                    <a:pt x="43" y="22"/>
                  </a:cubicBezTo>
                  <a:cubicBezTo>
                    <a:pt x="43" y="29"/>
                    <a:pt x="39" y="35"/>
                    <a:pt x="34" y="39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3" y="32"/>
                    <a:pt x="36" y="27"/>
                    <a:pt x="36" y="22"/>
                  </a:cubicBezTo>
                  <a:cubicBezTo>
                    <a:pt x="36" y="14"/>
                    <a:pt x="30" y="7"/>
                    <a:pt x="21" y="7"/>
                  </a:cubicBezTo>
                  <a:cubicBezTo>
                    <a:pt x="13" y="7"/>
                    <a:pt x="6" y="14"/>
                    <a:pt x="6" y="22"/>
                  </a:cubicBezTo>
                  <a:cubicBezTo>
                    <a:pt x="6" y="27"/>
                    <a:pt x="9" y="32"/>
                    <a:pt x="14" y="35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3" y="35"/>
                    <a:pt x="0" y="29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lose/>
                </a:path>
              </a:pathLst>
            </a:custGeom>
            <a:solidFill>
              <a:srgbClr val="EA5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8" name="Oval 360">
              <a:extLst>
                <a:ext uri="{FF2B5EF4-FFF2-40B4-BE49-F238E27FC236}">
                  <a16:creationId xmlns:a16="http://schemas.microsoft.com/office/drawing/2014/main" id="{C36AF539-8728-7F53-2B36-66B88E533D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024" y="3216941"/>
              <a:ext cx="39688" cy="41275"/>
            </a:xfrm>
            <a:prstGeom prst="ellipse">
              <a:avLst/>
            </a:pr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559" name="Freeform 361">
              <a:extLst>
                <a:ext uri="{FF2B5EF4-FFF2-40B4-BE49-F238E27FC236}">
                  <a16:creationId xmlns:a16="http://schemas.microsoft.com/office/drawing/2014/main" id="{77B71BF6-2878-D766-5304-B44FAF462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49" y="3205828"/>
              <a:ext cx="127000" cy="46037"/>
            </a:xfrm>
            <a:custGeom>
              <a:avLst/>
              <a:gdLst>
                <a:gd name="T0" fmla="*/ 0 w 22"/>
                <a:gd name="T1" fmla="*/ 1 h 8"/>
                <a:gd name="T2" fmla="*/ 7 w 22"/>
                <a:gd name="T3" fmla="*/ 0 h 8"/>
                <a:gd name="T4" fmla="*/ 20 w 22"/>
                <a:gd name="T5" fmla="*/ 4 h 8"/>
                <a:gd name="T6" fmla="*/ 19 w 22"/>
                <a:gd name="T7" fmla="*/ 8 h 8"/>
                <a:gd name="T8" fmla="*/ 6 w 22"/>
                <a:gd name="T9" fmla="*/ 4 h 8"/>
                <a:gd name="T10" fmla="*/ 0 w 22"/>
                <a:gd name="T1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8">
                  <a:moveTo>
                    <a:pt x="0" y="1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5"/>
                    <a:pt x="21" y="8"/>
                    <a:pt x="19" y="8"/>
                  </a:cubicBezTo>
                  <a:cubicBezTo>
                    <a:pt x="6" y="4"/>
                    <a:pt x="6" y="4"/>
                    <a:pt x="6" y="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60A61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pic>
        <p:nvPicPr>
          <p:cNvPr id="3" name="audio bookmark trigger 14s">
            <a:hlinkClick r:id="" action="ppaction://media"/>
            <a:extLst>
              <a:ext uri="{FF2B5EF4-FFF2-40B4-BE49-F238E27FC236}">
                <a16:creationId xmlns:a16="http://schemas.microsoft.com/office/drawing/2014/main" id="{474A093A-9FD6-72F5-54DB-11277FDD57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0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73145" y="1904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334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7000"/>
    </mc:Choice>
    <mc:Fallback>
      <p:transition advTm="27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447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mute="1" showWhenStopped="0">
                    <p:cTn id="7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  <p:seq concurrent="1" nextAc="seek">
                  <p:cTn id="8" restart="whenNotActive" fill="hold" evtFilter="cancelBubble" nodeType="interactiveSeq">
                    <p:stCondLst>
                      <p:cond evt="onMediaBookmark" delay="0">
                        <p:tgtEl>
                          <p14:bmkTgt spid="3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" presetClass="entr" presetSubtype="8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42" presetClass="path" presetSubtype="0" accel="50000" decel="50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4.07407E-6 L -1.66667E-6 0.12176 " pathEditMode="relative" rAng="0" ptsTypes="AA">
                                          <p:cBhvr>
                                            <p:cTn id="3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4.81481E-6 L -1.66667E-6 0.11967 " pathEditMode="relative" rAng="0" ptsTypes="AA">
                                          <p:cBhvr>
                                            <p:cTn id="3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97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4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7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1" dur="10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4.44444E-6 L 0.18021 4.44444E-6 " pathEditMode="relative" rAng="0" ptsTypes="AA">
                                          <p:cBhvr>
                                            <p:cTn id="4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01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63" presetClass="path" presetSubtype="0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3.33333E-6 3.7037E-7 L 0.00065 0.08912 " pathEditMode="relative" rAng="0" ptsTypes="AA">
                                          <p:cBhvr>
                                            <p:cTn id="47" dur="1000" fill="hold"/>
                                            <p:tgtEl>
                                              <p:spTgt spid="5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" y="4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250"/>
                                            <p:tgtEl>
                                              <p:spTgt spid="4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2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9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4.44444E-6 L 0.17396 4.44444E-6 " pathEditMode="relative" rAng="0" ptsTypes="AA">
                                          <p:cBhvr>
                                            <p:cTn id="60" dur="10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69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2" presetID="42" presetClass="path" presetSubtype="0" accel="50000" decel="50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7.40741E-7 L 3.75E-6 0.17315 " pathEditMode="relative" rAng="0" ptsTypes="AA">
                                          <p:cBhvr>
                                            <p:cTn id="63" dur="1000" fill="hold"/>
                                            <p:tgtEl>
                                              <p:spTgt spid="5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86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64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7396 4.44444E-6 L 0.17396 -0.175 " pathEditMode="relative" rAng="0" ptsTypes="AA">
                                          <p:cBhvr>
                                            <p:cTn id="65" dur="10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75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67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7.40741E-7 L 0.17395 7.40741E-7 " pathEditMode="relative" rAng="0" ptsTypes="AA">
                                          <p:cBhvr>
                                            <p:cTn id="68" dur="1000" fill="hold"/>
                                            <p:tgtEl>
                                              <p:spTgt spid="5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69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396 -0.175 L 0.34804 -0.175 " pathEditMode="relative" rAng="0" ptsTypes="AA">
                                          <p:cBhvr>
                                            <p:cTn id="70" dur="10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69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2" presetID="42" presetClass="path" presetSubtype="0" accel="50000" decel="50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395 7.40741E-7 L 0.17382 0.16574 " pathEditMode="relative" rAng="0" ptsTypes="AA">
                                          <p:cBhvr>
                                            <p:cTn id="73" dur="1000" fill="hold"/>
                                            <p:tgtEl>
                                              <p:spTgt spid="5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" y="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34804 -0.175 L 0.34804 -0.00139 " pathEditMode="relative" rAng="0" ptsTypes="AA">
                                          <p:cBhvr>
                                            <p:cTn id="75" dur="10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868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77" presetID="35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395 7.40741E-7 L 3.75E-6 7.40741E-7 " pathEditMode="relative" rAng="0" ptsTypes="AA">
                                          <p:cBhvr>
                                            <p:cTn id="78" dur="1000" fill="hold"/>
                                            <p:tgtEl>
                                              <p:spTgt spid="5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69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3000"/>
                                </p:stCondLst>
                                <p:childTnLst>
                                  <p:par>
                                    <p:cTn id="80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" dur="500"/>
                                            <p:tgtEl>
                                              <p:spTgt spid="38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Bookmark 1"/>
                      </p:tgtEl>
                    </p:cond>
                  </p:nextCondLst>
                </p:seq>
              </p:childTnLst>
            </p:cTn>
          </p:par>
        </p:tnLst>
        <p:bldLst>
          <p:bldP spid="453" grpId="0" animBg="1"/>
          <p:bldP spid="453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447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mute="1" showWhenStopped="0">
                    <p:cTn id="7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Zero Logistics">
  <a:themeElements>
    <a:clrScheme name="Zero Logistics">
      <a:dk1>
        <a:srgbClr val="560A61"/>
      </a:dk1>
      <a:lt1>
        <a:srgbClr val="FFFFFF"/>
      </a:lt1>
      <a:dk2>
        <a:srgbClr val="745339"/>
      </a:dk2>
      <a:lt2>
        <a:srgbClr val="C5946B"/>
      </a:lt2>
      <a:accent1>
        <a:srgbClr val="CF82B6"/>
      </a:accent1>
      <a:accent2>
        <a:srgbClr val="66C4D0"/>
      </a:accent2>
      <a:accent3>
        <a:srgbClr val="FFCC01"/>
      </a:accent3>
      <a:accent4>
        <a:srgbClr val="EA5670"/>
      </a:accent4>
      <a:accent5>
        <a:srgbClr val="AFCB1E"/>
      </a:accent5>
      <a:accent6>
        <a:srgbClr val="E5194A"/>
      </a:accent6>
      <a:hlink>
        <a:srgbClr val="F27D3C"/>
      </a:hlink>
      <a:folHlink>
        <a:srgbClr val="7E4196"/>
      </a:folHlink>
    </a:clrScheme>
    <a:fontScheme name="Custom 5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30BA10C8AB784DAB17B53F66311B85" ma:contentTypeVersion="17" ma:contentTypeDescription="Create a new document." ma:contentTypeScope="" ma:versionID="9a4afbef0cebab19f64575dfa6d2fb1b">
  <xsd:schema xmlns:xsd="http://www.w3.org/2001/XMLSchema" xmlns:xs="http://www.w3.org/2001/XMLSchema" xmlns:p="http://schemas.microsoft.com/office/2006/metadata/properties" xmlns:ns2="68e1ab35-ff8e-44ca-82a7-f81c04950d13" xmlns:ns3="a5bf85ab-5b89-45d5-812d-d881043611a5" targetNamespace="http://schemas.microsoft.com/office/2006/metadata/properties" ma:root="true" ma:fieldsID="a56bcb5265aca5f60241e3e41bf120b0" ns2:_="" ns3:_="">
    <xsd:import namespace="68e1ab35-ff8e-44ca-82a7-f81c04950d1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1ab35-ff8e-44ca-82a7-f81c04950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e1ab35-ff8e-44ca-82a7-f81c04950d13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4A6987-7775-4C20-BF4F-82EE421FF1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e1ab35-ff8e-44ca-82a7-f81c04950d13"/>
    <ds:schemaRef ds:uri="a5bf85ab-5b89-45d5-812d-d88104361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B8D664-5800-442C-B4A8-371DEF2F8304}">
  <ds:schemaRefs>
    <ds:schemaRef ds:uri="68e1ab35-ff8e-44ca-82a7-f81c04950d13"/>
    <ds:schemaRef ds:uri="http://schemas.microsoft.com/office/infopath/2007/PartnerControls"/>
    <ds:schemaRef ds:uri="http://schemas.microsoft.com/office/2006/documentManagement/types"/>
    <ds:schemaRef ds:uri="a5bf85ab-5b89-45d5-812d-d881043611a5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3AF7914-27F4-471D-B138-E0932537EA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302</Words>
  <Application>Microsoft Office PowerPoint</Application>
  <PresentationFormat>Widescreen</PresentationFormat>
  <Paragraphs>26</Paragraphs>
  <Slides>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Segoe UI</vt:lpstr>
      <vt:lpstr>Segoe UI Semibold</vt:lpstr>
      <vt:lpstr>Tahoma</vt:lpstr>
      <vt:lpstr>Zero Logistics</vt:lpstr>
      <vt:lpstr>Single sequence playback</vt:lpstr>
      <vt:lpstr>Looping sequence playback</vt:lpstr>
    </vt:vector>
  </TitlesOfParts>
  <Company>BrightCarbon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Three-step packing process</dc:title>
  <dc:subject>Blog &amp; Training</dc:subject>
  <dc:creator>Jamie Garroch</dc:creator>
  <dc:description>Created by Jamie Garroch 26APR2022 based on an knowledge published on 25FEB2015</dc:description>
  <cp:lastModifiedBy>Jamie Garroch</cp:lastModifiedBy>
  <cp:revision>1</cp:revision>
  <dcterms:created xsi:type="dcterms:W3CDTF">2022-04-26T16:37:30Z</dcterms:created>
  <dcterms:modified xsi:type="dcterms:W3CDTF">2022-04-26T19:23:43Z</dcterms:modified>
  <cp:category>Animation techniques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0x0101009B30BA10C8AB784DAB17B53F66311B85</vt:lpwstr>
  </property>
  <property fmtid="{D5CDD505-2E9C-101B-9397-08002B2CF9AE}" pid="3" name="MediaServiceImageTags">
    <vt:lpwstr/>
  </property>
</Properties>
</file>