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1E3A"/>
    <a:srgbClr val="295B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4D79BD-AAFA-4B09-9912-835FC31182AB}" v="550" dt="2021-12-09T00:21:36.3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1644" y="1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Mengdehl" userId="3c7dcee0-4664-4784-a557-cd881a686704" providerId="ADAL" clId="{B24D79BD-AAFA-4B09-9912-835FC31182AB}"/>
    <pc:docChg chg="undo custSel addSld modSld">
      <pc:chgData name="Ingrid Mengdehl" userId="3c7dcee0-4664-4784-a557-cd881a686704" providerId="ADAL" clId="{B24D79BD-AAFA-4B09-9912-835FC31182AB}" dt="2021-12-09T00:22:23.276" v="1086" actId="1035"/>
      <pc:docMkLst>
        <pc:docMk/>
      </pc:docMkLst>
      <pc:sldChg chg="addSp delSp modSp mod modTransition delAnim modAnim">
        <pc:chgData name="Ingrid Mengdehl" userId="3c7dcee0-4664-4784-a557-cd881a686704" providerId="ADAL" clId="{B24D79BD-AAFA-4B09-9912-835FC31182AB}" dt="2021-12-09T00:11:43.313" v="969" actId="171"/>
        <pc:sldMkLst>
          <pc:docMk/>
          <pc:sldMk cId="677033097" sldId="257"/>
        </pc:sldMkLst>
        <pc:spChg chg="add del">
          <ac:chgData name="Ingrid Mengdehl" userId="3c7dcee0-4664-4784-a557-cd881a686704" providerId="ADAL" clId="{B24D79BD-AAFA-4B09-9912-835FC31182AB}" dt="2021-12-08T21:48:23.478" v="27"/>
          <ac:spMkLst>
            <pc:docMk/>
            <pc:sldMk cId="677033097" sldId="257"/>
            <ac:spMk id="28" creationId="{7DC06D49-1058-46A2-880A-E712EDB3CC78}"/>
          </ac:spMkLst>
        </pc:spChg>
        <pc:spChg chg="add del">
          <ac:chgData name="Ingrid Mengdehl" userId="3c7dcee0-4664-4784-a557-cd881a686704" providerId="ADAL" clId="{B24D79BD-AAFA-4B09-9912-835FC31182AB}" dt="2021-12-08T21:48:33.799" v="30"/>
          <ac:spMkLst>
            <pc:docMk/>
            <pc:sldMk cId="677033097" sldId="257"/>
            <ac:spMk id="30" creationId="{BE007588-FAC0-42BF-B2F3-395CA112B24C}"/>
          </ac:spMkLst>
        </pc:spChg>
        <pc:spChg chg="add mod modVis">
          <ac:chgData name="Ingrid Mengdehl" userId="3c7dcee0-4664-4784-a557-cd881a686704" providerId="ADAL" clId="{B24D79BD-AAFA-4B09-9912-835FC31182AB}" dt="2021-12-08T22:16:06.713" v="326"/>
          <ac:spMkLst>
            <pc:docMk/>
            <pc:sldMk cId="677033097" sldId="257"/>
            <ac:spMk id="36" creationId="{C5D733E7-38E5-44F1-AB5C-1F9069998632}"/>
          </ac:spMkLst>
        </pc:spChg>
        <pc:spChg chg="add del">
          <ac:chgData name="Ingrid Mengdehl" userId="3c7dcee0-4664-4784-a557-cd881a686704" providerId="ADAL" clId="{B24D79BD-AAFA-4B09-9912-835FC31182AB}" dt="2021-12-08T22:01:29.434" v="153"/>
          <ac:spMkLst>
            <pc:docMk/>
            <pc:sldMk cId="677033097" sldId="257"/>
            <ac:spMk id="39" creationId="{5B19C266-06AE-43E0-B692-C90618516748}"/>
          </ac:spMkLst>
        </pc:spChg>
        <pc:spChg chg="add mod modVis">
          <ac:chgData name="Ingrid Mengdehl" userId="3c7dcee0-4664-4784-a557-cd881a686704" providerId="ADAL" clId="{B24D79BD-AAFA-4B09-9912-835FC31182AB}" dt="2021-12-08T22:16:06.712" v="318"/>
          <ac:spMkLst>
            <pc:docMk/>
            <pc:sldMk cId="677033097" sldId="257"/>
            <ac:spMk id="45" creationId="{922219C5-3821-4D86-930A-21A65D902E6B}"/>
          </ac:spMkLst>
        </pc:spChg>
        <pc:spChg chg="add del">
          <ac:chgData name="Ingrid Mengdehl" userId="3c7dcee0-4664-4784-a557-cd881a686704" providerId="ADAL" clId="{B24D79BD-AAFA-4B09-9912-835FC31182AB}" dt="2021-12-08T22:18:04.280" v="348"/>
          <ac:spMkLst>
            <pc:docMk/>
            <pc:sldMk cId="677033097" sldId="257"/>
            <ac:spMk id="49" creationId="{8B888518-1894-4AE4-8A14-D4BD34A208D7}"/>
          </ac:spMkLst>
        </pc:spChg>
        <pc:spChg chg="add mod">
          <ac:chgData name="Ingrid Mengdehl" userId="3c7dcee0-4664-4784-a557-cd881a686704" providerId="ADAL" clId="{B24D79BD-AAFA-4B09-9912-835FC31182AB}" dt="2021-12-08T22:20:03.572" v="426" actId="2085"/>
          <ac:spMkLst>
            <pc:docMk/>
            <pc:sldMk cId="677033097" sldId="257"/>
            <ac:spMk id="55" creationId="{85048DF1-A284-4EBD-B744-22E3EDC2D3F2}"/>
          </ac:spMkLst>
        </pc:spChg>
        <pc:spChg chg="add del">
          <ac:chgData name="Ingrid Mengdehl" userId="3c7dcee0-4664-4784-a557-cd881a686704" providerId="ADAL" clId="{B24D79BD-AAFA-4B09-9912-835FC31182AB}" dt="2021-12-08T22:28:03.631" v="473"/>
          <ac:spMkLst>
            <pc:docMk/>
            <pc:sldMk cId="677033097" sldId="257"/>
            <ac:spMk id="58" creationId="{239FA277-491F-4776-9EC2-F882BC578FF9}"/>
          </ac:spMkLst>
        </pc:spChg>
        <pc:spChg chg="add mod">
          <ac:chgData name="Ingrid Mengdehl" userId="3c7dcee0-4664-4784-a557-cd881a686704" providerId="ADAL" clId="{B24D79BD-AAFA-4B09-9912-835FC31182AB}" dt="2021-12-08T22:28:58.419" v="542" actId="2085"/>
          <ac:spMkLst>
            <pc:docMk/>
            <pc:sldMk cId="677033097" sldId="257"/>
            <ac:spMk id="64" creationId="{E48F66D9-3BC7-4185-A640-57A3CADD8D30}"/>
          </ac:spMkLst>
        </pc:spChg>
        <pc:spChg chg="add del mod">
          <ac:chgData name="Ingrid Mengdehl" userId="3c7dcee0-4664-4784-a557-cd881a686704" providerId="ADAL" clId="{B24D79BD-AAFA-4B09-9912-835FC31182AB}" dt="2021-12-09T00:00:16.434" v="895" actId="478"/>
          <ac:spMkLst>
            <pc:docMk/>
            <pc:sldMk cId="677033097" sldId="257"/>
            <ac:spMk id="66" creationId="{142F2F2C-3D1B-4FEC-9554-76E3E37CBE68}"/>
          </ac:spMkLst>
        </pc:spChg>
        <pc:spChg chg="add del mod">
          <ac:chgData name="Ingrid Mengdehl" userId="3c7dcee0-4664-4784-a557-cd881a686704" providerId="ADAL" clId="{B24D79BD-AAFA-4B09-9912-835FC31182AB}" dt="2021-12-09T00:00:16.434" v="895" actId="478"/>
          <ac:spMkLst>
            <pc:docMk/>
            <pc:sldMk cId="677033097" sldId="257"/>
            <ac:spMk id="67" creationId="{98545FCF-C085-47CA-A627-E15779753A35}"/>
          </ac:spMkLst>
        </pc:spChg>
        <pc:spChg chg="add del mod">
          <ac:chgData name="Ingrid Mengdehl" userId="3c7dcee0-4664-4784-a557-cd881a686704" providerId="ADAL" clId="{B24D79BD-AAFA-4B09-9912-835FC31182AB}" dt="2021-12-09T00:00:16.434" v="895" actId="478"/>
          <ac:spMkLst>
            <pc:docMk/>
            <pc:sldMk cId="677033097" sldId="257"/>
            <ac:spMk id="68" creationId="{27363A53-6946-433D-AC4D-D8B14DBF5598}"/>
          </ac:spMkLst>
        </pc:spChg>
        <pc:spChg chg="add del mod">
          <ac:chgData name="Ingrid Mengdehl" userId="3c7dcee0-4664-4784-a557-cd881a686704" providerId="ADAL" clId="{B24D79BD-AAFA-4B09-9912-835FC31182AB}" dt="2021-12-09T00:00:16.434" v="895" actId="478"/>
          <ac:spMkLst>
            <pc:docMk/>
            <pc:sldMk cId="677033097" sldId="257"/>
            <ac:spMk id="69" creationId="{1BE7E2ED-F1D8-4192-BF22-36B3DE95F235}"/>
          </ac:spMkLst>
        </pc:spChg>
        <pc:spChg chg="add mod">
          <ac:chgData name="Ingrid Mengdehl" userId="3c7dcee0-4664-4784-a557-cd881a686704" providerId="ADAL" clId="{B24D79BD-AAFA-4B09-9912-835FC31182AB}" dt="2021-12-09T00:06:41.637" v="912" actId="207"/>
          <ac:spMkLst>
            <pc:docMk/>
            <pc:sldMk cId="677033097" sldId="257"/>
            <ac:spMk id="75" creationId="{27C48BEE-A50E-4EEE-B4A0-ADF96BEF566D}"/>
          </ac:spMkLst>
        </pc:spChg>
        <pc:grpChg chg="del">
          <ac:chgData name="Ingrid Mengdehl" userId="3c7dcee0-4664-4784-a557-cd881a686704" providerId="ADAL" clId="{B24D79BD-AAFA-4B09-9912-835FC31182AB}" dt="2021-12-01T19:05:56.165" v="0" actId="165"/>
          <ac:grpSpMkLst>
            <pc:docMk/>
            <pc:sldMk cId="677033097" sldId="257"/>
            <ac:grpSpMk id="21" creationId="{794880E5-63A9-4A5C-898A-0EB938F0B3A1}"/>
          </ac:grpSpMkLst>
        </pc:grpChg>
        <pc:grpChg chg="add mod ord modVis">
          <ac:chgData name="Ingrid Mengdehl" userId="3c7dcee0-4664-4784-a557-cd881a686704" providerId="ADAL" clId="{B24D79BD-AAFA-4B09-9912-835FC31182AB}" dt="2021-12-08T22:16:06.712" v="322"/>
          <ac:grpSpMkLst>
            <pc:docMk/>
            <pc:sldMk cId="677033097" sldId="257"/>
            <ac:grpSpMk id="37" creationId="{C26D7079-025B-4937-8BBF-8E6E7DF7DA88}"/>
          </ac:grpSpMkLst>
        </pc:grpChg>
        <pc:grpChg chg="add mod ord modVis">
          <ac:chgData name="Ingrid Mengdehl" userId="3c7dcee0-4664-4784-a557-cd881a686704" providerId="ADAL" clId="{B24D79BD-AAFA-4B09-9912-835FC31182AB}" dt="2021-12-08T22:16:06.711" v="314"/>
          <ac:grpSpMkLst>
            <pc:docMk/>
            <pc:sldMk cId="677033097" sldId="257"/>
            <ac:grpSpMk id="46" creationId="{C1936C04-AE90-4A19-B6F5-F58D233F5E06}"/>
          </ac:grpSpMkLst>
        </pc:grpChg>
        <pc:grpChg chg="add mod ord">
          <ac:chgData name="Ingrid Mengdehl" userId="3c7dcee0-4664-4784-a557-cd881a686704" providerId="ADAL" clId="{B24D79BD-AAFA-4B09-9912-835FC31182AB}" dt="2021-12-08T22:20:41.886" v="442" actId="688"/>
          <ac:grpSpMkLst>
            <pc:docMk/>
            <pc:sldMk cId="677033097" sldId="257"/>
            <ac:grpSpMk id="56" creationId="{F03F9BC6-14F0-4212-BDD8-85E6909F73DE}"/>
          </ac:grpSpMkLst>
        </pc:grpChg>
        <pc:grpChg chg="add mod ord">
          <ac:chgData name="Ingrid Mengdehl" userId="3c7dcee0-4664-4784-a557-cd881a686704" providerId="ADAL" clId="{B24D79BD-AAFA-4B09-9912-835FC31182AB}" dt="2021-12-08T22:29:59.793" v="560" actId="688"/>
          <ac:grpSpMkLst>
            <pc:docMk/>
            <pc:sldMk cId="677033097" sldId="257"/>
            <ac:grpSpMk id="65" creationId="{9879BF12-6489-4679-BFD4-20B931A514F5}"/>
          </ac:grpSpMkLst>
        </pc:grpChg>
        <pc:grpChg chg="add mod ord">
          <ac:chgData name="Ingrid Mengdehl" userId="3c7dcee0-4664-4784-a557-cd881a686704" providerId="ADAL" clId="{B24D79BD-AAFA-4B09-9912-835FC31182AB}" dt="2021-12-09T00:11:43.313" v="969" actId="171"/>
          <ac:grpSpMkLst>
            <pc:docMk/>
            <pc:sldMk cId="677033097" sldId="257"/>
            <ac:grpSpMk id="76" creationId="{3F85E2B4-D830-4014-AA72-221C282EB14C}"/>
          </ac:grpSpMkLst>
        </pc:grpChg>
        <pc:grpChg chg="mod">
          <ac:chgData name="Ingrid Mengdehl" userId="3c7dcee0-4664-4784-a557-cd881a686704" providerId="ADAL" clId="{B24D79BD-AAFA-4B09-9912-835FC31182AB}" dt="2021-12-09T00:11:41.254" v="968"/>
          <ac:grpSpMkLst>
            <pc:docMk/>
            <pc:sldMk cId="677033097" sldId="257"/>
            <ac:grpSpMk id="82" creationId="{77DE3396-985C-4BD7-8289-211BEF4DC510}"/>
          </ac:grpSpMkLst>
        </pc:grpChg>
        <pc:grpChg chg="mod">
          <ac:chgData name="Ingrid Mengdehl" userId="3c7dcee0-4664-4784-a557-cd881a686704" providerId="ADAL" clId="{B24D79BD-AAFA-4B09-9912-835FC31182AB}" dt="2021-12-09T00:11:41.254" v="968"/>
          <ac:grpSpMkLst>
            <pc:docMk/>
            <pc:sldMk cId="677033097" sldId="257"/>
            <ac:grpSpMk id="90" creationId="{15B5D174-B0CF-441D-B67A-41FC1856FE8D}"/>
          </ac:grpSpMkLst>
        </pc:grpChg>
        <pc:picChg chg="mod modVis">
          <ac:chgData name="Ingrid Mengdehl" userId="3c7dcee0-4664-4784-a557-cd881a686704" providerId="ADAL" clId="{B24D79BD-AAFA-4B09-9912-835FC31182AB}" dt="2021-12-08T22:16:06.710" v="310"/>
          <ac:picMkLst>
            <pc:docMk/>
            <pc:sldMk cId="677033097" sldId="257"/>
            <ac:picMk id="3" creationId="{D10F812A-CFBB-4A2C-B07E-CA02D6A7B1D5}"/>
          </ac:picMkLst>
        </pc:picChg>
        <pc:picChg chg="mod topLvl modVis">
          <ac:chgData name="Ingrid Mengdehl" userId="3c7dcee0-4664-4784-a557-cd881a686704" providerId="ADAL" clId="{B24D79BD-AAFA-4B09-9912-835FC31182AB}" dt="2021-12-08T22:16:06.713" v="328"/>
          <ac:picMkLst>
            <pc:docMk/>
            <pc:sldMk cId="677033097" sldId="257"/>
            <ac:picMk id="14" creationId="{8CD0035C-967B-4E0A-9C56-55865461ADE0}"/>
          </ac:picMkLst>
        </pc:picChg>
        <pc:picChg chg="mod topLvl modVis">
          <ac:chgData name="Ingrid Mengdehl" userId="3c7dcee0-4664-4784-a557-cd881a686704" providerId="ADAL" clId="{B24D79BD-AAFA-4B09-9912-835FC31182AB}" dt="2021-12-08T22:16:06.714" v="330"/>
          <ac:picMkLst>
            <pc:docMk/>
            <pc:sldMk cId="677033097" sldId="257"/>
            <ac:picMk id="16" creationId="{63454C87-708D-4F13-B9A3-306B127D0B92}"/>
          </ac:picMkLst>
        </pc:picChg>
        <pc:picChg chg="mod topLvl modVis">
          <ac:chgData name="Ingrid Mengdehl" userId="3c7dcee0-4664-4784-a557-cd881a686704" providerId="ADAL" clId="{B24D79BD-AAFA-4B09-9912-835FC31182AB}" dt="2021-12-08T22:19:39.635" v="377" actId="1076"/>
          <ac:picMkLst>
            <pc:docMk/>
            <pc:sldMk cId="677033097" sldId="257"/>
            <ac:picMk id="18" creationId="{54145611-E5E5-4343-A8B0-C70B0ED46DC0}"/>
          </ac:picMkLst>
        </pc:picChg>
        <pc:picChg chg="mod topLvl modVis">
          <ac:chgData name="Ingrid Mengdehl" userId="3c7dcee0-4664-4784-a557-cd881a686704" providerId="ADAL" clId="{B24D79BD-AAFA-4B09-9912-835FC31182AB}" dt="2021-12-08T22:16:06.714" v="334"/>
          <ac:picMkLst>
            <pc:docMk/>
            <pc:sldMk cId="677033097" sldId="257"/>
            <ac:picMk id="20" creationId="{4CAB3436-999B-47ED-8544-E962A52B3F21}"/>
          </ac:picMkLst>
        </pc:picChg>
        <pc:picChg chg="add del mod">
          <ac:chgData name="Ingrid Mengdehl" userId="3c7dcee0-4664-4784-a557-cd881a686704" providerId="ADAL" clId="{B24D79BD-AAFA-4B09-9912-835FC31182AB}" dt="2021-12-08T14:53:23.067" v="17" actId="478"/>
          <ac:picMkLst>
            <pc:docMk/>
            <pc:sldMk cId="677033097" sldId="257"/>
            <ac:picMk id="23" creationId="{E3559ABA-92E3-4858-B888-821A49CB2B32}"/>
          </ac:picMkLst>
        </pc:picChg>
        <pc:picChg chg="add del mod">
          <ac:chgData name="Ingrid Mengdehl" userId="3c7dcee0-4664-4784-a557-cd881a686704" providerId="ADAL" clId="{B24D79BD-AAFA-4B09-9912-835FC31182AB}" dt="2021-12-08T14:53:23.067" v="17" actId="478"/>
          <ac:picMkLst>
            <pc:docMk/>
            <pc:sldMk cId="677033097" sldId="257"/>
            <ac:picMk id="25" creationId="{84B263AE-C49F-47E9-9B27-761CE7EBF4F7}"/>
          </ac:picMkLst>
        </pc:picChg>
        <pc:picChg chg="add mod modVis">
          <ac:chgData name="Ingrid Mengdehl" userId="3c7dcee0-4664-4784-a557-cd881a686704" providerId="ADAL" clId="{B24D79BD-AAFA-4B09-9912-835FC31182AB}" dt="2021-12-08T22:16:06.715" v="336"/>
          <ac:picMkLst>
            <pc:docMk/>
            <pc:sldMk cId="677033097" sldId="257"/>
            <ac:picMk id="26" creationId="{3F3FC63E-CE53-486E-8C39-A0DF1CE4FC4D}"/>
          </ac:picMkLst>
        </pc:picChg>
        <pc:picChg chg="add del mod">
          <ac:chgData name="Ingrid Mengdehl" userId="3c7dcee0-4664-4784-a557-cd881a686704" providerId="ADAL" clId="{B24D79BD-AAFA-4B09-9912-835FC31182AB}" dt="2021-12-08T21:48:23.478" v="27"/>
          <ac:picMkLst>
            <pc:docMk/>
            <pc:sldMk cId="677033097" sldId="257"/>
            <ac:picMk id="27" creationId="{863BA632-68D2-431F-8367-E851DFD0C8D9}"/>
          </ac:picMkLst>
        </pc:picChg>
        <pc:picChg chg="del mod">
          <ac:chgData name="Ingrid Mengdehl" userId="3c7dcee0-4664-4784-a557-cd881a686704" providerId="ADAL" clId="{B24D79BD-AAFA-4B09-9912-835FC31182AB}" dt="2021-12-08T21:48:33.799" v="30"/>
          <ac:picMkLst>
            <pc:docMk/>
            <pc:sldMk cId="677033097" sldId="257"/>
            <ac:picMk id="29" creationId="{493DBC91-E9F3-4561-8053-6C6A3FB86E27}"/>
          </ac:picMkLst>
        </pc:picChg>
        <pc:picChg chg="mod ord modVis">
          <ac:chgData name="Ingrid Mengdehl" userId="3c7dcee0-4664-4784-a557-cd881a686704" providerId="ADAL" clId="{B24D79BD-AAFA-4B09-9912-835FC31182AB}" dt="2021-12-08T22:16:06.713" v="324"/>
          <ac:picMkLst>
            <pc:docMk/>
            <pc:sldMk cId="677033097" sldId="257"/>
            <ac:picMk id="31" creationId="{5BFAD9C1-2A76-4124-BF31-C73EC91D3105}"/>
          </ac:picMkLst>
        </pc:picChg>
        <pc:picChg chg="add del mod">
          <ac:chgData name="Ingrid Mengdehl" userId="3c7dcee0-4664-4784-a557-cd881a686704" providerId="ADAL" clId="{B24D79BD-AAFA-4B09-9912-835FC31182AB}" dt="2021-12-08T22:01:29.434" v="153"/>
          <ac:picMkLst>
            <pc:docMk/>
            <pc:sldMk cId="677033097" sldId="257"/>
            <ac:picMk id="38" creationId="{969F2905-21F5-4D7B-A4D1-A98E76683E16}"/>
          </ac:picMkLst>
        </pc:picChg>
        <pc:picChg chg="mod modVis">
          <ac:chgData name="Ingrid Mengdehl" userId="3c7dcee0-4664-4784-a557-cd881a686704" providerId="ADAL" clId="{B24D79BD-AAFA-4B09-9912-835FC31182AB}" dt="2021-12-08T22:16:06.711" v="316"/>
          <ac:picMkLst>
            <pc:docMk/>
            <pc:sldMk cId="677033097" sldId="257"/>
            <ac:picMk id="40" creationId="{E418200E-764E-4E69-8DAD-4C80ADB2AA4A}"/>
          </ac:picMkLst>
        </pc:picChg>
        <pc:picChg chg="add mod ord modVis">
          <ac:chgData name="Ingrid Mengdehl" userId="3c7dcee0-4664-4784-a557-cd881a686704" providerId="ADAL" clId="{B24D79BD-AAFA-4B09-9912-835FC31182AB}" dt="2021-12-08T22:16:28.969" v="340" actId="170"/>
          <ac:picMkLst>
            <pc:docMk/>
            <pc:sldMk cId="677033097" sldId="257"/>
            <ac:picMk id="47" creationId="{1CD544DF-A438-4084-B735-D807C969CF8C}"/>
          </ac:picMkLst>
        </pc:picChg>
        <pc:picChg chg="add del mod">
          <ac:chgData name="Ingrid Mengdehl" userId="3c7dcee0-4664-4784-a557-cd881a686704" providerId="ADAL" clId="{B24D79BD-AAFA-4B09-9912-835FC31182AB}" dt="2021-12-08T22:18:04.280" v="348"/>
          <ac:picMkLst>
            <pc:docMk/>
            <pc:sldMk cId="677033097" sldId="257"/>
            <ac:picMk id="48" creationId="{F9E6F2CB-A542-4A1C-9F32-92EBA3B65812}"/>
          </ac:picMkLst>
        </pc:picChg>
        <pc:picChg chg="mod">
          <ac:chgData name="Ingrid Mengdehl" userId="3c7dcee0-4664-4784-a557-cd881a686704" providerId="ADAL" clId="{B24D79BD-AAFA-4B09-9912-835FC31182AB}" dt="2021-12-08T22:19:30.310" v="373" actId="688"/>
          <ac:picMkLst>
            <pc:docMk/>
            <pc:sldMk cId="677033097" sldId="257"/>
            <ac:picMk id="50" creationId="{F7BC42CB-50C8-4AD1-B1C5-09FFA35C7C1B}"/>
          </ac:picMkLst>
        </pc:picChg>
        <pc:picChg chg="add del mod">
          <ac:chgData name="Ingrid Mengdehl" userId="3c7dcee0-4664-4784-a557-cd881a686704" providerId="ADAL" clId="{B24D79BD-AAFA-4B09-9912-835FC31182AB}" dt="2021-12-08T22:28:03.631" v="473"/>
          <ac:picMkLst>
            <pc:docMk/>
            <pc:sldMk cId="677033097" sldId="257"/>
            <ac:picMk id="57" creationId="{B38AE016-B1A3-4C5F-8EA7-C42DA5331FBC}"/>
          </ac:picMkLst>
        </pc:picChg>
        <pc:picChg chg="mod">
          <ac:chgData name="Ingrid Mengdehl" userId="3c7dcee0-4664-4784-a557-cd881a686704" providerId="ADAL" clId="{B24D79BD-AAFA-4B09-9912-835FC31182AB}" dt="2021-12-08T22:28:21.185" v="478" actId="1076"/>
          <ac:picMkLst>
            <pc:docMk/>
            <pc:sldMk cId="677033097" sldId="257"/>
            <ac:picMk id="59" creationId="{20900721-338E-4475-9A3F-4A69EAB5172A}"/>
          </ac:picMkLst>
        </pc:picChg>
        <pc:picChg chg="add del mod">
          <ac:chgData name="Ingrid Mengdehl" userId="3c7dcee0-4664-4784-a557-cd881a686704" providerId="ADAL" clId="{B24D79BD-AAFA-4B09-9912-835FC31182AB}" dt="2021-12-08T23:14:13.904" v="667" actId="478"/>
          <ac:picMkLst>
            <pc:docMk/>
            <pc:sldMk cId="677033097" sldId="257"/>
            <ac:picMk id="70" creationId="{193B39AA-675D-4EBB-AD00-9E97547A2E47}"/>
          </ac:picMkLst>
        </pc:picChg>
        <pc:picChg chg="add del mod">
          <ac:chgData name="Ingrid Mengdehl" userId="3c7dcee0-4664-4784-a557-cd881a686704" providerId="ADAL" clId="{B24D79BD-AAFA-4B09-9912-835FC31182AB}" dt="2021-12-09T00:05:15.919" v="904" actId="478"/>
          <ac:picMkLst>
            <pc:docMk/>
            <pc:sldMk cId="677033097" sldId="257"/>
            <ac:picMk id="72" creationId="{F5600981-6C48-49CF-AE9D-1DAB399CBB6E}"/>
          </ac:picMkLst>
        </pc:picChg>
        <pc:picChg chg="add mod">
          <ac:chgData name="Ingrid Mengdehl" userId="3c7dcee0-4664-4784-a557-cd881a686704" providerId="ADAL" clId="{B24D79BD-AAFA-4B09-9912-835FC31182AB}" dt="2021-12-09T00:05:50.070" v="908" actId="14100"/>
          <ac:picMkLst>
            <pc:docMk/>
            <pc:sldMk cId="677033097" sldId="257"/>
            <ac:picMk id="74" creationId="{B06004F6-DEF6-4717-953F-9846A1CF5D10}"/>
          </ac:picMkLst>
        </pc:pic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77" creationId="{58DC651B-6A80-4C26-AD2C-520ACC046EA9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78" creationId="{D57B7841-B8B4-49C2-AC39-8F2F873C1BC8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79" creationId="{2B946BFC-EC97-482A-B263-3059A868E09C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80" creationId="{C47B9AC5-896E-4917-B3AA-6455B0912CD0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81" creationId="{F53AF8B3-4544-4E2B-945A-DF27F1BA43A9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83" creationId="{D85804F7-61C0-4EDC-A007-BC1CAF67CAA6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84" creationId="{5B4CABE8-147D-436E-9834-41169442EAED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85" creationId="{E4ACD3F6-7C3F-44A9-871C-91A6B5347C89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86" creationId="{084EA500-F761-4913-A25D-CD5440293C55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87" creationId="{D0CDD47E-7551-4F66-8970-098A5D3C4EC9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88" creationId="{68AC8563-C768-4AB5-88E0-6932ADB3A5A6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89" creationId="{74F98EF2-5488-4C20-8BF5-00A8A070503B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91" creationId="{24F83806-D07F-449A-9C05-115AF514BC5E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92" creationId="{3B920644-8EDA-48DF-B11A-0E3A7A252534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93" creationId="{2D4AEC55-E9CE-4831-8F56-FF64AB63AF41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94" creationId="{52590B65-812F-4ADC-8A12-0C1AFCA1B387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95" creationId="{44F05FC8-0DA2-450A-8BD9-C43B9F2AD171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96" creationId="{F095F0CE-05C7-4F42-9DFD-8D52FB5B8D56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97" creationId="{A1582741-8EB5-4452-8D27-98E1F4E20F97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98" creationId="{3B9FD896-75A9-4904-97B8-A5563ACFCE47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99" creationId="{AAB0F3D5-A73F-43E5-9F3E-16F739ED2A3D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00" creationId="{F6DCAB9F-E6CE-4FBE-BB88-D5B209498195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01" creationId="{50188C5A-631A-48D2-BE8D-506FD274E686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02" creationId="{37FCC713-647B-4616-AC52-1D8D835F58D6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03" creationId="{4E18AEFF-173A-4884-9A0A-55D919868476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04" creationId="{D5AB4F29-6EF6-44D2-AAED-EFDB5290AE1C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05" creationId="{55C211A0-C795-4AD6-A0DB-9EB9464E78D5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06" creationId="{749BA98D-0898-4EF6-A934-A53D4C23787E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07" creationId="{6BBFF7B9-C9CB-4FD2-877F-E9253639AB80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08" creationId="{6038BDEF-8CAE-48A0-B37B-B6431487C19B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09" creationId="{2620B40C-47B0-4E64-AC03-43A08A900AED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10" creationId="{C405E0F4-70EF-4ACF-8C6F-34EE172038E4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11" creationId="{53D8DFA1-D47B-4ED1-9E52-F3C528D79DD1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12" creationId="{918ACF01-2C8B-4182-946C-79B19642A6B5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13" creationId="{081B5624-A534-4DF5-B0B4-C850CFEE2B54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14" creationId="{D36457C9-C0AA-4CAD-917F-171C306DBE90}"/>
          </ac:inkMkLst>
        </pc:inkChg>
        <pc:inkChg chg="mod">
          <ac:chgData name="Ingrid Mengdehl" userId="3c7dcee0-4664-4784-a557-cd881a686704" providerId="ADAL" clId="{B24D79BD-AAFA-4B09-9912-835FC31182AB}" dt="2021-12-09T00:11:41.254" v="968"/>
          <ac:inkMkLst>
            <pc:docMk/>
            <pc:sldMk cId="677033097" sldId="257"/>
            <ac:inkMk id="115" creationId="{347A48DB-AC62-4194-B464-74BEA307F064}"/>
          </ac:inkMkLst>
        </pc:inkChg>
        <pc:cxnChg chg="add del mod">
          <ac:chgData name="Ingrid Mengdehl" userId="3c7dcee0-4664-4784-a557-cd881a686704" providerId="ADAL" clId="{B24D79BD-AAFA-4B09-9912-835FC31182AB}" dt="2021-12-08T21:50:08.947" v="99" actId="478"/>
          <ac:cxnSpMkLst>
            <pc:docMk/>
            <pc:sldMk cId="677033097" sldId="257"/>
            <ac:cxnSpMk id="33" creationId="{BECE6B65-D0FC-47F5-9A99-8CB429755B3B}"/>
          </ac:cxnSpMkLst>
        </pc:cxnChg>
        <pc:cxnChg chg="add del mod">
          <ac:chgData name="Ingrid Mengdehl" userId="3c7dcee0-4664-4784-a557-cd881a686704" providerId="ADAL" clId="{B24D79BD-AAFA-4B09-9912-835FC31182AB}" dt="2021-12-08T21:50:08.947" v="99" actId="478"/>
          <ac:cxnSpMkLst>
            <pc:docMk/>
            <pc:sldMk cId="677033097" sldId="257"/>
            <ac:cxnSpMk id="35" creationId="{00A40909-893F-42DC-9572-A9F3BF6A9DCC}"/>
          </ac:cxnSpMkLst>
        </pc:cxnChg>
        <pc:cxnChg chg="add del mod">
          <ac:chgData name="Ingrid Mengdehl" userId="3c7dcee0-4664-4784-a557-cd881a686704" providerId="ADAL" clId="{B24D79BD-AAFA-4B09-9912-835FC31182AB}" dt="2021-12-08T22:02:56.002" v="221" actId="478"/>
          <ac:cxnSpMkLst>
            <pc:docMk/>
            <pc:sldMk cId="677033097" sldId="257"/>
            <ac:cxnSpMk id="42" creationId="{8AB5ED37-9B0A-4A77-B9A2-D453895FBBF1}"/>
          </ac:cxnSpMkLst>
        </pc:cxnChg>
        <pc:cxnChg chg="add del">
          <ac:chgData name="Ingrid Mengdehl" userId="3c7dcee0-4664-4784-a557-cd881a686704" providerId="ADAL" clId="{B24D79BD-AAFA-4B09-9912-835FC31182AB}" dt="2021-12-08T22:02:56.002" v="221" actId="478"/>
          <ac:cxnSpMkLst>
            <pc:docMk/>
            <pc:sldMk cId="677033097" sldId="257"/>
            <ac:cxnSpMk id="44" creationId="{6FD717D0-7BE3-448D-BE1F-3163E1BA1D73}"/>
          </ac:cxnSpMkLst>
        </pc:cxnChg>
        <pc:cxnChg chg="add del mod">
          <ac:chgData name="Ingrid Mengdehl" userId="3c7dcee0-4664-4784-a557-cd881a686704" providerId="ADAL" clId="{B24D79BD-AAFA-4B09-9912-835FC31182AB}" dt="2021-12-08T22:20:21.794" v="435" actId="478"/>
          <ac:cxnSpMkLst>
            <pc:docMk/>
            <pc:sldMk cId="677033097" sldId="257"/>
            <ac:cxnSpMk id="52" creationId="{F30DE8EC-BA2D-4DB7-9E64-D831FBA33368}"/>
          </ac:cxnSpMkLst>
        </pc:cxnChg>
        <pc:cxnChg chg="add del mod">
          <ac:chgData name="Ingrid Mengdehl" userId="3c7dcee0-4664-4784-a557-cd881a686704" providerId="ADAL" clId="{B24D79BD-AAFA-4B09-9912-835FC31182AB}" dt="2021-12-08T22:20:21.794" v="435" actId="478"/>
          <ac:cxnSpMkLst>
            <pc:docMk/>
            <pc:sldMk cId="677033097" sldId="257"/>
            <ac:cxnSpMk id="54" creationId="{01C4D2FB-1504-49CE-8E92-E768314F8038}"/>
          </ac:cxnSpMkLst>
        </pc:cxnChg>
        <pc:cxnChg chg="add del mod">
          <ac:chgData name="Ingrid Mengdehl" userId="3c7dcee0-4664-4784-a557-cd881a686704" providerId="ADAL" clId="{B24D79BD-AAFA-4B09-9912-835FC31182AB}" dt="2021-12-08T22:28:49.810" v="529" actId="478"/>
          <ac:cxnSpMkLst>
            <pc:docMk/>
            <pc:sldMk cId="677033097" sldId="257"/>
            <ac:cxnSpMk id="61" creationId="{62CC5A00-D2A5-43CE-BD96-AA7E50A14873}"/>
          </ac:cxnSpMkLst>
        </pc:cxnChg>
        <pc:cxnChg chg="add del mod">
          <ac:chgData name="Ingrid Mengdehl" userId="3c7dcee0-4664-4784-a557-cd881a686704" providerId="ADAL" clId="{B24D79BD-AAFA-4B09-9912-835FC31182AB}" dt="2021-12-08T22:28:49.810" v="529" actId="478"/>
          <ac:cxnSpMkLst>
            <pc:docMk/>
            <pc:sldMk cId="677033097" sldId="257"/>
            <ac:cxnSpMk id="63" creationId="{CBD5D261-E90A-43CC-A6AC-2C8A51BCD63C}"/>
          </ac:cxnSpMkLst>
        </pc:cxnChg>
      </pc:sldChg>
      <pc:sldChg chg="addSp delSp modSp add mod modTransition delAnim modAnim">
        <pc:chgData name="Ingrid Mengdehl" userId="3c7dcee0-4664-4784-a557-cd881a686704" providerId="ADAL" clId="{B24D79BD-AAFA-4B09-9912-835FC31182AB}" dt="2021-12-09T00:22:23.276" v="1086" actId="1035"/>
        <pc:sldMkLst>
          <pc:docMk/>
          <pc:sldMk cId="2039148169" sldId="258"/>
        </pc:sldMkLst>
        <pc:spChg chg="mod modVis">
          <ac:chgData name="Ingrid Mengdehl" userId="3c7dcee0-4664-4784-a557-cd881a686704" providerId="ADAL" clId="{B24D79BD-AAFA-4B09-9912-835FC31182AB}" dt="2021-12-08T23:19:27.382" v="747"/>
          <ac:spMkLst>
            <pc:docMk/>
            <pc:sldMk cId="2039148169" sldId="258"/>
            <ac:spMk id="36" creationId="{C5D733E7-38E5-44F1-AB5C-1F9069998632}"/>
          </ac:spMkLst>
        </pc:spChg>
        <pc:spChg chg="mod modVis">
          <ac:chgData name="Ingrid Mengdehl" userId="3c7dcee0-4664-4784-a557-cd881a686704" providerId="ADAL" clId="{B24D79BD-AAFA-4B09-9912-835FC31182AB}" dt="2021-12-08T23:19:27.380" v="739"/>
          <ac:spMkLst>
            <pc:docMk/>
            <pc:sldMk cId="2039148169" sldId="258"/>
            <ac:spMk id="45" creationId="{922219C5-3821-4D86-930A-21A65D902E6B}"/>
          </ac:spMkLst>
        </pc:spChg>
        <pc:spChg chg="mod modVis">
          <ac:chgData name="Ingrid Mengdehl" userId="3c7dcee0-4664-4784-a557-cd881a686704" providerId="ADAL" clId="{B24D79BD-AAFA-4B09-9912-835FC31182AB}" dt="2021-12-08T23:19:27.379" v="731"/>
          <ac:spMkLst>
            <pc:docMk/>
            <pc:sldMk cId="2039148169" sldId="258"/>
            <ac:spMk id="55" creationId="{85048DF1-A284-4EBD-B744-22E3EDC2D3F2}"/>
          </ac:spMkLst>
        </pc:spChg>
        <pc:spChg chg="mod modVis">
          <ac:chgData name="Ingrid Mengdehl" userId="3c7dcee0-4664-4784-a557-cd881a686704" providerId="ADAL" clId="{B24D79BD-AAFA-4B09-9912-835FC31182AB}" dt="2021-12-08T23:19:27.377" v="723"/>
          <ac:spMkLst>
            <pc:docMk/>
            <pc:sldMk cId="2039148169" sldId="258"/>
            <ac:spMk id="64" creationId="{E48F66D9-3BC7-4185-A640-57A3CADD8D30}"/>
          </ac:spMkLst>
        </pc:spChg>
        <pc:spChg chg="del mod modVis">
          <ac:chgData name="Ingrid Mengdehl" userId="3c7dcee0-4664-4784-a557-cd881a686704" providerId="ADAL" clId="{B24D79BD-AAFA-4B09-9912-835FC31182AB}" dt="2021-12-09T00:00:12.709" v="894" actId="478"/>
          <ac:spMkLst>
            <pc:docMk/>
            <pc:sldMk cId="2039148169" sldId="258"/>
            <ac:spMk id="66" creationId="{142F2F2C-3D1B-4FEC-9554-76E3E37CBE68}"/>
          </ac:spMkLst>
        </pc:spChg>
        <pc:spChg chg="del mod modVis">
          <ac:chgData name="Ingrid Mengdehl" userId="3c7dcee0-4664-4784-a557-cd881a686704" providerId="ADAL" clId="{B24D79BD-AAFA-4B09-9912-835FC31182AB}" dt="2021-12-09T00:00:12.709" v="894" actId="478"/>
          <ac:spMkLst>
            <pc:docMk/>
            <pc:sldMk cId="2039148169" sldId="258"/>
            <ac:spMk id="67" creationId="{98545FCF-C085-47CA-A627-E15779753A35}"/>
          </ac:spMkLst>
        </pc:spChg>
        <pc:spChg chg="del mod modVis">
          <ac:chgData name="Ingrid Mengdehl" userId="3c7dcee0-4664-4784-a557-cd881a686704" providerId="ADAL" clId="{B24D79BD-AAFA-4B09-9912-835FC31182AB}" dt="2021-12-09T00:00:12.709" v="894" actId="478"/>
          <ac:spMkLst>
            <pc:docMk/>
            <pc:sldMk cId="2039148169" sldId="258"/>
            <ac:spMk id="68" creationId="{27363A53-6946-433D-AC4D-D8B14DBF5598}"/>
          </ac:spMkLst>
        </pc:spChg>
        <pc:spChg chg="del mod modVis">
          <ac:chgData name="Ingrid Mengdehl" userId="3c7dcee0-4664-4784-a557-cd881a686704" providerId="ADAL" clId="{B24D79BD-AAFA-4B09-9912-835FC31182AB}" dt="2021-12-09T00:00:12.709" v="894" actId="478"/>
          <ac:spMkLst>
            <pc:docMk/>
            <pc:sldMk cId="2039148169" sldId="258"/>
            <ac:spMk id="69" creationId="{1BE7E2ED-F1D8-4192-BF22-36B3DE95F235}"/>
          </ac:spMkLst>
        </pc:spChg>
        <pc:spChg chg="add mod ord">
          <ac:chgData name="Ingrid Mengdehl" userId="3c7dcee0-4664-4784-a557-cd881a686704" providerId="ADAL" clId="{B24D79BD-AAFA-4B09-9912-835FC31182AB}" dt="2021-12-09T00:22:23.276" v="1086" actId="1035"/>
          <ac:spMkLst>
            <pc:docMk/>
            <pc:sldMk cId="2039148169" sldId="258"/>
            <ac:spMk id="74" creationId="{61BA7AA8-0582-42E0-A510-D9BFDA972281}"/>
          </ac:spMkLst>
        </pc:spChg>
        <pc:spChg chg="add del">
          <ac:chgData name="Ingrid Mengdehl" userId="3c7dcee0-4664-4784-a557-cd881a686704" providerId="ADAL" clId="{B24D79BD-AAFA-4B09-9912-835FC31182AB}" dt="2021-12-09T00:17:52.126" v="1041"/>
          <ac:spMkLst>
            <pc:docMk/>
            <pc:sldMk cId="2039148169" sldId="258"/>
            <ac:spMk id="79" creationId="{4ECCD848-03FE-498C-931C-CF46DC2ADBD8}"/>
          </ac:spMkLst>
        </pc:spChg>
        <pc:spChg chg="add del mod">
          <ac:chgData name="Ingrid Mengdehl" userId="3c7dcee0-4664-4784-a557-cd881a686704" providerId="ADAL" clId="{B24D79BD-AAFA-4B09-9912-835FC31182AB}" dt="2021-12-09T00:18:39.267" v="1055"/>
          <ac:spMkLst>
            <pc:docMk/>
            <pc:sldMk cId="2039148169" sldId="258"/>
            <ac:spMk id="85" creationId="{E510C54B-08B6-4B49-AA29-396D3424DC3D}"/>
          </ac:spMkLst>
        </pc:spChg>
        <pc:spChg chg="add mod ord">
          <ac:chgData name="Ingrid Mengdehl" userId="3c7dcee0-4664-4784-a557-cd881a686704" providerId="ADAL" clId="{B24D79BD-AAFA-4B09-9912-835FC31182AB}" dt="2021-12-09T00:21:11.412" v="1081" actId="1076"/>
          <ac:spMkLst>
            <pc:docMk/>
            <pc:sldMk cId="2039148169" sldId="258"/>
            <ac:spMk id="89" creationId="{B7CDD96D-B83D-45F7-9A7E-746801BF61B9}"/>
          </ac:spMkLst>
        </pc:spChg>
        <pc:grpChg chg="mod">
          <ac:chgData name="Ingrid Mengdehl" userId="3c7dcee0-4664-4784-a557-cd881a686704" providerId="ADAL" clId="{B24D79BD-AAFA-4B09-9912-835FC31182AB}" dt="2021-12-09T00:10:15.383" v="932"/>
          <ac:grpSpMkLst>
            <pc:docMk/>
            <pc:sldMk cId="2039148169" sldId="258"/>
            <ac:grpSpMk id="17" creationId="{7C443D87-8543-47FE-B968-61CAC456D5DF}"/>
          </ac:grpSpMkLst>
        </pc:grpChg>
        <pc:grpChg chg="mod modVis">
          <ac:chgData name="Ingrid Mengdehl" userId="3c7dcee0-4664-4784-a557-cd881a686704" providerId="ADAL" clId="{B24D79BD-AAFA-4B09-9912-835FC31182AB}" dt="2021-12-08T23:19:27.382" v="743"/>
          <ac:grpSpMkLst>
            <pc:docMk/>
            <pc:sldMk cId="2039148169" sldId="258"/>
            <ac:grpSpMk id="37" creationId="{C26D7079-025B-4937-8BBF-8E6E7DF7DA88}"/>
          </ac:grpSpMkLst>
        </pc:grpChg>
        <pc:grpChg chg="del mod">
          <ac:chgData name="Ingrid Mengdehl" userId="3c7dcee0-4664-4784-a557-cd881a686704" providerId="ADAL" clId="{B24D79BD-AAFA-4B09-9912-835FC31182AB}" dt="2021-12-09T00:11:19.624" v="966"/>
          <ac:grpSpMkLst>
            <pc:docMk/>
            <pc:sldMk cId="2039148169" sldId="258"/>
            <ac:grpSpMk id="39" creationId="{3489B929-7FB7-40DE-A630-D181CD38CE20}"/>
          </ac:grpSpMkLst>
        </pc:grpChg>
        <pc:grpChg chg="mod modVis">
          <ac:chgData name="Ingrid Mengdehl" userId="3c7dcee0-4664-4784-a557-cd881a686704" providerId="ADAL" clId="{B24D79BD-AAFA-4B09-9912-835FC31182AB}" dt="2021-12-08T23:19:27.380" v="735"/>
          <ac:grpSpMkLst>
            <pc:docMk/>
            <pc:sldMk cId="2039148169" sldId="258"/>
            <ac:grpSpMk id="46" creationId="{C1936C04-AE90-4A19-B6F5-F58D233F5E06}"/>
          </ac:grpSpMkLst>
        </pc:grpChg>
        <pc:grpChg chg="mod modVis">
          <ac:chgData name="Ingrid Mengdehl" userId="3c7dcee0-4664-4784-a557-cd881a686704" providerId="ADAL" clId="{B24D79BD-AAFA-4B09-9912-835FC31182AB}" dt="2021-12-08T23:19:27.378" v="727"/>
          <ac:grpSpMkLst>
            <pc:docMk/>
            <pc:sldMk cId="2039148169" sldId="258"/>
            <ac:grpSpMk id="56" creationId="{F03F9BC6-14F0-4212-BDD8-85E6909F73DE}"/>
          </ac:grpSpMkLst>
        </pc:grpChg>
        <pc:grpChg chg="mod modVis">
          <ac:chgData name="Ingrid Mengdehl" userId="3c7dcee0-4664-4784-a557-cd881a686704" providerId="ADAL" clId="{B24D79BD-AAFA-4B09-9912-835FC31182AB}" dt="2021-12-08T23:19:27.376" v="719"/>
          <ac:grpSpMkLst>
            <pc:docMk/>
            <pc:sldMk cId="2039148169" sldId="258"/>
            <ac:grpSpMk id="65" creationId="{9879BF12-6489-4679-BFD4-20B931A514F5}"/>
          </ac:grpSpMkLst>
        </pc:grpChg>
        <pc:grpChg chg="mod">
          <ac:chgData name="Ingrid Mengdehl" userId="3c7dcee0-4664-4784-a557-cd881a686704" providerId="ADAL" clId="{B24D79BD-AAFA-4B09-9912-835FC31182AB}" dt="2021-12-09T00:11:19.624" v="966"/>
          <ac:grpSpMkLst>
            <pc:docMk/>
            <pc:sldMk cId="2039148169" sldId="258"/>
            <ac:grpSpMk id="72" creationId="{AFFFD811-B085-467F-8964-46A1920E9C73}"/>
          </ac:grpSpMkLst>
        </pc:grpChg>
        <pc:grpChg chg="add">
          <ac:chgData name="Ingrid Mengdehl" userId="3c7dcee0-4664-4784-a557-cd881a686704" providerId="ADAL" clId="{B24D79BD-AAFA-4B09-9912-835FC31182AB}" dt="2021-12-09T00:11:38.065" v="967" actId="164"/>
          <ac:grpSpMkLst>
            <pc:docMk/>
            <pc:sldMk cId="2039148169" sldId="258"/>
            <ac:grpSpMk id="73" creationId="{4D3D6443-1B87-4A2A-8102-A75268273475}"/>
          </ac:grpSpMkLst>
        </pc:grpChg>
        <pc:grpChg chg="add">
          <ac:chgData name="Ingrid Mengdehl" userId="3c7dcee0-4664-4784-a557-cd881a686704" providerId="ADAL" clId="{B24D79BD-AAFA-4B09-9912-835FC31182AB}" dt="2021-12-09T00:18:41.239" v="1056" actId="164"/>
          <ac:grpSpMkLst>
            <pc:docMk/>
            <pc:sldMk cId="2039148169" sldId="258"/>
            <ac:grpSpMk id="88" creationId="{34EE7ABD-72EF-492B-B261-EF9DB177BD14}"/>
          </ac:grpSpMkLst>
        </pc:grpChg>
        <pc:picChg chg="mod modVis">
          <ac:chgData name="Ingrid Mengdehl" userId="3c7dcee0-4664-4784-a557-cd881a686704" providerId="ADAL" clId="{B24D79BD-AAFA-4B09-9912-835FC31182AB}" dt="2021-12-08T23:19:27.375" v="715"/>
          <ac:picMkLst>
            <pc:docMk/>
            <pc:sldMk cId="2039148169" sldId="258"/>
            <ac:picMk id="3" creationId="{D10F812A-CFBB-4A2C-B07E-CA02D6A7B1D5}"/>
          </ac:picMkLst>
        </pc:picChg>
        <pc:picChg chg="add del mod">
          <ac:chgData name="Ingrid Mengdehl" userId="3c7dcee0-4664-4784-a557-cd881a686704" providerId="ADAL" clId="{B24D79BD-AAFA-4B09-9912-835FC31182AB}" dt="2021-12-09T00:02:57.320" v="901" actId="478"/>
          <ac:picMkLst>
            <pc:docMk/>
            <pc:sldMk cId="2039148169" sldId="258"/>
            <ac:picMk id="4" creationId="{6EE508EC-9419-4358-BB86-C1CD968BF4C1}"/>
          </ac:picMkLst>
        </pc:picChg>
        <pc:picChg chg="mod modVis">
          <ac:chgData name="Ingrid Mengdehl" userId="3c7dcee0-4664-4784-a557-cd881a686704" providerId="ADAL" clId="{B24D79BD-AAFA-4B09-9912-835FC31182AB}" dt="2021-12-08T23:19:27.383" v="749"/>
          <ac:picMkLst>
            <pc:docMk/>
            <pc:sldMk cId="2039148169" sldId="258"/>
            <ac:picMk id="14" creationId="{8CD0035C-967B-4E0A-9C56-55865461ADE0}"/>
          </ac:picMkLst>
        </pc:picChg>
        <pc:picChg chg="mod modVis">
          <ac:chgData name="Ingrid Mengdehl" userId="3c7dcee0-4664-4784-a557-cd881a686704" providerId="ADAL" clId="{B24D79BD-AAFA-4B09-9912-835FC31182AB}" dt="2021-12-08T23:19:27.383" v="751"/>
          <ac:picMkLst>
            <pc:docMk/>
            <pc:sldMk cId="2039148169" sldId="258"/>
            <ac:picMk id="16" creationId="{63454C87-708D-4F13-B9A3-306B127D0B92}"/>
          </ac:picMkLst>
        </pc:picChg>
        <pc:picChg chg="mod modVis">
          <ac:chgData name="Ingrid Mengdehl" userId="3c7dcee0-4664-4784-a557-cd881a686704" providerId="ADAL" clId="{B24D79BD-AAFA-4B09-9912-835FC31182AB}" dt="2021-12-08T23:19:27.383" v="753"/>
          <ac:picMkLst>
            <pc:docMk/>
            <pc:sldMk cId="2039148169" sldId="258"/>
            <ac:picMk id="18" creationId="{54145611-E5E5-4343-A8B0-C70B0ED46DC0}"/>
          </ac:picMkLst>
        </pc:picChg>
        <pc:picChg chg="mod modVis">
          <ac:chgData name="Ingrid Mengdehl" userId="3c7dcee0-4664-4784-a557-cd881a686704" providerId="ADAL" clId="{B24D79BD-AAFA-4B09-9912-835FC31182AB}" dt="2021-12-08T23:19:27.384" v="755"/>
          <ac:picMkLst>
            <pc:docMk/>
            <pc:sldMk cId="2039148169" sldId="258"/>
            <ac:picMk id="20" creationId="{4CAB3436-999B-47ED-8544-E962A52B3F21}"/>
          </ac:picMkLst>
        </pc:picChg>
        <pc:picChg chg="del">
          <ac:chgData name="Ingrid Mengdehl" userId="3c7dcee0-4664-4784-a557-cd881a686704" providerId="ADAL" clId="{B24D79BD-AAFA-4B09-9912-835FC31182AB}" dt="2021-12-08T23:14:16.410" v="668" actId="478"/>
          <ac:picMkLst>
            <pc:docMk/>
            <pc:sldMk cId="2039148169" sldId="258"/>
            <ac:picMk id="26" creationId="{3F3FC63E-CE53-486E-8C39-A0DF1CE4FC4D}"/>
          </ac:picMkLst>
        </pc:picChg>
        <pc:picChg chg="add del mod">
          <ac:chgData name="Ingrid Mengdehl" userId="3c7dcee0-4664-4784-a557-cd881a686704" providerId="ADAL" clId="{B24D79BD-AAFA-4B09-9912-835FC31182AB}" dt="2021-12-09T00:17:52.126" v="1041"/>
          <ac:picMkLst>
            <pc:docMk/>
            <pc:sldMk cId="2039148169" sldId="258"/>
            <ac:picMk id="28" creationId="{55D9C4F1-B7B9-49FF-8644-882AFC9162E6}"/>
          </ac:picMkLst>
        </pc:picChg>
        <pc:picChg chg="mod modVis">
          <ac:chgData name="Ingrid Mengdehl" userId="3c7dcee0-4664-4784-a557-cd881a686704" providerId="ADAL" clId="{B24D79BD-AAFA-4B09-9912-835FC31182AB}" dt="2021-12-08T23:19:27.382" v="745"/>
          <ac:picMkLst>
            <pc:docMk/>
            <pc:sldMk cId="2039148169" sldId="258"/>
            <ac:picMk id="31" creationId="{5BFAD9C1-2A76-4124-BF31-C73EC91D3105}"/>
          </ac:picMkLst>
        </pc:picChg>
        <pc:picChg chg="mod modVis">
          <ac:chgData name="Ingrid Mengdehl" userId="3c7dcee0-4664-4784-a557-cd881a686704" providerId="ADAL" clId="{B24D79BD-AAFA-4B09-9912-835FC31182AB}" dt="2021-12-08T23:19:27.380" v="737"/>
          <ac:picMkLst>
            <pc:docMk/>
            <pc:sldMk cId="2039148169" sldId="258"/>
            <ac:picMk id="40" creationId="{E418200E-764E-4E69-8DAD-4C80ADB2AA4A}"/>
          </ac:picMkLst>
        </pc:picChg>
        <pc:picChg chg="del">
          <ac:chgData name="Ingrid Mengdehl" userId="3c7dcee0-4664-4784-a557-cd881a686704" providerId="ADAL" clId="{B24D79BD-AAFA-4B09-9912-835FC31182AB}" dt="2021-12-08T23:15:08.547" v="677" actId="478"/>
          <ac:picMkLst>
            <pc:docMk/>
            <pc:sldMk cId="2039148169" sldId="258"/>
            <ac:picMk id="47" creationId="{1CD544DF-A438-4084-B735-D807C969CF8C}"/>
          </ac:picMkLst>
        </pc:picChg>
        <pc:picChg chg="mod modVis">
          <ac:chgData name="Ingrid Mengdehl" userId="3c7dcee0-4664-4784-a557-cd881a686704" providerId="ADAL" clId="{B24D79BD-AAFA-4B09-9912-835FC31182AB}" dt="2021-12-08T23:19:27.378" v="729"/>
          <ac:picMkLst>
            <pc:docMk/>
            <pc:sldMk cId="2039148169" sldId="258"/>
            <ac:picMk id="50" creationId="{F7BC42CB-50C8-4AD1-B1C5-09FFA35C7C1B}"/>
          </ac:picMkLst>
        </pc:picChg>
        <pc:picChg chg="mod modVis">
          <ac:chgData name="Ingrid Mengdehl" userId="3c7dcee0-4664-4784-a557-cd881a686704" providerId="ADAL" clId="{B24D79BD-AAFA-4B09-9912-835FC31182AB}" dt="2021-12-08T23:19:27.377" v="721"/>
          <ac:picMkLst>
            <pc:docMk/>
            <pc:sldMk cId="2039148169" sldId="258"/>
            <ac:picMk id="59" creationId="{20900721-338E-4475-9A3F-4A69EAB5172A}"/>
          </ac:picMkLst>
        </pc:picChg>
        <pc:picChg chg="mod modVis">
          <ac:chgData name="Ingrid Mengdehl" userId="3c7dcee0-4664-4784-a557-cd881a686704" providerId="ADAL" clId="{B24D79BD-AAFA-4B09-9912-835FC31182AB}" dt="2021-12-08T23:19:27.385" v="765"/>
          <ac:picMkLst>
            <pc:docMk/>
            <pc:sldMk cId="2039148169" sldId="258"/>
            <ac:picMk id="70" creationId="{193B39AA-675D-4EBB-AD00-9E97547A2E47}"/>
          </ac:picMkLst>
        </pc:picChg>
        <pc:picChg chg="add del mod modCrop">
          <ac:chgData name="Ingrid Mengdehl" userId="3c7dcee0-4664-4784-a557-cd881a686704" providerId="ADAL" clId="{B24D79BD-AAFA-4B09-9912-835FC31182AB}" dt="2021-12-09T00:17:18.213" v="1039" actId="478"/>
          <ac:picMkLst>
            <pc:docMk/>
            <pc:sldMk cId="2039148169" sldId="258"/>
            <ac:picMk id="78" creationId="{8C27467F-FE8A-494F-95B7-16CA1803A6D6}"/>
          </ac:picMkLst>
        </pc:picChg>
        <pc:picChg chg="del mod">
          <ac:chgData name="Ingrid Mengdehl" userId="3c7dcee0-4664-4784-a557-cd881a686704" providerId="ADAL" clId="{B24D79BD-AAFA-4B09-9912-835FC31182AB}" dt="2021-12-09T00:17:54.424" v="1042" actId="478"/>
          <ac:picMkLst>
            <pc:docMk/>
            <pc:sldMk cId="2039148169" sldId="258"/>
            <ac:picMk id="80" creationId="{9F171261-68CA-47E1-84D1-71D9E6B7BECD}"/>
          </ac:picMkLst>
        </pc:picChg>
        <pc:picChg chg="mod">
          <ac:chgData name="Ingrid Mengdehl" userId="3c7dcee0-4664-4784-a557-cd881a686704" providerId="ADAL" clId="{B24D79BD-AAFA-4B09-9912-835FC31182AB}" dt="2021-12-09T00:17:52.126" v="1041"/>
          <ac:picMkLst>
            <pc:docMk/>
            <pc:sldMk cId="2039148169" sldId="258"/>
            <ac:picMk id="81" creationId="{F4041019-7FA6-45AA-B886-C680D692B99B}"/>
          </ac:picMkLst>
        </pc:picChg>
        <pc:picChg chg="del mod">
          <ac:chgData name="Ingrid Mengdehl" userId="3c7dcee0-4664-4784-a557-cd881a686704" providerId="ADAL" clId="{B24D79BD-AAFA-4B09-9912-835FC31182AB}" dt="2021-12-09T00:17:57.375" v="1043" actId="478"/>
          <ac:picMkLst>
            <pc:docMk/>
            <pc:sldMk cId="2039148169" sldId="258"/>
            <ac:picMk id="82" creationId="{A1F58BA0-6D3F-41FA-974D-EDF9E7B635BD}"/>
          </ac:picMkLst>
        </pc:picChg>
        <pc:picChg chg="del mod">
          <ac:chgData name="Ingrid Mengdehl" userId="3c7dcee0-4664-4784-a557-cd881a686704" providerId="ADAL" clId="{B24D79BD-AAFA-4B09-9912-835FC31182AB}" dt="2021-12-09T00:17:57.375" v="1043" actId="478"/>
          <ac:picMkLst>
            <pc:docMk/>
            <pc:sldMk cId="2039148169" sldId="258"/>
            <ac:picMk id="83" creationId="{DCB27A1F-2998-45A9-BA21-A277A5B181C7}"/>
          </ac:picMkLst>
        </pc:picChg>
        <pc:picChg chg="add del mod">
          <ac:chgData name="Ingrid Mengdehl" userId="3c7dcee0-4664-4784-a557-cd881a686704" providerId="ADAL" clId="{B24D79BD-AAFA-4B09-9912-835FC31182AB}" dt="2021-12-09T00:18:39.267" v="1055"/>
          <ac:picMkLst>
            <pc:docMk/>
            <pc:sldMk cId="2039148169" sldId="258"/>
            <ac:picMk id="84" creationId="{8FFCA5BE-D3F0-4BE6-B92B-F3EB65BE16F6}"/>
          </ac:picMkLst>
        </pc:picChg>
        <pc:picChg chg="mod">
          <ac:chgData name="Ingrid Mengdehl" userId="3c7dcee0-4664-4784-a557-cd881a686704" providerId="ADAL" clId="{B24D79BD-AAFA-4B09-9912-835FC31182AB}" dt="2021-12-09T00:18:28.074" v="1049"/>
          <ac:picMkLst>
            <pc:docMk/>
            <pc:sldMk cId="2039148169" sldId="258"/>
            <ac:picMk id="86" creationId="{DA6DB352-7969-425D-AAD7-9DCFE698660D}"/>
          </ac:picMkLst>
        </pc:picChg>
        <pc:picChg chg="mod">
          <ac:chgData name="Ingrid Mengdehl" userId="3c7dcee0-4664-4784-a557-cd881a686704" providerId="ADAL" clId="{B24D79BD-AAFA-4B09-9912-835FC31182AB}" dt="2021-12-09T00:18:39.267" v="1055"/>
          <ac:picMkLst>
            <pc:docMk/>
            <pc:sldMk cId="2039148169" sldId="258"/>
            <ac:picMk id="87" creationId="{83142736-0464-4D3B-9275-9AF7F8EAD41D}"/>
          </ac:picMkLst>
        </pc:picChg>
        <pc:inkChg chg="add">
          <ac:chgData name="Ingrid Mengdehl" userId="3c7dcee0-4664-4784-a557-cd881a686704" providerId="ADAL" clId="{B24D79BD-AAFA-4B09-9912-835FC31182AB}" dt="2021-12-09T00:08:07.344" v="919" actId="9405"/>
          <ac:inkMkLst>
            <pc:docMk/>
            <pc:sldMk cId="2039148169" sldId="258"/>
            <ac:inkMk id="5" creationId="{33877863-C79E-4EDA-B0F3-1F23A886CC76}"/>
          </ac:inkMkLst>
        </pc:inkChg>
        <pc:inkChg chg="add del">
          <ac:chgData name="Ingrid Mengdehl" userId="3c7dcee0-4664-4784-a557-cd881a686704" providerId="ADAL" clId="{B24D79BD-AAFA-4B09-9912-835FC31182AB}" dt="2021-12-09T00:08:11.653" v="921" actId="9405"/>
          <ac:inkMkLst>
            <pc:docMk/>
            <pc:sldMk cId="2039148169" sldId="258"/>
            <ac:inkMk id="6" creationId="{FEEA3C42-E926-4872-9FB8-1669363D1468}"/>
          </ac:inkMkLst>
        </pc:inkChg>
        <pc:inkChg chg="add">
          <ac:chgData name="Ingrid Mengdehl" userId="3c7dcee0-4664-4784-a557-cd881a686704" providerId="ADAL" clId="{B24D79BD-AAFA-4B09-9912-835FC31182AB}" dt="2021-12-09T00:08:14.923" v="922" actId="9405"/>
          <ac:inkMkLst>
            <pc:docMk/>
            <pc:sldMk cId="2039148169" sldId="258"/>
            <ac:inkMk id="7" creationId="{EA81FBB2-641F-4D5E-AB69-4F15637A7099}"/>
          </ac:inkMkLst>
        </pc:inkChg>
        <pc:inkChg chg="add del">
          <ac:chgData name="Ingrid Mengdehl" userId="3c7dcee0-4664-4784-a557-cd881a686704" providerId="ADAL" clId="{B24D79BD-AAFA-4B09-9912-835FC31182AB}" dt="2021-12-09T00:08:32.073" v="924" actId="9405"/>
          <ac:inkMkLst>
            <pc:docMk/>
            <pc:sldMk cId="2039148169" sldId="258"/>
            <ac:inkMk id="8" creationId="{3BCF26D5-C628-4DEE-97FD-DF6E9A8B2540}"/>
          </ac:inkMkLst>
        </pc:inkChg>
        <pc:inkChg chg="add">
          <ac:chgData name="Ingrid Mengdehl" userId="3c7dcee0-4664-4784-a557-cd881a686704" providerId="ADAL" clId="{B24D79BD-AAFA-4B09-9912-835FC31182AB}" dt="2021-12-09T00:09:03.443" v="925" actId="9405"/>
          <ac:inkMkLst>
            <pc:docMk/>
            <pc:sldMk cId="2039148169" sldId="258"/>
            <ac:inkMk id="9" creationId="{D343A646-1A63-4F84-82C4-74ABA604DFA1}"/>
          </ac:inkMkLst>
        </pc:inkChg>
        <pc:inkChg chg="add del">
          <ac:chgData name="Ingrid Mengdehl" userId="3c7dcee0-4664-4784-a557-cd881a686704" providerId="ADAL" clId="{B24D79BD-AAFA-4B09-9912-835FC31182AB}" dt="2021-12-09T00:09:17.929" v="927" actId="9405"/>
          <ac:inkMkLst>
            <pc:docMk/>
            <pc:sldMk cId="2039148169" sldId="258"/>
            <ac:inkMk id="10" creationId="{6511582C-5895-4CCD-B3B1-B3D291DCCDCA}"/>
          </ac:inkMkLst>
        </pc:inkChg>
        <pc:inkChg chg="add">
          <ac:chgData name="Ingrid Mengdehl" userId="3c7dcee0-4664-4784-a557-cd881a686704" providerId="ADAL" clId="{B24D79BD-AAFA-4B09-9912-835FC31182AB}" dt="2021-12-09T00:09:43.383" v="928" actId="9405"/>
          <ac:inkMkLst>
            <pc:docMk/>
            <pc:sldMk cId="2039148169" sldId="258"/>
            <ac:inkMk id="11" creationId="{7D666EDF-A2CC-4328-A51B-790266A7C6F6}"/>
          </ac:inkMkLst>
        </pc:inkChg>
        <pc:inkChg chg="add">
          <ac:chgData name="Ingrid Mengdehl" userId="3c7dcee0-4664-4784-a557-cd881a686704" providerId="ADAL" clId="{B24D79BD-AAFA-4B09-9912-835FC31182AB}" dt="2021-12-09T00:09:50.036" v="929" actId="9405"/>
          <ac:inkMkLst>
            <pc:docMk/>
            <pc:sldMk cId="2039148169" sldId="258"/>
            <ac:inkMk id="12" creationId="{9E5D08E1-D563-46F2-8DE0-1302B12C6E7F}"/>
          </ac:inkMkLst>
        </pc:inkChg>
        <pc:inkChg chg="add mod">
          <ac:chgData name="Ingrid Mengdehl" userId="3c7dcee0-4664-4784-a557-cd881a686704" providerId="ADAL" clId="{B24D79BD-AAFA-4B09-9912-835FC31182AB}" dt="2021-12-09T00:10:15.383" v="932"/>
          <ac:inkMkLst>
            <pc:docMk/>
            <pc:sldMk cId="2039148169" sldId="258"/>
            <ac:inkMk id="13" creationId="{6EF751B0-7443-4121-9697-18092BE3CA8F}"/>
          </ac:inkMkLst>
        </pc:inkChg>
        <pc:inkChg chg="add mod">
          <ac:chgData name="Ingrid Mengdehl" userId="3c7dcee0-4664-4784-a557-cd881a686704" providerId="ADAL" clId="{B24D79BD-AAFA-4B09-9912-835FC31182AB}" dt="2021-12-09T00:10:15.383" v="932"/>
          <ac:inkMkLst>
            <pc:docMk/>
            <pc:sldMk cId="2039148169" sldId="258"/>
            <ac:inkMk id="15" creationId="{22FF2D53-A839-4D75-9FB8-96B1414D817E}"/>
          </ac:inkMkLst>
        </pc:inkChg>
        <pc:inkChg chg="add">
          <ac:chgData name="Ingrid Mengdehl" userId="3c7dcee0-4664-4784-a557-cd881a686704" providerId="ADAL" clId="{B24D79BD-AAFA-4B09-9912-835FC31182AB}" dt="2021-12-09T00:10:25.637" v="933" actId="9405"/>
          <ac:inkMkLst>
            <pc:docMk/>
            <pc:sldMk cId="2039148169" sldId="258"/>
            <ac:inkMk id="19" creationId="{A3EBCB24-3E76-4360-A486-4E3A1BD5AFBC}"/>
          </ac:inkMkLst>
        </pc:inkChg>
        <pc:inkChg chg="add">
          <ac:chgData name="Ingrid Mengdehl" userId="3c7dcee0-4664-4784-a557-cd881a686704" providerId="ADAL" clId="{B24D79BD-AAFA-4B09-9912-835FC31182AB}" dt="2021-12-09T00:10:31.793" v="934" actId="9405"/>
          <ac:inkMkLst>
            <pc:docMk/>
            <pc:sldMk cId="2039148169" sldId="258"/>
            <ac:inkMk id="21" creationId="{74B45A6D-797C-4AD7-8518-6054446E165F}"/>
          </ac:inkMkLst>
        </pc:inkChg>
        <pc:inkChg chg="add">
          <ac:chgData name="Ingrid Mengdehl" userId="3c7dcee0-4664-4784-a557-cd881a686704" providerId="ADAL" clId="{B24D79BD-AAFA-4B09-9912-835FC31182AB}" dt="2021-12-09T00:10:35.007" v="935" actId="9405"/>
          <ac:inkMkLst>
            <pc:docMk/>
            <pc:sldMk cId="2039148169" sldId="258"/>
            <ac:inkMk id="22" creationId="{36BF341D-DDEA-4378-95CD-241E93B0FCC3}"/>
          </ac:inkMkLst>
        </pc:inkChg>
        <pc:inkChg chg="add">
          <ac:chgData name="Ingrid Mengdehl" userId="3c7dcee0-4664-4784-a557-cd881a686704" providerId="ADAL" clId="{B24D79BD-AAFA-4B09-9912-835FC31182AB}" dt="2021-12-09T00:10:39.805" v="936" actId="9405"/>
          <ac:inkMkLst>
            <pc:docMk/>
            <pc:sldMk cId="2039148169" sldId="258"/>
            <ac:inkMk id="23" creationId="{4F14B044-0449-498E-B04B-B6C7262D23DA}"/>
          </ac:inkMkLst>
        </pc:inkChg>
        <pc:inkChg chg="add">
          <ac:chgData name="Ingrid Mengdehl" userId="3c7dcee0-4664-4784-a557-cd881a686704" providerId="ADAL" clId="{B24D79BD-AAFA-4B09-9912-835FC31182AB}" dt="2021-12-09T00:10:41.875" v="937" actId="9405"/>
          <ac:inkMkLst>
            <pc:docMk/>
            <pc:sldMk cId="2039148169" sldId="258"/>
            <ac:inkMk id="24" creationId="{D8E4F7FE-0C00-4BAF-A875-985D55291F9B}"/>
          </ac:inkMkLst>
        </pc:inkChg>
        <pc:inkChg chg="add">
          <ac:chgData name="Ingrid Mengdehl" userId="3c7dcee0-4664-4784-a557-cd881a686704" providerId="ADAL" clId="{B24D79BD-AAFA-4B09-9912-835FC31182AB}" dt="2021-12-09T00:10:50.905" v="938" actId="9405"/>
          <ac:inkMkLst>
            <pc:docMk/>
            <pc:sldMk cId="2039148169" sldId="258"/>
            <ac:inkMk id="25" creationId="{01E590E2-40EB-47FC-9A96-E72B04329E54}"/>
          </ac:inkMkLst>
        </pc:inkChg>
        <pc:inkChg chg="add">
          <ac:chgData name="Ingrid Mengdehl" userId="3c7dcee0-4664-4784-a557-cd881a686704" providerId="ADAL" clId="{B24D79BD-AAFA-4B09-9912-835FC31182AB}" dt="2021-12-09T00:10:54.263" v="939" actId="9405"/>
          <ac:inkMkLst>
            <pc:docMk/>
            <pc:sldMk cId="2039148169" sldId="258"/>
            <ac:inkMk id="27" creationId="{E7E97E70-5EE0-4587-988B-132C4A141A5F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29" creationId="{0BA22510-62BC-44B8-B845-BC963FB2F1B7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30" creationId="{67A28BD5-EF73-491B-B9C2-E81813A55BE2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32" creationId="{4AA6BA70-E843-40D5-810F-28360AE9031B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33" creationId="{EE670040-8A02-4EC7-B187-3B5181F46A16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34" creationId="{31D22C83-8509-4E65-B596-E630CF1FC2E6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35" creationId="{4D3B2CBA-62D9-4B28-ABD3-AAFD7BEB4BA0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38" creationId="{FE2EAFE3-8465-42D2-9508-C474E600651E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41" creationId="{861D5437-70EA-4426-8688-3F2EA9DE2CF4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42" creationId="{8D85E0FD-FFBC-4657-9379-98193DD52034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43" creationId="{676830F5-EA03-42E4-B4B5-D74EFD75CA82}"/>
          </ac:inkMkLst>
        </pc:inkChg>
        <pc:inkChg chg="add del">
          <ac:chgData name="Ingrid Mengdehl" userId="3c7dcee0-4664-4784-a557-cd881a686704" providerId="ADAL" clId="{B24D79BD-AAFA-4B09-9912-835FC31182AB}" dt="2021-12-09T00:11:07.177" v="952" actId="9405"/>
          <ac:inkMkLst>
            <pc:docMk/>
            <pc:sldMk cId="2039148169" sldId="258"/>
            <ac:inkMk id="44" creationId="{79F13D77-B61F-4B00-816B-5CDBDBEFDE2F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48" creationId="{CAAF87FA-12BC-41B2-9B3D-D02D6B54E17A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49" creationId="{CD9BFD3C-372B-4B83-BEFD-E5A545587923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51" creationId="{1E4838E6-3E82-477E-B9E9-CFFAC012293F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52" creationId="{9FF5B503-DA23-474C-BCFA-968C55C6898F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53" creationId="{B59F38A6-2A7B-4761-BFF7-2AE4DE63015A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54" creationId="{608789CB-F2E1-4A92-9192-7A0AFCE4167A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57" creationId="{A03CEF23-6EF3-4C0E-9ABE-C78A5E4752A4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58" creationId="{1FD7AC86-0CC3-4071-831F-73A699C07604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60" creationId="{C9C27EC8-29B8-4E62-90D0-B31AA25A6E38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61" creationId="{DA606444-DC67-4071-9B78-5982586DC2E4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62" creationId="{98E0C30A-8F55-4142-85C1-A4BC0B148E0E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63" creationId="{29678CE8-4708-4C7F-8E26-1D7EC50C9820}"/>
          </ac:inkMkLst>
        </pc:inkChg>
        <pc:inkChg chg="add mod">
          <ac:chgData name="Ingrid Mengdehl" userId="3c7dcee0-4664-4784-a557-cd881a686704" providerId="ADAL" clId="{B24D79BD-AAFA-4B09-9912-835FC31182AB}" dt="2021-12-09T00:11:19.624" v="966"/>
          <ac:inkMkLst>
            <pc:docMk/>
            <pc:sldMk cId="2039148169" sldId="258"/>
            <ac:inkMk id="71" creationId="{691C0570-4401-4EB0-A74C-38B94B014353}"/>
          </ac:inkMkLst>
        </pc:inkChg>
        <pc:cxnChg chg="add del mod">
          <ac:chgData name="Ingrid Mengdehl" userId="3c7dcee0-4664-4784-a557-cd881a686704" providerId="ADAL" clId="{B24D79BD-AAFA-4B09-9912-835FC31182AB}" dt="2021-12-09T00:14:35.512" v="1028" actId="478"/>
          <ac:cxnSpMkLst>
            <pc:docMk/>
            <pc:sldMk cId="2039148169" sldId="258"/>
            <ac:cxnSpMk id="76" creationId="{945234AC-F1F6-4B2A-8A9E-19C0D74E7990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52"/>
    </inkml:context>
    <inkml:brush xml:id="br0">
      <inkml:brushProperty name="width" value="0.05" units="cm"/>
      <inkml:brushProperty name="height" value="0.3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53"/>
    </inkml:context>
    <inkml:brush xml:id="br0">
      <inkml:brushProperty name="width" value="0.2" units="cm"/>
      <inkml:brushProperty name="height" value="1.2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54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1015 1696,'0'-4,"10"-8,8-5,8-12,10-3,6-4,3-7,2-3,3-4,0-5,-1 0,-2 2,-1 3,-9 2,-3 7,-8 2,-4 5,-3 4,-1 3,4 4,-2-3,3 1,-2-4,-2 4,0 3,1 0,-4 2,-1-1,1 5,-2 0,-1 0,2 2,-2 1,1 1,-3 0,1 2,-1-1,0 1,2-4,3-1,-1 0,-1-2,2-2,-2 0,1 2,0 0,-1 1,-4 9,-7 9,-7 16,-11 15,-10 10,-11 15,-10 8,-16 12,-11 13,-8 10,-9 9,-6 4,3-3,1-10,7-11,6-14,14-12,14-14,12-12,9-8,9-6,5-3,6-3,0 5,-2 0,2 1,2-8,6-10,8-16,12-18,11-12,8-9,5-7,5-5,0-10,1-4,4-7,4-4,0-6,-3 3,0-2,-1 4,-2 5,-3 7,-6 12,-6 6,-5 9,-1 5,-5 7,0 6,0 4,0 7,-2-1,0 0,0 2,-1 5,-3 2,-9 1,-9 0,-12 1,-8 2,-11-1,-3-3,-4 1,-3-2,3 1,4-1,0-2,-1 1,-2 0,-2-3,-1-1,-5 2,-1 0,-2-1,6-2,-2-1,3 3,8 0,7 3,4 0,6-1,1 2,4-1,0 1,-1 4,-3-1,-2-3,-6-2,-2 1,-1 2,1 4,1 2,1 3,0 1,1 1,1 1,0-1,0 1,0-1,0 1,0-1,0 0,0 0,0 0,0 0,-1 0,-2 4,1 4,2 5,1 0,0 1,3 3,5 1,1 1,2 1,3 1,2 1,-2-1,1 5,-4 0,1 3,-2 5,-3 3,-3 2,1 2,0 2,-2 7,0 6,1 5,4 2,1 1,-2 1,-2-3,2-6,-2-4,3-5,0-2,1-2,0-2,1 1,2 3,0 1,0 0,2 0,2-1,2-5,-3-2,0 0,0-3,2 0,0-2,2-4,0-3,1-2,0-2,-3-4,-1-2,-1 0,2-6,0-16,5-14,2-11,4-7,8-8,1-10,1-4,1-1,2-6,0-2,-4 4,0 2,0 5,-3 4,0 9,1 0,1 5,-1 2,0 3,1 1,1 3,2-1,1-2,4 1,2-5,3 1,5 3,-1 0,2-1,-5 1,-1 3,-5 4,-3 2,-1 2,-1 1,-4 1,0 4,-4 12,-2 11,-8 11,-6 10,-10 8,-3 8,-9 4,-3 2,-4-1,0 0,3-3,-2 3,3 0,-2-1,1-1,3-1,2-5,1-5,3 2,0 1,5-1,1 0,-4-3,2-4,0-3,3-2,4-2,1-6,1-1,3-11,6-13,10-16,10-12,6-10,9-12,6-6,-1 0,1 0,0 0,4 1,1 3,1 1,-2 7,0 6,-1 6,0 7,-5 5,-5 8,-1 7,-3 5,-2 5,-3 2,-6 6,-5 5,-10 4,-8 4,-8-2,-5 5,-3 1,-2-3,-1 3,0 5,1-3,-1-1,1-1,4-1,-2 0,-1 3,-5 2,-1-1,1 0,-4-2,1 0,5-1,3-4,2-1,0-1,-1 1,1 2,-5-3,-1-1,-1 1,5 1,2-1,4-2,5 2,8 2,7 0,4 2,3 1,3 0,4 4,1 5,1 0,0 3,-2 0,-2 4,0 0,-3-3,0-3,1-4,2-3,1-5,-2-2,-1-5,-2 4,0-2,2-2,-3 0,1 1,-1 2,-4 3,1-2,-1-1,-2-6,-2-8,-2-8,0-6,-2-5,0-6,-1-3,1 0,0-3,-1-4,1 1,0-2,-4-1,0 1,-1 3,1 0,-2 2,0-1,-3-3,0-3,1 2,0-1,0 2,-2 4,1 3,1-1,3 0,2 2,1 1,-2 6,0 2,-1 7,2 13,1 9,-3 14,0 13,0 11,1 7,2 2,0-3,1-3,1-3,0-7,1-4,-1-4,0-5,0-4,0-3,0-1,0-12,0-11,-3-10,-2-13,-7-13,-4-8,-4-3,-6-5,-1-7,-1-1,-2 3,4 8,6 8,7 8,5 14,5 17,5 16,7 13,13 13,9 15,7 5,4 3,6 2,-2-3,2-8,-3-2,-6-3,-3-6,-3-2,-4-9,-3-6,-3-3,-5-9,-6-11,-4-12,-4-9,-3-4,-1-2,-1 0,0 0,3-3,2-3,4-1,4-1,0-3,1-2,3-3,1 4,2-1,2 4,0-1,0 0,4 1,2-4,6 1,5-1,4-4,1 1,4 0,-2 1,-1-1,-5-1,-2 1,-3-1,-5 3,-6 5,-8 4,-6 12,-4 15,-11 16,-8 12,-8 10,-8 13,-10 9,-8 13,-4 6,-4 0,5-6,3-7,6-10,7-8,6-4,4-9,6-7,7-3,1-6,3-2,3-7,1-11,7-13,5-11,5-11,8-13,3-9,9-5,6-9,4-2,5-7,-3 4,-4 9,-9 12,-8 13,-6 18,-11 17,-14 18,-8 14,-10 12,-11 14,-3 6,-6 2,-2 6,-5 2,-6 6,-2 6,-5 7,-2 5,7-6,6-9,9-9,12-13,12-21,9-23,10-16,10-18,10-21,9-14,8-17,4-13,0-6,0-3,1 1,-3 7,-4 8,-5 9,-2 9,-3 17,-5 10,-9 15,-10 16,-16 17,-7 14,-9 15,-8 8,-1 3,-1 6,4 3,-3 4,3 2,0-2,3-4,5-1,3-3,7-6,4-7,4-7,4-20,8-19,11-15,7-16,12-14,8-10,5-6,9-8,4-6,0 0,1 7,-2 5,-7 11,1 8,-6 14,-9 8,-3 10,-4 4,2 5,-1 5,3 2,-4-2,-7 4,-3 6,-3 5,-5 5,0 3,2-1,4-1,2-1,3-5,-3 0,0-2,1-2,1-2,1-2,1-1,-3 3,-4 4,-8 1,-13-1,-7-2,-9-6,-5-2,-3-1,-1-1,-1 1,-3-2,2-5,-1 0,3 2,3-2,-4-3,0 1,-2-1,2-1,0-3,-2 2,2-1,3 4,3 2,3 1,2-3,1 1,1 3,0-2,-3-2,-1 1,0-1,-4-3,1 2,1-1,1 2,9 3,18 11,20 8,24 9,19 10,20 6,7 1,-2-2,-5-7,-13-8,-15-10,-17-11,-15-9,-19-6,-14 1,-9 2,-5 3,-2 5,-1-2,1 2,1 1,1 2,-3-2,-1-5,2 1,0-3,1 1,5-1,2 1,0 3,0 3,-1-2,-2 0,0 2,3-2,-3 0,-1 2,-5-3,2-3,2 0,1 2,4-1,1 1,0 3,-1 1,-1 6,2 6,4 6,1 0,-2 2,1 1,4 3,-2 4,-2 3,1 0,-1 2,-3 8,2 5,0 3,-3-3,-1 2,2-2,3-4,1-6,2-3,2-11,3-19,1-17,6-11,1-12,5-13,7-12,5-5,-1 2,-1 7,0 5,-3 11,-4 15,-4 18,-4 14,-9 15,-4 15,-8 10,-5 9,-5 7,-5 9,2-1,3-2,2-6,2-2,2-5,3-5,6-6,5-20,3-20,9-21,15-25,12-17,10-17,10-12,2-1,0 8,-6 9,-4 17,-9 16,-7 15,-9 20,-7 19,-5 18,-9 13,-6 9,-6 8,-4 1,0-2,1-3,-5 0,2-2,1-6,3-7,1-6,3-5,3-11,11-15,16-15,11-13,20-12,12-6,2-4,6 4,-6 5,-10 7,-14 12,-13 16,-12 21,-15 21,-18 16,-9 9,-12 9,-9 3,-3 3,0-1,5-5,10-5,12-10,10-17,11-24,21-17,14-15,13-13,14-12,7-5,8-6,1-2,-1 3,-1 5,-10 8,-12 10,-14 14,-18 16,-14 16,-16 12,-13 15,-9 11,-6 4,-4 2,3 2,0-3,4-8,9-6,4-10,8-8,5-16,9-17,12-15,11-15,13-12,11-9,6-2,-3 1,-2 4,-5-1,-2 10,-9 4,-5 10,-7 13,-6 13,-9 11,-13 15,-7 11,-12 7,-12 7,-14 7,-4 5,-2-4,-7 3,-1-1,-4-3,3 0,7-6,6-7,10-3,9-8,14-14,19-15,21-16,19-13,10-12,1-6,4-3,-3 0,-3 1,-8 5,-7 2,-5 6,-6 4,-7 11,-8 13,-8 11,-12 16,-5 11,-6 8,-3 4,-3 3,5 0,-1-4,6 1,6-2,6-5,6-5,3-4,3-3,1-3,0 0,0-1,4 1,1-1,2 0,1 1,2-3,-1-2,-2 1,-2 0,-3 2,-1 0,-1 1,-5-2,-1-2,0 1,4-3,10-7,7-13,4-8,7-5,1-7,-4-3,-2-3,-1 0,-1 2,0-2,-3 2,-2-2,1 2,-2 1,3 3,3 2,-3-2,0-4,1-1,1-1,0-4,1-2,4-2,-2 3,-1 3,0 0,-1 3,0 3,1 3,0 1,-4 2,-1 1,1 4,0-3,5-1,3-4,0 2,3-2,4-1,-3 1,0 1,-5 0,-2 2,-2 0,0 5,-4 0,-1 1,-3-1,-4-2,1 3,-1 1,1 2,3 1,3-3,2-1,3-1,-10 1,-14 4,-13 4,-11 3,-8-1,-9 1,-3 0,-2 2,1 2,-1 0,3-3,6-1,4 0,0 2,3 1,0 0,2 1,3-2,3-2,-1-3,0 0,-3 1,-3 1,-3-1,-6-3,-8-4,-1 1,-4-1,-2 1,4 1,8 1,7 2,8 4,15 2,21 2,21 0,23 2,25 6,29 11,21 8,15 8,9 5,-3-1,-12-3,-21-7,-27-6,-24-5,-19-7,-13-4,-12 0,-12 3,-12 6,-11 6,-6 5,-7 6,-6 4,-3 4,-2 6,-2 2,-1 0,4-1,5-5,5-6,3-1,4-4,1-3,2-7,3-3,2-4,3-2,0-2,-2-3,2-7,3-6,2-6,4-5,1-6,1-7,1-5,1-4,0-3,-1-1,0 3,4 5,1 4,0 4,-1 4,-1 1,2 1,0 1,0 0,-1 0,-2-1,0 0,2 4,1 1,0-1,-2 7,-4 8,-3 8,-7 11,-9 5,-9 11,-13 6,-11 11,-14 11,-13 7,-12 5,-4 6,-1-4,13-12,14-12,18-11,22-13,20-18,18-14,16-13,10-12,11-6,4-13,5-8,8-13,0-12,1-4,-3 3,-13 5,-9 15,-9 15,-8 11,-9 10,-13 8,-13 9,-12 4,-16 5,-15 5,-9 10,-4 5,0 11,3 7,7 5,6 6,9-2,8-5,11-6,9-5,5-4,3-10,5-15,5-15,10-16,7-14,4-16,2-10,0-4,0 1,-4 4,-6 12,-4 7,-9 12,-7 14,-11 9,-5 12,-3 10,-4 7,-1 9,1 7,6 3,2 2,-1 3,2 2,1-3,1 4,3-1,4-5,0 0,-1-3,1-4,2 2,0 2,0 3,0-5,0-3,2-3,2-2,-2 3,-3 4,0 4,-1 0,-4 6,-2 2,-1-1,-2 0,-1-1,-1 2,1-4,2 0,3-4,-1-3,3 1,0-2,-1 1,2 0,3-2,0-6,-3 1,2 3,-1 2,1 2,0-3,0-4,4 3,1 0,0-5,-1 2,2 0,2 1,1-2,0 1,2-2,0 1,0-1,1 0,-5 0,0 4,-1 1,2 3,0-6,5-15,2-16,4-10,4-9,4-4,-1 0,0 5,2 4,-3-2,1-1,1-2,-3-2,1 2,1-6,2-4,2 0,1-1,-3-4,-1-3,4 0,-1 0,4 0,0-3,-3 0,-1 1,0 0,3 2,2 5,-3 5,2 6,-3 3,-1 3,-4 2,3 1,1 3,-1 2,-5 7,-5 11,-6 13,-8 7,-9 11,-7 10,-10 8,-3 11,-6 0,-1-2,1-5,3-1,5-2,4-8,7-3,4-5,1-3,3-2,1-4,-1 1,2-1,-1 2,-1-4,0-3,4-2,4-1,-2-3,1-9,2-9,5-8,7-6,1-4,4-7,3-1,6-4,-1 0,5 1,0-5,0 1,0-3,2 0,0-3,0 3,2-4,3-1,0 2,2 1,-2 0,-2-1,-3 3,-6 5,-3 3,-4 4,-5 1,-4 3,1 4,-1 1,-8 8,-11 7,-3 9,-6 10,1 5,-2 6,-2 6,0-1,2-1,4 0,-2-1,0 0,3-1,2-2,0 1,-1-1,-1 1,3 4,0-5,0 0,-2 0,3-3,1-2,1-1,1-1,1-1,0-3,1-2,-1-4,-2 1,-3 1,-2-2,2-7,4-7,4-7,3-6,3-7,1-8,1-1,4-4,2-6,-1-7,3-2,-1-4,3-3,0 0,1 3,-1 8,-2 3,-3-1,2 4,0 0,1 4,1 1,-3 3,-1 3,-2 0,-1-4,-2 2,4 1,1 0,3 0,0 2,-2-1,0 1,1 1,-1-2,3 0,0 2,-2 2,2 1,-1 2,1 0,0 1,6-3,-1-2,2 1,1 0,2 1,1 2,1 3,-4 3,0 2,0 2,-3-2,0 2,-2 6,-4 9,-3 6,-2-1,-1-6,-2-7,3-2,1-4,0 3,-1 7,-4 11,-6 11,-6 9,-6 10,-6 13,-7 12,-11 9,0 3,-1-1,0 0,7-4,7-4,5-7,6-6,3-6,5 1,3-3,4-4,-2-3,1 0,1 2,1-1,-2 0,-1-5,1 0,2-3,0-4,2 1,0-1,1-2,-3-2,-2-2,1-1,0-1,2 0,-3-3,-1-2,1 0,2 1,0 1,-2-2,0 0,0 4,1 2,2 1,1 1,0-1,-3-4,-1-2,1 0,0 1,2 1,0-7,2-9,3-11,6-6,0-3,3-2,3-6,2-1,3-1,0 1,1 1,1-2,0 0,-1-3,1 1,-1 1,1 1,-1 3,-3 1,-2 1,0 1,-2 0,0 0,1 0,2 0,-3 0,1 1,-3 6,1 9,1 10,-1 7,0 5,2 4,2 5,5 2,2-1,1 0,8-2,0-2,3-1,2-4,-1-1,-4-1,-1 1,2 2,-1-4,1 1,-2 0,1 1,-1-1,-7-1,-3-3,-10-3,-10-7,-5-7,-10-3,-3-4,-1-3,-2-3,-2-2,0-1,-1 3,1 1,-1 3,4 8,5 9,5 6,3 7,7 3,2 3,5 0,4 1,4-4,-2-1,1-1,1-3,1-3,-2-1,0-1,0-3,-2-6,0-6,1-6,-2-5,-3-2,-3-3,0 4,0 0,-2 0,2 0,0-1,2-2,3-3,4-5,-2-1,1-3,1-3,2-3,5-1,2-2,4-4,1-2,-2 1,-1 0,-2-2,-2 4,0 2,-2 1,-4 4,0 5,-5 5,-3 3,0 3,-1 0,-3 2,-1 7,-2 13,-2 14,1 8,-2 7,-3 10,-4 6,-2-2,-2-1,-7 4,1 0,-4 1,1-2,-3 3,0 1,-1-1,-2-2,2-1,3-1,-2-5,2-1,2-8,4-5,2-3,-1-1,-2-5,3-2,-1-2,0-1,-2-1,2 1,0 2,-1-2,-1 2,-2 2,3-5,7-5,9-6,5-7,4-2,2-2,2-1,-2 0,2-2,2-2,2-2,1-1,2-5,1-1,0-4,1 4,-4 2,-1-2,-1 0,2 1,1-2,0-1,2-3,-1-2,-2-1,2-4,2-3,-4 1,0 1,0 0,-4 2,1 1,0 0,2-3,-2 0,-1-2,-1 3,-4 4,-4 5,2-1,-1-1,-1-1,-2 3,-1-1,-1 1,-1-2,4-3,0-7,4-2,4-3,0 4,-3 6,-2 15,-6 15,-3 16,-8 14,-7 9,-7 10,-3 6,-5 0,1 4,-3 3,-2 0,-3-3,6 0,-2-5,4-3,1 1,1-4,6-4,7-7,3-7,3-16,7-19,8-16,10-10,9-10,9-10,1-8,3-2,-1 2,-4 1,-4 9,-5 9,-8 10,-6 14,-5 14,-3 16,-5 14,-2 10,-3 11,-8 5,-4 5,-7 4,-4 4,-5 2,-3 1,-6 4,-2 1,4 4,2-8,4-7,6-10,7-9,9-9,3-8,4-16,3-12,7-13,6-13,6-12,4-10,3-3,2-2,0-9,-3-4,-2-1,-3 2,-1 5,-2 8,-3 5,-4 8,-1 9,-2 7,-8 15,-7 17,-11 20,-5 19,-5 14,0 4,-1 4,1-3,4-4,0-5,5-4,3-3,2-5,1-3,4 0,1-6,3-13,4-12,3-18,2-15,2-9,5-10,1-8,1-5,1-4,5-1,3 2,-1 2,-3 2,-3 9,-3 20,-2 25,-2 21,-1 18,-1 10,1 5,-4 1,-2-1,1-5,2-7,0-17,1-23,5-18,5-13,8-8,6-8,6-3,1 4,4 3,3 5,-1 3,0 4,3 0,-3 5,1 2,11 0,13 2,10 0,8-1,5-2,-1 5,-10 6,-19 9,-20 9,-28 9,-18 1,-14 3,-9 3,-3-3,2 1,1 0,1-1,5-1,-1-2,5 0,4-2,1-2,2-3,-1-2,0-2,0-1,0 0,3-4,8-1,9-7,12-2,11-2,2-1,0 1,-16 4,-15 1,-18 1,-12 0,-11 1,-8 2,-2 2,1 2,4 2,2 1,8 0,6 0,6 1,8-4,0-5,-2-5,-6-7,-4-1,-3 1,0 2,4 6,3 3,7 9,7 6,7 7,5 7,2 9,3 6,0 0,0 2,1 2,-1 5,-1-2,-3 0,-8-1,-4 1,-4-4,-1-4,4-5,1-7,2-11,5-15,2-9,4-8,0-2,2-6,-3 3,-4 6,-5 6,-5 5,2 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55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339 659,'7'0,"10"7,5 6,6 4,3 0,-2 4,3-2,-2 3,3 2,-2 0,-2-1,4 4,5 0,2 0,-2-2,4-1,2-5,0-2,-4 0,-4-3,-6-5,-7 1,-4-1,-2-3,0-2,1-2,0-1,-2 3,-1 0,2 0,0 3,2 0,1-1,-7-2,-13-4,-12-7,-17-2,-10-3,-5-6,-2-1,-2 0,5-1,6 0,-2-1,3 0,-4-7,-13-7,-9-3,-11-8,-11-5,-6-6,-2 0,0 3,9 6,14 12,24 12,21 10,24 10,18 7,9 7,5 4,0 0,-6 2,-3-3,-2 1,-5 1,-1-1,0-1,1 3,2 1,1-2,5 0,5 4,9 3,8 5,11 2,10 2,12 4,3-1,-1-2,3-4,-2-2,-4-2,-7-2,-10-5,-11-1,-10 0,-9-2,-6-5,-7 1,-7-5,-4-11,-5-8,-2-5,-8-3,-7 2,-4 5,-2 5,-9 4,-2-1,-4 1,1-2,0 1,-2-3,-2 1,-5-2,-2-3,-4 2,-5-2,1-1,5-3,4 3,-1 0,0-1,0 1,2 1,0-1,-7-5,-4 0,-2 1,7-1,4 4,6 0,6 0,2 2,3 0,3 3,1 3,6-1,3 1,-1 2,0 2,7 2,7 1,13 1,7 0,5 4,3 5,-1 0,-3 3,-2 0,-4 0,-5 3,-8 2,-7-2,-7-4,-1-6,1-9,4-7,-2 2,2 7,-2 3,-3 1,1-3,7-5,3-5,10-4,6-3,6-3,2-1,1 4,0 0,1 1,-2-1,0 3,0 3,-4 1,-2 2,1-1,0-2,2 0,0-1,5-2,2-1,-1 1,0-1,-1 0,-1 2,0 0,-2 2,-3 0,1-2,3 1,0 0,3-2,6-1,0 1,-5 0,1-1,-1 2,-2 0,0 2,-2 3,0 0,-1 1,0-1,0 0,0 2,0 3,0 1,0-2,0-1,0 2,1 0,2 2,2 1,0 0,-1 1,2 0,1 0,-1 1,-2-1,-1 0,-2 0,0 0,3 0,-3 4,-1 4,-1 1,0 3,0 3,0 2,0-1,1 3,0-1,0 0,1 4,-1 5,-4 2,3 0,2 1,0 0,0 2,1 3,2-2,1 6,1-5,-3-5,0 1,-1-2,-1 3,0-2,-1-2,-4 2,-1 0,4-2,-1 2,-1 0,1 1,-4 1,-3 1,2-1,0 5,1 0,1-3,1 1,2 1,-2-1,-1-3,1 0,-3-1,4 1,2 3,1 2,5 3,1 2,3 4,-3 3,1-5,-1 3,-2-4,-1-5,-1-2,-1 0,-4-2,-1 1,-1-2,1-3,-2 1,-1-1,2 2,1 6,2 0,-3-2,0 0,0-2,2-3,-3-4,-4-2,0-1,-2-2,-2 0,1-1,-1 1,-2 0,3-1,-1 5,2 1,0-1,-2-7,-5-11,-4-10,-5-12,-4-6,-1-8,-2 1,2-1,-1 4,2 2,-1 2,1 1,0 4,-3 1,-1 3,0 0,0 2,3-1,-5-2,-2-3,-2-2,-1-1,-7-2,-3-3,-2-3,0 1,-1 1,2-3,2 4,4-2,3 1,1 4,1-2,1 0,1 0,-4 1,-5-1,-1 2,-3-8,-3-2,-2-3,-6-3,-6-2,-2 2,5 3,2 4,3 4,4 2,1 6,8 2,4 0,4 3,1 0,-3-2,2-1,-2 2,3-1,1-1,0 2,0 0,-1 2,3 0,2-1,-2 0,0 3,2 0,0 2,3-2,-4 1,-3-2,-2-6,0 0,-1-1,0 0,0-2,0 3,0 1,1 3,3 0,2 3,-1 2,0 3,-2 3,0 1,5 0,14 2,10-1,6 1,8-1,8 1,5-1,3 0,-1 0,-4 0,0 0,-3 0,-4 0,2 0,2 0,3 0,3 0,-2 4,1 0,-3 1,-3-2,-4 0,-2 2,1 8,0 5,3 3,0 5,-1-1,-2-2,-2-1,-1-4,-5-2,2-4,-2 1,-1 0,0-1,-2 1,-8-2,-8-3,-12-6,-10-4,-9-5,-6-4,-4-1,2 1,4 0,1 1,-1-1,-1 1,-2-1,2 1,0 3,0 2,-2 2,-1-2,-1-1,-1-2,0 0,3 2,5-3,12 1,16 5,21 7,18 7,18 4,18 11,16 8,7 5,7 1,-7-4,-16-1,-16-6,-19-4,-16-4,-13 0,-8-2,-5 1,2-4,0 0,0-1,0 3,3-4,2 1,2-3,1 1,2-3,-1 1,5 3,0 2,5 1,5-1,4 0,-1 1,-1-3,-2 0,-1 2,-1-3,-1-3,-5-7,-8-4,-6-9,-10-6,-8-8,-13-11,-11-6,-14-7,-13-10,-9-2,-9-2,-3-1,4 3,5 5,9 7,8 9,8 4,9 7,9 6,2 2,4 5,3 1,3 4,-3-1,-3-2,-8-2,-12-6,-9-7,-4-1,-11-4,-3-4,0 2,3 6,2 5,7 3,6 4,10 3,6 2,14 5,22 2,19 3,15 1,14 1,6 1,2 0,1-1,-6 1,-6-1,-7 0,-4 1,-1-1,-1-4,-1-1,-1 0,-9 1,-17 2,-16 0,-19 1,-10-3,-5 0,0-1,-3 2,5 1,7 0,7 1,7 1,8-4,14-7,16-4,14-1,10-2,10-2,5 3,5 1,8 3,5-1,1 0,-3 2,-5 2,-6 0,-8 1,-8 0,-7 0,-12 2,-13 2,-14 2,-9 2,-13 4,-8 2,-4-1,1 4,-3 4,2 3,2-1,1 1,-1 1,0 2,3-3,1 1,3 0,4-2,3-3,7-1,2-1,2-3,-1-2,-1 2,3-4,4-9,10-11,14-9,14-8,18-5,15-2,19-2,18 0,7-1,-4 9,-8 5,-15 10,-22 3,-16 5,-12 6,-6 2,-3 4,-1 1,0 1,0-1,-9 1,-13 0,-14 3,-13 2,-10-1,-4-2,-1 4,-1 2,-2 5,-4-1,-3 2,1 1,2 2,7-3,5-3,5 0,6 1,0-1,3-4,2 2,2 2,1 3,1-2,5 2,1-3,3 1,4 1,1-1,0 0,3 2,-2 2,0 2,-2-3,-3-4,-4-4,-2-3,-5-2,-6-3,-2 0,1-1,5-3,8-5,6-5,12 1,6-2,6 2,7 3,0 0,1 2,1 2,-1 2,4-2,1-4,7 1,1 1,3-2,2-2,1 0,8-1,8-1,7-3,9 1,2 1,-1 2,-1 1,-7 1,-6 3,-7 3,-8 2,-8 1,-7 2,-7 4,-9 5,-6 5,-4 3,-2 3,1 1,1 1,0 0,-1 0,0 0,-1 0,0-1,-1 0,0 0,0 1,-4-5,-8-4,-9-5,-16-4,-12-5,-16-4,-15 0,-8 1,0 0,4 2,10 1,9 0,13 1,8 3,7 2,7 3,5 1,3-1,1 1,2-1,3 2,1-1,-1-1,7-3,7-2,16-1,23-2,23 0,31 0,24 0,19 3,11 1,-1 0,-18 0,-23-2,-29 4,-31-1,-33 4,-29-1,-23-1,-11-2,-7-1,-1-3,3 4,4 0,4-1,4 3,5 0,7-1,12-2,21-1,29-1,34 2,40 4,30 2,19-3,-2 0,2-3,-21-2,-32 2,-33 5,-35 0,-30-1,-25 2,-16-2,-12-1,-7-2,-8-2,-11-2,1-1,0 0,2 0,3 0,6-1,12 1,12 0,8 0,8 0,12 0,15 0,22 0,22 0,18 0,16 3,10 6,-4 0,-12-1,-18 2,-26-1,-28-1,-29-4,-27-1,-18-1,-16-1,-5-2,-6 1,0-4,4-1,6 0,9 1,7-3,13 1,13 1,12 1,11-3,15 1,16 1,17-3,24 1,18 1,9 2,3 1,-1 2,-5 0,-12 1,-12 1,-10-5,-7 0,-10-4,-6-4,-11 0,-12 2,-15 3,-14-1,-15-3,-20-3,-12-3,-1 2,5-1,15 3,18 0,24 2,35 0,26 1,26 2,19 3,18 2,14 2,5 0,-6 2,-11-1,-20 1,-20-1,-16 0,-13 1,-22-1,-27 0,-26 0,-19 0,-18 0,-9 0,-7 0,1 0,6 0,15-4,16 0,19-5,18-3,21 0,21-1,21-3,26 2,29 4,20 2,12 0,-2 1,-15 2,-23-2,-38 0,-38 2,-28 1,-23 1,-15 2,-10 0,-2 1,8 1,5-1,5 0,7 0,6 1,10-5,8-4,7-5,12-4,17 2,11 2,12 1,10 2,-2-1,-1 1,-13-1,-21 2,-26 1,-23 3,-20 3,-16 0,-6 2,-2 0,5 0,8 1,8-1,9 0,9 1,8-1,12-4,17-4,23-5,21-4,23 1,17 0,5 3,-12-1,-15 3,-18 6,-31 4,-32 7,-30 4,-25 6,-18 3,-3 1,3-1,7-5,14-5,13-4,12-2,11 1,12 4,5 1,7 2,5 3,4 2,2 3,2 1,-4 1,7-3,10-12,12-10,21-8,20-7,16 2,13 2,4 1,-8 3,-16-1,-13 2,-22 6,-20 4,-23 5,-16 6,-13 1,-6 2,-6 2,-3 2,2-2,5-4,2-4,8 1,8-6,8-6,13-10,15-6,14-4,14-5,6 2,7-1,0-1,-3 2,-5 2,-9 4,-6 6,-6 5,-7 11,-4 10,0 9,0 9,1 2,1 4,-2 2,0-2,0-2,-2-1,0-6,1 0,2-1,1-1,2-2,1 3,0 0,0 3,4 1,1-2,0 2,3-1,3 2,0-4,-1-3,-7-2,-3-5,-6-2,-2-3,-2 0,-4 4,1 1,-1 0,-2 1,2 2,0 0,-1 0,1-2,4-2,0 1,-6-6,-7-9,-11-12,-13-8,-6-8,-6-3,-2-4,-3-3,0 0,-1 0,5 2,4 3,1 3,3 3,0 3,1 4,2 5,-1 5,0 4,2-1,2 1,2-3,0-1,2 2,3 5,6 7,4 8,4 7,6 3,6 8,9 2,13 3,11 6,18 6,8 5,9 2,-3-3,-6-2,-3-7,-10-6,-6-4,-8-3,-7-4,-6-6,-7-3,-3-1,-6 0,1 1,0 1,3 0,-2 2,1 3,2-1,1 1,1-2,2-2,1 0,0-1,1 1,-1-4,1 0,3-4,1-3,0-3,-9-7,-13-10,-16-13,-12-11,-17-7,-8-2,-4-2,-2 0,3 1,7 4,9 2,5 8,9 1,5 7,0-1,1 1,3 0,0 5,1 1,1 3,-3-2,-2 1,-1-5,-3 3,0-5,-2 2,5-2,-4 2,3 1,0 0,1 0,-2-1,3 0,5 6,3 14,4 10,5 10,7 13,13 7,13 5,15 6,14 4,15 4,11-1,2 1,-8-7,-14-8,-15-8,-17-7,-11-8,-10-3,-5 1,1-2,-3 0,-2 0,0 1,0 1,3-2,2-1,-1 0,-2 2,2 0,-2 2,1 0,3 1,-1 1,1-5,-2 0,-2 0,0-3,0 0,-3 1,2-2,2 0,1 2,1 2,3 2,1-3,0-1,-1 2,5 1,-1 1,-1 1,-2 0,-1 1,-3 1,0-5,-2 0,-6-7,-12-13,-10-13,-10-7,-8-10,-4-4,-4-3,0-1,3 3,5 0,5 3,8 4,0 4,1-1,1 0,0 6,-1-1,-2 0,2 0,1 0,0 5,1 1,4 0,0 0,0 2,3 0,-1 3,-1 3,2 7,3 8,7 5,4 10,5 3,10 6,8 8,8 1,9 5,12-1,4-1,3-1,3 1,-7-4,-12-5,-10-8,-11-4,-10-3,-2 4,-1-3,-1-1,-3 1,2 0,-1 1,2-4,0 0,-2-10,-2-10,-2-12,-9-9,-6-16,-13-8,-5-2,-9-4,-4-3,-3 1,0 6,4 5,5 11,6 3,4 4,3 3,-1-1,3 0,-1-3,-1 0,-4-2,-7-4,2 2,0-2,1-1,-1 1,2-4,-1-3,1 3,2 0,3 0,2 0,1-2,5 0,2 3,0 4,2 1,1 2,-2 0,-1-3,2 1,-5 3,2 3,0 2,-1-2,3 0,0 2,3 0,0 6,-2-3,-2 1,-2-2,2 1,0 4,0 1,-2 0,-5 0,-1 2,-5 0,-8-1,-4 3,-4-1,0-1,0 1,0 1,5 1,5 4,5 2,4 3,3 2,1 1,-2 4,-1 1,1 4,0 3,0 0,-2-1,3-1,2 0,-3 1,0-2,-1 2,-2-1,-1 1,1-1,-2 1,-4 3,1 2,-2-2,2 1,-2 1,-1-2,1 0,3 2,-1-3,2 1,2 1,3-1,1-4,6 0,1-1,4-10,8-8,8-10,8-5,1-2,3 0,2 4,-2 2,0 5,-2 1,-11 7,-12 4,-13 3,-9 5,-6 5,-4 5,2-1,3 1,5-1,8-1,8 2,6 2,6 1,3 2,1 1,2-7,10-6,11-8,9-7,2-6,3-1,-2-6,-2 1,-5-3,-2 1,-2 5,-2 2,-1-1,-1 2,-3 1,-1 1,0-1,5 2,2-1,1 1,4-1,0 1,-1 3,3-2,-1 1,-2-1,6-4,1 1,-2 3,-3 2,-3 3,-2 2,-1 1,-2 1,0 0,0 1,3-1,2 1,-1-1,0 0,-5 7,-10 7,-5 3,-9 7,-6-1,-5 0,0-2,-2 1,0-5,1-1,5 1,3 0,3 1,3 2,2-3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56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865 377,'-4'0,"-2"4,-9 7,-6 10,-4 5,-3 0,4-2,6 1,6 0,1-4,1-10,8-8,8-7,4-9,4-1,0-8,2 0,2 3,-1 2,-3-2,-1-2,-1 7,-4 11,-3 10,-1 8,-8 6,-1 5,-6 1,0 2,-3-1,-4 0,6-4,6-12,7-12,8-10,8-8,4-6,5-3,1 3,-4 2,-5-1,-2 4,-3 0,-4 9,-4 9,-7 11,-7 3,-3 3,-3 5,-4 2,-4-3,3 1,0 0,-1-3,3 0,0-3,-1 0,-2-2,-2-13,-2-5,4-8,0-5,5-9,-5 0,2 1,3-1,1 1,-2 4,2 2,4 8,3 11,8 10,8 8,7 6,7 3,2-2,3-6,1-2,4-2,2-5,-5-8,-12-8,-9-8,-10-6,-5-4,-6 3,0 0,-3 4,1 1,-1 2,2 1,4-3,3-3,3-2,6-2,8-2,7 0,0-1,2 5,-3 1,1 0,2 3,-2 9,-9 16,-5 11,-4 6,-10 9,-8 7,-5 2,1-11,9-15,12-16,6-11,2-8,1-7,-7 3,-6 4,-8 6,-5 5,-9-1,-4-3,-6 0,-4-2,-1 1,3 3,3-1,5 1,2 2,6-2,4-3,-5-1,2-1,1 1,-1 4,4-2,1 2,-2 2,-1 3,-3 2,0 1,3-3,1-1,3-4,5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87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425 955,'0'4,"5"2,6 0,9-2,12 0,12-2,5-6,2-6,1-1,-3-4,-6 1,-5-2,-5-2,-4-3,-2-3,-5-1,2-1,-3-5,4-7,-2 0,-1 0,1-1,1 1,-5-2,-4 2,-1 2,-2 3,-4 12,-3 18,-2 23,-2 17,-1 7,-5 5,-1 4,-10 5,-1-2,-7-2,-4-1,-1-4,-1-8,0-5,1-4,1-8,6-3,-4-1,-1-4,0 0,-5-3,-2-3,-3 1,-1 2,-7 1,-4-4,0-2,6-4,4-1,10-7,9-6,8-7,6-5,9 2,4 0,9 2,11 1,6 3,6 3,5 5,0 2,-3-2,1 0,-3-4,-3-4,-4-1,-7-1,-3-3,-5-2,-1 2,-4-1,-3 0,0-2,5-2,-2-1,3-5,3-3,-2 1,-3 0,1 2,-3 2,-3-5,2 0,0 1,1 1,0 2,-2 1,2 0,-2 1,3 1,-1 0,3 0,-2 0,2 4,3 11,3 15,-1 13,-1 11,-2 11,-4 7,-4 1,-4-4,-2 1,-6-4,-3-3,0-4,-3-3,-4-2,-5-1,2-1,-2 0,-2-1,-1-3,3-2,-1 0,4 2,-4-3,1-1,-1-3,-2 1,-1 1,-1 3,-1-2,3 0,1 2,0-3,4 1,-1-3,0-5,-3 2,-2-2,-2 2,0-1,-2-3,1-2,-1-2,4 2,3 1,-1-2,8-1,10-1,16-2,13 0,13-1,3-4,4-2,3 0,-3-4,-4 1,-5-4,-4 2,-3-3,-3-3,-1 1,0-6,0-3,-1-2,1-6,0-1,-5 0,-5 2,-1 1,-4 2,-2 2,0 4,0 3,-3-1,3 0,0-2,-2-1,3-2,-1 1,3-2,-1 1,3-1,-2-4,-2-2,-4 1,3-4,3 0,1-2,-3 0,-3-3,3 6,-2 5,-1 3,-2 10,-2 12,-1 13,-2 8,0 7,0 7,-1 5,1-1,0 0,0-3,-5-1,-1-2,0 0,-3-2,0 1,-4 3,-3 3,-4-2,-3-4,-2 1,-1-4,4-2,0 1,5 0,-4-3,2-2,-1-2,-1-1,-2 3,-5 2,-4 2,1 2,-5 2,0-4,2-2,1 1,3-3,1 0,2-4,0 1,1-2,4 1,2-2,0-3,3 2,0-2,-2-1,12-8,16-7,10-8,8-5,2-4,2 2,-5 0,-2 0,-5-2,-2 0,1 3,2-3,2 2,-2 0,3 0,-1-1,0 3,-4 0,-1 0,-2-2,0 4,2-1,-2-1,1-1,-2-3,1 0,-2-2,1 0,-2-1,-2 0,1 5,-2 1,-1 0,-3-1,2-1,1-2,2 0,1-1,-3 0,-1-1,1 0,0 1,-1-1,2 5,0 1,-2 0,3 4,4 4,4 5,3 3,-1 8,0 3,-3 4,-5 6,-4 5,-4 2,-2 3,-2 1,0 0,-1 1,0-1,0 0,1 0,0 0,-1 0,-3-1,-2 1,-5-1,1 0,1 1,2-1,3 1,2-1,1 1,-4-1,-1 0,0 1,2-1,-3-4,-1-10,2-12,1-15,2-10,1-9,1-3,1-9,0-6,0 2,1 4,-1 6,0 5,0 5,0 2,0 1,0 2,0-1,0 1,0 8,5 12,1 12,-1 12,0 14,-2 8,-1 4,-1-3,0 1,-1-2,-1 0,1-1,0-4,0-12,0-20,-1-14,1-10,0-11,0-14,0-8,0 1,5 4,1 2,0 4,-1 13,-2 21,-1 21,-1 17,0 8,-1 7,-1-1,1 7,0-1,0-5,0-1,-1-3,-3-5,-2 1,0-1,-3-7,0 1,1-1,2 0,-2-5,0-3,-3-4,-5-5,2-1,-7-1,0 1,0-1,-2 3,-1 3,0-1,2 1,2-1,-1 0,-1-1,3 0,1-1,2 1,1-2,-3-2,-2 0,-2 0,-3 2,4 4,1-1,3 1,1-2,-2-3,-2-4,-2-2,-3-3,5 3,-1 0,0 0,3 4,1-1,2 4,0-1,-2 3,-3-1,-3-3,3-8,5-8,5-8,4-7,3-3,2-2,1-2,1 0,0 0,0 9,0 13,-5 7,-2 12,1 9,-4 5,0 2,1 1,-2-5,0 3,2 0,3 1,1 4,2 1,1-1,1-1,-4-2,-1 3,0 0,1 0,1-2,1-2,1-1,-4-5,-1-2,0-10,2-10,0-15,3-9,0-11,0-7,1-6,0-5,5-1,2-2,3 5,1 5,-2 7,-2 5,-3 4,-2 2,-1 10,0 13,-2 11,1 9,-1 15,1 12,0 12,-1 5,-3 2,-2-1,0-2,-3 3,0-5,1-7,-2-4,0-5,3 0,1-3,3 1,-3-1,-1-3,1 2,2 3,-4-5,1 1,0 3,-2 4,0 8,-3 4,1 3,-3-1,1-5,-1 2,1-3,4-2,-2 0,1 5,-2-2,1-1,2 0,2-4,4-6,-4-5,1 0,0-1,-2-3,-1-2,1 4,3-1,2-1,1-1,1-1,1-2,0-10,0-17,1-13,-1-14,0-15,5-15,1-11,4-8,1-4,-2-3,-2 4,1 6,1 7,2 0,4 2,0 4,-3 6,-4 4,-3 6,-2-4,-2 2,-1-1,4 4,6-5,1-4,4 3,-2 0,-2 0,-3 3,1 9,0 2,-3-2,-1 0,2-2,0-5,4 2,0 2,2 0,-1 1,-2-1,1 1,-1 2,-2 4,2-3,4 1,-1 1,-2 2,-4 2,3 5,-2 3,-1 14,-2 12,-3 15,0 13,-6 14,-7 17,-5 7,-5 4,-3 4,-7 6,-3 2,1-5,5-7,8-7,2-7,0 0,4-5,-2-5,3 0,4-1,3 0,-2-3,0-2,-2 2,0-4,1-4,3-4,2-4,-2 2,-1 0,-3 3,0 1,1-3,3-2,2 3,-3 0,0-2,-3-2,0 3,1 0,-2-1,1-2,3-2,1-1,3-14,1-14,6-12,6-17,7-13,8-12,1-11,5-12,1-7,-4-2,-3 4,-1 7,0 8,-4 5,-6 1,0 1,-3 2,1 2,4 1,-2 1,-3-8,2-3,-2 2,1 1,4 3,-1 2,-3 2,1 6,-2 7,2 1,-2 3,-2 4,-3 3,-2 2,-3 2,0 1,-1 0,4 0,1 0,1 0,-2 13,-1 14,-1 11,-1 12,-1 12,0 7,-4 7,-3 3,1 2,-3 5,-5 1,1 4,1-4,0-5,0-1,4 2,-3 1,2 0,-3-2,1-5,-2 2,0-4,4 0,2-5,4-1,-4-3,-4-4,-1 2,2-3,3-1,-2-3,0-2,-3-1,2-1,1-1,-2 5,-3 1,0-1,3 0,-1-1,1-2,-2-1,2 5,-3-4,2-2,3-1,2 0,3 0,2 0,-3 1,-1 0,1 0,1-9,1-11,1-16,6-16,2-12,4-8,6-6,3-7,0-3,0-4,2 0,2-3,-4 3,1 2,0-1,2-3,-3-3,-5-4,0-1,2 2,3 0,-2 5,1 4,1 4,-2-1,1 2,1 1,-2 2,5 2,-2 1,-3 5,-6 7,1 6,-3 4,-2 3,-2 3,-2 0,-2 1,-1-1,-1 1,1-1,4 5,2 1,-1-1,0-1,-2-1,-1-2,3 4,6 10,1 12,-2 9,-2 13,-3 6,-2 8,-2 6,0 1,-1 6,-1 8,1 3,-1 0,1-1,0-2,-1-1,1-2,0 3,0 1,0-1,0 0,0-2,0-2,0 0,0 3,0 2,0 0,0-2,0-6,0-2,0 4,0-3,0-1,0-4,0 0,0-5,0-3,0-4,0 1,-4-5,-2 2,0 4,1 1,2-1,1 2,-4-4,0-5,0-1,2-2,1 0,1 0,-3 1,-2-1,2-8,0-16,2-13,1-13,6-7,6-12,7-7,-1-4,3-1,1-1,-1-4,-5 0,0 1,-3 1,-2 3,0 0,1-2,-3-1,2-4,0 0,-2-3,-2 0,-2-1,3-8,0-4,0 2,-2 1,-1 3,-1 7,-1 4,-1 9,0 9,-1 3,1 3,0 5,0 2,-1 3,1 1,0 1,0 0,0 1,0-1,0 0,0 0,0 0,0-1,0 10,0 11,0 17,0 14,0 9,0 6,0 11,-4 0,-2 2,-4 4,0 2,1 0,2-1,3-2,2 0,-4-2,0-1,0 0,2-5,-3-1,-1-5,2 0,1-2,2-5,1-2,1-4,1-1,0-1,0 3,1 2,-1 4,0 0,0-10,0-18,0-21,0-20,0-14,0-13,0-9,0-12,5-4,1-7,-1-1,0 3,-2 1,-1 9,-1 3,0 2,-1 9,-1 11,1 10,0 5,0 3,0 1,-1 0,1 3,0 2,0 11,0 13,0 17,0 11,0 7,-4 7,-2 7,1 1,-5 2,1 7,-3 8,0 3,-2 4,2-1,2 3,-2-2,2 2,-2-3,1 2,2-7,2-5,4-6,1-4,1-5,-3-1,-2-1,1 0,1-1,-3 1,-1-1,1-2,2 1,2-1,1-2,1-2,-4-3,0-14,-1-20,7-17,6-14,8-10,0-11,7-13,5-9,1-4,-3-2,-2 1,0 0,-4 7,-1 6,-3 6,-5 11,-3 9,-3 8,-3 15,-1 15,0 14,-1 15,0 7,0 13,-4 9,-6 3,-5 3,-1 0,4 4,-2-4,3-2,-2-7,2 3,3-4,-2-4,2-6,1-4,3-4,2-1,2 2,0 1,-3-4,-2 2,1 0,-4-4,0 2,2 1,1 1,3-1,1 0,1-1,1 0,-5 5,-5 0,-1 5,1 0,2-2,3 3,-3 3,1 4,1-1,1 0,-2-6,-1-6,2-4,1-1,-2-7,0-1,0 1,3 0,0 3,3 1,-5 5,0 3,1-13,0-19,7-14,2-18,5-13,6-3,5-2,-2-2,1 3,3 6,-4 1,-4 4,-1 3,3 3,-2 3,-2-4,-5 1,2 0,-1 2,-2 1,-1 1,-3 10,0 17,-2 13,0 9,0 6,-1 2,1 1,-5 9,-5 2,-2-1,-3 1,1-1,-1-4,-4 2,3-2,-1-2,-3 3,4-2,-2 3,-1 0,2-3,4-2,5-12,3-13,2-14,3-9,5-7,1-8,5 0,5 1,0-4,1 5,-2-3,1 4,2 2,-1 1,-5 0,1 4,-2 1,-3 9,-3 9,-2 11,-1 7,-2 5,0 4,-1 2,1 1,-1-1,-4 0,-5 0,-2-1,1-9,3-17,3-13,7-13,7-12,2-4,-1 1,-1 2,-3 4,-3 11,-1 15,-1 13,-1 10,-1 7,1 4,-1-11,5-17,2-13,0-8,3-1,0-4,3 1,0 2,-2 0,-4 0,-1 0,1 4,1 1,-1 0,-2-2,-1-1,-2-2,0-5,-1-2,0-4,-1-6,1 0,0 3,0 3,-1 0,1 0,0 2,0 3,0 2,0-3,0-1,0 1,0 1,0 2,0 9,0 19,0 17,-4 15,-2 12,-4 7,-5 9,-5 3,-2-4,1-4,5-1,0-5,4-7,3-1,-2-3,2-3,2-3,3 2,1 1,2-2,-4-2,-6 0,0 2,1 5,3 2,-3-3,-3-2,0-2,2 1,-1-3,1-4,3-1,-2-4,0-3,3 2,-3-4,6-8,2-11,8-4,5-10,7-7,0-4,1-6,2 3,-2 2,-1-3,2-5,-3-1,1-3,1 2,-3 2,-3-2,0 2,-2 3,-3 2,-3 2,-2 2,-1 1,-2 1,0 0,-1 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88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123 145,'0'-5,"-4"-1,-2-4,-5-1,-4-2,0-4,3-4,-2 2,-2 0,-3 3,10 9,8 10,7 8,8 8,1 5,3-2,-2 0,1 1,-2 1,-4 0,1-3,-2-10,-3-11,-2-10,-2-8,-2-6,0-3,-2 8,1 11,0 12,-1 10,1 6,0 5,-1-2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5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0,'5'0,"1"0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5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1276 263,'0'4,"0"11,0 7,0 9,0 8,-4 11,-11 11,-8 3,-8 1,-3 2,-6-6,0-8,3-5,2-1,3-4,3-5,1-5,6-3,2-6,9-13,10-16,15-17,14-14,12-13,7-9,9-2,5-6,-4 6,-3 2,-6 3,-6 6,-7 7,-3 2,-4 7,-7 1,-1 1,-5 1,-5 1,-4 2,-3 0,2-4,6-6,-1-1,0-3,-3 1,-3 3,-1 12,-6 15,-3 13,-4 16,-6 8,1 10,-7 6,-4 11,-1 4,-2 1,0-4,1 1,0-3,5-8,7-1,1-4,-1-4,2-5,-2 3,-1-1,1 4,-1-1,-2-1,3 2,3-1,0-2,-3-2,2 2,-2-4,3-3,3-2,-2 0,2 0,-2 0,1 0,-2-3,1-2,3-13,7-17,8-15,9-18,9-18,6-14,-2-6,3-4,0 4,0 2,-5 10,-3 8,-5 10,-1 9,0 2,-1 4,-5 4,-3 11,-4 19,-6 13,-4 19,-9 9,-7 11,-4 7,-6 1,-3 1,-4-1,0-1,2-2,-2 0,2-2,2-4,3-7,2 4,2 2,1-2,5-4,2-6,0-3,3 1,0-5,3-3,-1-6,-2 2,2 3,-1-3,2 3,-6 2,-3 6,-3 1,-1-4,3-4,2-1,0-6,4 0,0-4,-1-1,-1-1,1 0,1 3,-6-1,1 1,9-1,15-9,18-14,13-10,12-11,10-5,6-6,2 0,-2-3,0-3,-8 2,-7-1,-7 3,-5 0,-4 7,-7 5,-7 2,-7 3,1 4,-2 3,-1-2,2 4,0-1,-2-1,3 2,0-1,-1-2,2 3,-1-1,-2 7,-1 9,-3 15,-6 14,-7 6,-1 2,-9 4,0-1,-6 3,-4-2,0-3,0-3,-4-3,4 2,-2-5,0 3,1 0,1-6,2-1,0-2,1 1,1 1,-1-4,5-1,7-8,4-15,6-15,7-15,8-4,7-6,10-4,4 1,2 0,-1 4,0 4,-3 4,-4 4,-4 3,-4 15,-10 18,-11 18,-9 9,-7 9,-4-4,-3 2,-5-2,-3-2,1 2,-3-1,0-3,2-1,3-3,2-5,6-3,7 0,2-4,4-1,3-11,13-16,9-10,16-16,12-10,8-6,13-12,5-4,5-8,-2-1,-3 5,-5 1,-8 3,0 1,-5 3,-2-2,-5 6,-4 6,-1 1,-7 7,-3 6,-7 6,-3 9,-4 4,0-3,2-2,-2-1,2 5,-3 1,-3 1,2-2,-2 0,2-6,4-3,-2 0,-2 1,1 1,-2 2,-3 9,-2 13,-7 16,-4 11,-5 7,-5 12,-5 3,-3 4,-3 2,-5 7,-3 3,-3 0,-1-1,-3 4,1-5,4-3,2-1,3-6,2-6,2-1,1-3,0 2,4-2,-2-3,2 3,1-2,-1-1,-1 2,-1-1,-1-5,-1-5,0-1,-5 0,-7 0,-4 0,-6 6,-3-3,3-2,1 1,-2-6,4 0,5 0,0 1,3-3,2 1,4-4,2 0,1 3,2-3,0 2,4-12,16-11,12-9,11-11,15-5,7-3,6 1,4 1,3 2,2 1,-5-4,4-4,1-6,1 1,4-2,-3 2,-6 3,-4 0,-4 2,-1-2,-2 1,-4-1,-3 0,2 4,-5-3,-3 2,-1 2,-1-2,1 5,-4-2,-2 1,-3 15,-5 15,-9 12,-9 8,-3 7,-5 7,-4 4,-8 3,-4 5,-5-1,-1 2,-4 2,5-3,1 0,5-2,-1-4,5 0,-2-2,-1 3,0-2,0-2,6-3,-3-2,3-2,1-5,5-3,4 1,-4 0,1 2,-2 1,-2 1,3-8,8-16,6-13,12-13,10-12,10-8,9-5,3-4,8-6,-5-1,0 0,1 1,-3 3,-4 6,-3 2,0 2,0-2,-2 0,-3 3,4 1,-5 3,-3 4,-5 5,-2 2,0 3,-3 2,0 0,-2 0,-4 1,1 3,-1 2,-3 0,-2-2,2 3,0 1,-1-2,-1-1,2 2,1 1,-2-7,4-2,-1-2,2-1,0 1,-2 1,-2 0,-3 1,-2 0,-10 9,-13 17,-3 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5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141 117,'0'5,"-4"5,-2 6,-5 5,1 3,1 2,-2-3,0-1,-1-5,4-5,14-4,14-4,9-3,8-1,-2-5,-3-6,-2-6,-2-4,-1-4,-5-1,-6-2,-2 5,-3 1,-3 1,-7 2,-14 6,-9 5,-4 8,-3 4,-1 6,0 5,1 6,5 3,2-3,5 0,6 1,4 1,8-3,8-6,7-4,6-9,3-9,2-7,-3-7,-7-7,-1 0,-3 1,-4-3,-4-2,-7 5,-7 8,-12 11,-6 12,-3 10,-6 7,-6 9,1 5,6 0,9-1,10-1,7-2,5-1,8-6,7-7,7-6,5-9,3-9,1-8,1-11,-4-4,-3-7,1 0,-4 0,-5 4,-5 2,-3 2,-8 6,-3 12,-9 13,-2 10,-8 12,1 7,0 3,0 0,3 0,6-3,5 0,9-7,14-6,8-7,7-4,1-4,2-2,-1-5,-5-7,-7-6,-2 1,-4-6,-4-4,-3-2,-3 0,-10 5,-9 10,-5 13,-9 15,2 10,-4 10,4 4,3-1,0-1,6-4,10-5,11-9,10-7,8-5,5-4,-1-11,-1-4,-3-5,-6-3,0-3,2-6,-1-2,-8 3,-9 17,-9 14,-7 16,-4 5,1 3,0 2,4 0,10-5,14-5,12-11,6-12,5-8,-4-7,-6-5,-1 3,-4-1,1 0,-4-1,-2 0,-8 3,-8 5,-8 11,-5 9,-5 10,-1 6,-2 5,0 2,4 1,7 1,6-1,0-5,7-6,13-6,9-5,7-8,3-8,-4-7,-5-5,-1-3,-5-2,-3-1,-9 4,-4 11,-2 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6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412 1692,'0'4,"-4"2,-2 4,-9 6,-6 3,0 4,-5-3,2 1,5 1,1-4,8-9,11-10,9-11,8-6,4-6,4-7,2-3,-4 0,-6 1,-1 2,-14 10,-10 10,-10 14,-10 8,-1 11,-4 5,3 4,1-5,2-1,5-1,7-8,4-17,14-13,11-12,6-6,10-3,3-4,1 0,-10 6,-18 19,-16 15,-14 17,-12 10,-6 5,1 0,2 1,3-3,7-1,5-1,1-1,4-1,1-5,4-2,7-4,15-5,10-9,16-13,5-10,2-6,-3-2,-3-2,-3 1,-3 5,-7-2,-11 4,-13 10,-10 7,-8 9,0 9,-3 6,0 6,2 2,9-3,16-5,12-11,11-15,6-10,1-8,0-7,-2 1,-7 2,-7 1,-7 11,-6 12,-4 3,3-2,4-6,6-4,4-5,0-4,4-1,4 3,2-4,-1-2,1-1,-1 5,-5 2,-1 0,-1-5,1 2,1-4,1-6,2-1,0-4,-4 1,-2 2,1 7,-3 5,-1 2,-3 0,1 0,2-1,3-6,3-1,1-1,-3 1,-5-3,-1 4,-3 2,1 3,-1-1,-4 1,2-5,4-1,-1-1,3 1,2 6,-2 3,-3 0,0 4,-1 1,-4-1,2-3,-1-1,-2-3,-2 0,-2-1,3-1,1 0,-2 0,-1 0,-1 0,-1 1,3 4,1 2,0-1,-1-1,-2 8,-2 10,-4 11,-7 18,-2 13,-3 5,0-1,4-2,3-4,3-4,3-2,1-2,1-10,0-18,1-13,-1-13,5-11,2-4,3 0,1 3,-2-1,-7 15,-8 16,-3 14,-1 15,-2 4,1 2,2 1,2 1,-2-1,1-1,-3-4,1-2,1 0,3 1,2-12,2-13,6-9,2-13,4-10,1-5,3-4,-1 2,2 2,-2 4,-3 4,-3 12,-2 13,-3 13,-2 14,0 8,0 4,-1 1,0 9,1 5,0 0,-1-3,1-6,-4 1,-2-3,0-2,1-3,2 3,-4-5,0-3,-3 4,-1 1,2-1,-2 9,-3 1,-4 0,-4 1,2-2,1-3,-2-3,-2-2,-1 1,-1 1,-1 4,-1-1,-4-1,-1 2,-1 0,2 1,-3 0,-1-2,2 1,-3 0,4 1,0-5,-1 1,-2-1,-1-1,2-2,2-2,2-1,2-5,0-1,2-5,4-1,2-2,0 1,-2 2,-1-1,3 1,-3-2,1 1,0 2,0 4,-1-3,-2 1,4-8,10-10,12-15,9-4,13-8,6 0,8-5,2-1,-1 0,-3 1,-3 2,-2 1,-1 0,-7 1,-1 1,-6-1,1-3,1 2,-2-3,1 0,2 0,-2-3,1-1,-3 2,1 1,3-2,-3-1,-3 2,-3 2,0 1,0 2,-3 1,-1 0,2 1,0 0,4 0,-1 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6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761 217,'-4'0,"-6"0,-7 0,-3 0,-4 0,-3 0,0 0,0 0,-5 0,-2 0,-3-5,-5-5,-9-6,0-1,4 4,1 3,4 3,5 4,4 1,3 2,2 0,6 5,2 2,13-5,18-7,15-8,3-6,2 1,0-2,3-1,1 2,-2 5,-1 5,-11 3,-18 3,-14 3,-5 5,-9 6,-4 6,-3 5,1 2,-4 3,-1 0,2 1,6 0,4-1,6-9,5-12,15-7,11-13,13-7,1-6,-3-3,-2 0,0 0,1 6,-3 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6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271 22,'0'5,"0"5,0 6,-4 5,-6-1,-2 0,-3 1,-3 3,1 0,-6 1,2 1,-5 1,1 0,2-1,4-8,5-12,10-12,14-9,10-11,11-6,5-6,0 3,-1 3,-3 8,-6 2,-7 10,-8 16,-10 12,-9 8,-8 8,-6 4,-3-1,-3 0,5-12,9-23,13-20,10-12,9-9,5-2,3 2,3 3,-1 4,1 7,-1 9,0 11,-5 12,-2 5,-5 5,-5 5,-4 3,1-2,0 0,2-4,4 5,4 2,4-2,-2-1,0 1,2-4,0-4,2-5,1-4,1 1,-9 1,-15-2,-18-2,-11 0,-5-2,-6-5,-5-2,-10-9,-13-15,-9-7,0-2,7 1,6 7,10 9,9 8,7 7,15 4,14 7,14 3,19 5,28 5,22 4,16 3,16 1,-2-2,-11-2,-16-4,-17-4,-19-1,-17 2,-13 4,-9-6,-9-5,-9-13,-6-5,-9-10,-8-6,-2-2,0 3,-1 6,0 7,4 5,3 0,3 1,1 1,2-2,1 0,0 2,0 1,0 2,0-3,9-1,16 1,18 1,18 2,18 6,9 12,2 2,0 4,-7 2,-9-2,-12-1,-12 1,-6-3,-6 0,0 1,2 2,3 2,3 2,8 0,3 2,5-1,6 6,9 5,9 6,13 4,3 4,1-3,-2 0,-10-4,-8-5,-8-5,-12-3,-9-3,-4-6,-7-2,0 0,-5 1,1 6,3 3,-1 0,5 5,4 1,-2-1,4 1,3 1,0-3,0-6,-5-13,-11-18,-17-13,-17-12,-17-11,-13-3,-5 0,-3 0,-1 6,6 5,8 3,-2 6,7 3,6-1,4 4,4 0,1-2,1 3,0-2,4-2,2-2,-2-2,4-1,-4-2,-4 4,-1 1,-6 0,-7-2,4 0,4 3,1 5,8 1,1 2,1 3,3 0,-4-5,-3-3,-7-4,-2-2,4-3,3 4,5 1,12 13,15 8,21 13,28 17,32 18,28 14,21 10,6 1,1 2,-14-2,-21-10,-28-11,-24-14,-21-9,-12-5,-5-2,-2 0,1-4,-2-1,1-3,-7-3,-9-5,-10-2,-7-3,-5 0,-4-7,-2 0,0-5,0-1,0 3,-4 2,-2 3,-3 1,-4 2,-1 1,4 0,2 1,13-1,19 5,15 1,14 4,7 6,13-1,2 1,-2-1,0 1,-2-2,-1-4,-2-3,-4-3,-3-2,-7-6,-9-7,-6-6,-6-4,-4-4,-5 3,-8 5,-10 1,-11-1,-8-3,-11 2,-10 1,-4-3,-4-1,2 2,-3 0,8 3,9 0,5 3,7 3,10 0,6 0,7-1,3-5,-1-3,-1-3,1-2,0 2,3 1,-2 4,-1 1,-3-2,-3-3,-1-1,-6-2,-7-2,-6 0,0-5,2 3,-5 1,6 1,0 1,7-1,4 1,8-1,7 0,1 4,-1 1,1 1,4-2,-2 3,1 1,2-2,-1-1,-1-3,-1 0,0 16,2 15,7 15,13 12,14 10,11 6,18 8,13 4,18-5,7 2,-2-5,-8-3,-8-5,-13-10,-12-3,-10-7,-3 1,-2 1,-4 0,-1 0,-6-1,-3-5,-4-1,4 0,-1 5,4-1,-1-1,1-4,-5-1,0 0,5-2,4-1,6-1,7-1,5-1,-1-4,-2-3,-1-2,-6 2,-5 1,-3-2,-15-1,-15-1,-10-6,-13-7,-6-6,-6-10,-11-4,-6-7,-3-1,0-3,1 1,5 7,8 4,6 8,5 8,8 0,4 4,6-2,1 1,-2-3,-8-7,-7-5,-9-3,-2-1,-2-1,-7 2,0-1,4 6,2 7,8 1,6-1,3-3,3 3,0-2,-3-1,-8 2,-1 0,-3-2,0 2,7 0,10-2,8-3,6-1,6-2,2 0,7 3,6 6,6 10,0 10,6 14,-1 8,4 4,2 6,5 6,7 1,-1 1,8-2,-1-3,-3-5,4-3,-6-2,-6-6,0-3,-1 0,2-3,-1-1,-2 3,3 1,3 3,0 1,-3-3,-2-1,-4-4,-6 1,1 1,5 2,7-2,5 0,5 2,-1-3,-1 1,-2 1,-5-3,-9 2,-5-4,-15-12,-19-12,-17-12,-27-12,-12-10,-10-5,-1 1,4 3,14 6,8 4,12 5,9 6,8 3,4 1,1-1,-3-1,-6-2,-3 0,-2-2,-5 4,0 2,-5 3,6 1,4 3,2-1,2 2,5-2,2 2,-1-1,3-4,1 2,2-2,-1 3,-2-6,-3-4,-2 3,-2-1,-2 0,0 4,-1 4,4 9,7 15,19 14,17 13,20 8,21 11,18 4,18 6,15 5,6 4,2-7,-7-5,-13-5,-15-12,-21-9,-18-11,-17-6,-8-6,-8-1,-6 2,0-1,4 1,-1 2,3-1,4-4,3-3,3-4,-2-7,-5-8,-6-6,-3-6,-4 6,-2 11,-1 9,-6 10,-1 6,0 5,2-11,1-13,2-11,1-7,0-7,1-3,0-1,1-1,-1 0,0 10,0 12,0 17,0 10,0 12,0 9,0 2,0-2,0-12,0-20,5-16,1-12,0-11,3-5,0-1,3 5,0 13,-3 13,-7 9,-4 7,-5 7,-3 4,-3-1,0 0,2 6,3-2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6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267 0,'0'9,"0"7,0 11,0 4,-4 7,-6 0,-2 0,-3-4,2-2,2-2,12-7,15-11,14-8,11-9,2-8,-1-2,-7-7,-11-5,-4-2,-5-1,-6 1,-5 0,-6 6,-9 6,-5 6,-6 5,-8 4,-3 1,-1 2,6 5,8 6,2 5,4 5,5 2,4 3,3 0,6-4,11-6,8-6,9-5,12-3,9-3,-2 0,-4-6,-6-1,-5-4,-8-5,-10-3,-8-5,-5-1,-3-1,-3-2,-5 6,-7 5,-9 6,-6 5,-2 8,-2 3,2 6,-5 5,5 9,3 0,5 1,8 0,0-4,-1-2,2 1,3 0,7-2,10-5,7-5,6-4,9-7,4-8,-4-6,-2-1,-6-2,-6-2,-6-2,-5-2,-2-1,-2 0,-1-1,-5 4,-6 7,-9 6,-16 4,-10 3,-10 3,-5 5,4 6,3 7,6 3,6 4,12 2,10 0,9 1,16-5,16-2,9-4,4-5,5-5,1-3,-1-3,-8-5,-4-8,-7-9,-6-7,-6-2,-8 3,-4 11,-11 13,-1 11,-4 9,-1 11,-3 9,3 3,6-1,10-7,10-9,10-8,10-7,7-4,1-9,-3-6,-4-12,0-1,-5-6,-6-1,-5-2,-4 2,-4 1,-1 1,0 1,-2 1,-3 10,-2 11,-4 12,-4 10,-5 10,-3 6,3 2,4 3,5 1,4-1,8-8,9-9,11-7,6-6,0-9,-2-9,-4-6,-6-10,-5-4,-5-2,-3 0,-1 2,-7 5,-5 8,-7 15,-4 14,-2 17,-3 10,4 1,2 5,3-2,6-3,5-4,7-8,9-4,11-5,8-7,2-4,2-4,-1-7,-1-12,-5-7,-7-5,-7-2,-5 0,-4 0,-1 1,-2 1,-1 1,-4 4,-5 12,-6 11,-5 15,-2 10,2 9,5 3,6 1,9-7,13-9,11-12,4-8,4-9,-4-8,-6-5,-7-5,-5-1,-9 2,-9 7,-6 5,-11 5,-4 8,-7 4,-5 6,0 5,3 0,3-3,9-3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6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36,'5'-4,"5"-2,2-4,3-1,-1 7,1 8,-1 7,1 3,2-1,-1 1,-3 3,0-1,-2 0,1-1,0 0,1-1,3 0,4 3,-2 3,1-2,-4-4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6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0,'5'0,"1"4,4 2,1 4,-2 6,2 3,-1 4,3-3,-2 1,3-4,-6-4,-4-10,-3-5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6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0,'0'5,"5"5,5 2,2 3,3-1,3-3,-1 1,1-1,-3 1,-3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6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0,'5'0,"1"5,4 1,1 4,2 1,0 2,1-1,-1 3,-3-2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6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0,'5'0,"5"0,6 0,5 0,3 5,-2 5,-5 6,-2 0,-2 2,1 3,2-3,-1-4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6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129 48,'5'0,"5"-5,6-1,-8 0,-11 2,-9 0,-7 2,-5 1,-3 1,-1 0,0 0,8 0,13 1,12-1,5-5,6 0,3-1,0 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7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0,'5'0,"6"0,5 0,5 0,3 0,-3 4,-4 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7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55 0,'9'0,"8"0,5 0,3 0,2 0,-3 5,-7 5,-9 2,-12-2,-9-2,-7-3,-4-2,-3-1,3 3,1 0,0 5,5 5,4 4,5 3,4-1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7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0,'0'4,"5"2,10 4,12 1,5-2,3-2,-1-3,-2-1,-1-2,-2-1,-6 4,-15 6,-15 1,-14 4,-8-2,-4-2,-5 1,4 3,3-1,2-2,2-4,10-4,12-1,12-2,9-1,6-1,8 1,5-1,-1 1,-1-1,-10 1,-14 0,-17 0,-13 0,-6 0,-3 0,3-5,6-5,12-6,11-1,5 8,3 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7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112 0,'-4'0,"-2"5,4 1,8 0,12-2,6 0,5-2,2-1,-1-1,-14 0,-18 4,-14 2,-9 4,-8 0,-4 3,0 0,2-3,7 1,3 0,12-3,11-3,11-2,8-1,6-2,4 0,1 0,1-1,-9 1,-8-1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7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286 0,'-4'0,"-11"0,-8 0,-3 0,-3 0,-5 0,4 5,1 1,2 0,1 3,1 0,8-1,17-3,12-1,9-2,6-1,2-1,0 0,1-1,-10 1,-12 4,-13 2,-9 0,-8-2,5-1,15 0,11-2,10-1,-4 0,-9 0,-9 0,-9-1,-12 1,-6 0,-2 0,4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7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294 0,'0'4,"0"7,-4 1,-7-2,-5-2,-5-3,-3-2,-2-1,-1-2,-1 0,1 0,-1-1,1 1,0-1,10 1,15 0,14 0,14 0,6 0,3 0,-1 0,-1 0,-10 0,-15 0,-12 0,-6 4,-6 2,-4 0,-3-2,-3 4,-1 0,4 4,1-1,5 2,5 4,4 3,4-1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7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250 27,'-4'0,"-6"0,-11 0,-6 0,-2 0,-2 0,-4 0,-1 0,2 0,15 0,15 0,18-4,16-7,1-1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7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274 0,'-4'0,"-2"4,-9 2,-10 0,-6 3,-2 0,-1-1,3-2,0-2,2-2,6 3,11 1,17 0,12-2,7-2,4-4,3-3,-1-1,0 2,-1 0,-1-3,0 0,-1 1,-9 1,-13 2,-11 1,-9 1,-7 1,-4 0,-2 0,-1 0,5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7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89,'9'0,"8"0,5-4,3-2,3 0,0 2,-4-4,-2 0,-5-4,-5-8,-4-1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7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36 0,'0'4,"-4"2,-2 4,-4 1,-1 3,7-2,12-2,6-7,4-5,4-6,2-2,2 1,1 2,-4-2,-1 0,-10 2,-6 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0 101,'5'0,"6"0,5 0,5 0,3 0,2 0,1 0,1-5,-5-5,-2-2,-4-3,-5-3,-5-3,-3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8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21,'5'0,"6"0,5 0,5 0,3 0,2-4,1-2,-8 0,-8 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8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41,'9'0,"8"-4,9-2,5-4,2-1,-4 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8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98,'0'-4,"0"-7,0-5,0-4,0-4,0 2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8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0,'5'0,"6"0,5 0,5 0,3 0,7 0,2 0,0 0,-1 0,-1 0,-11 0,-13 0,-12 0,-10 0,-7 0,-4 0,-2 0,-1 0,0 0,0 0,1 0,1 0,4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8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0,'5'0,"10"0,11 4,7 2,1 0,0-2,-2 0,-1-2,-2-1,-1-1,-1 0,-9 0,-13 0,-11-1,-10 1,-6 5,-8 1,-4-1,4 5,2-1,3-2,-1-1,1-2,4-2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41.28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0,'5'5,"6"1,0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08:07.343"/>
    </inkml:context>
    <inkml:brush xml:id="br0">
      <inkml:brushProperty name="width" value="0.05" units="cm"/>
      <inkml:brushProperty name="height" value="0.3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08:14.922"/>
    </inkml:context>
    <inkml:brush xml:id="br0">
      <inkml:brushProperty name="width" value="0.2" units="cm"/>
      <inkml:brushProperty name="height" value="1.2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09:03.439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1015 1696,'0'-4,"10"-8,8-5,8-12,10-3,6-4,3-7,2-3,3-4,0-5,-1 0,-2 2,-1 3,-9 2,-3 7,-8 2,-4 5,-3 4,-1 3,4 4,-2-3,3 1,-2-4,-2 4,0 3,1 0,-4 2,-1-1,1 5,-2 0,-1 0,2 2,-2 1,1 1,-3 0,1 2,-1-1,0 1,2-4,3-1,-1 0,-1-2,2-2,-2 0,1 2,0 0,-1 1,-4 9,-7 9,-7 16,-11 15,-10 10,-11 15,-10 8,-16 12,-11 13,-8 10,-9 9,-6 4,3-3,1-10,7-11,6-14,14-12,14-14,12-12,9-8,9-6,5-3,6-3,0 5,-2 0,2 1,2-8,6-10,8-16,12-18,11-12,8-9,5-7,5-5,0-10,1-4,4-7,4-4,0-6,-3 3,0-2,-1 4,-2 5,-3 7,-6 12,-6 6,-5 9,-1 5,-5 7,0 6,0 4,0 7,-2-1,0 0,0 2,-1 5,-3 2,-9 1,-9 0,-12 1,-8 2,-11-1,-3-3,-4 1,-3-2,3 1,4-1,0-2,-1 1,-2 0,-2-3,-1-1,-5 2,-1 0,-2-1,6-2,-2-1,3 3,8 0,7 3,4 0,6-1,1 2,4-1,0 1,-1 4,-3-1,-2-3,-6-2,-2 1,-1 2,1 4,1 2,1 3,0 1,1 1,1 1,0-1,0 1,0-1,0 1,0-1,0 0,0 0,0 0,0 0,-1 0,-2 4,1 4,2 5,1 0,0 1,3 3,5 1,1 1,2 1,3 1,2 1,-2-1,1 5,-4 0,1 3,-2 5,-3 3,-3 2,1 2,0 2,-2 7,0 6,1 5,4 2,1 1,-2 1,-2-3,2-6,-2-4,3-5,0-2,1-2,0-2,1 1,2 3,0 1,0 0,2 0,2-1,2-5,-3-2,0 0,0-3,2 0,0-2,2-4,0-3,1-2,0-2,-3-4,-1-2,-1 0,2-6,0-16,5-14,2-11,4-7,8-8,1-10,1-4,1-1,2-6,0-2,-4 4,0 2,0 5,-3 4,0 9,1 0,1 5,-1 2,0 3,1 1,1 3,2-1,1-2,4 1,2-5,3 1,5 3,-1 0,2-1,-5 1,-1 3,-5 4,-3 2,-1 2,-1 1,-4 1,0 4,-4 12,-2 11,-8 11,-6 10,-10 8,-3 8,-9 4,-3 2,-4-1,0 0,3-3,-2 3,3 0,-2-1,1-1,3-1,2-5,1-5,3 2,0 1,5-1,1 0,-4-3,2-4,0-3,3-2,4-2,1-6,1-1,3-11,6-13,10-16,10-12,6-10,9-12,6-6,-1 0,1 0,0 0,4 1,1 3,1 1,-2 7,0 6,-1 6,0 7,-5 5,-5 8,-1 7,-3 5,-2 5,-3 2,-6 6,-5 5,-10 4,-8 4,-8-2,-5 5,-3 1,-2-3,-1 3,0 5,1-3,-1-1,1-1,4-1,-2 0,-1 3,-5 2,-1-1,1 0,-4-2,1 0,5-1,3-4,2-1,0-1,-1 1,1 2,-5-3,-1-1,-1 1,5 1,2-1,4-2,5 2,8 2,7 0,4 2,3 1,3 0,4 4,1 5,1 0,0 3,-2 0,-2 4,0 0,-3-3,0-3,1-4,2-3,1-5,-2-2,-1-5,-2 4,0-2,2-2,-3 0,1 1,-1 2,-4 3,1-2,-1-1,-2-6,-2-8,-2-8,0-6,-2-5,0-6,-1-3,1 0,0-3,-1-4,1 1,0-2,-4-1,0 1,-1 3,1 0,-2 2,0-1,-3-3,0-3,1 2,0-1,0 2,-2 4,1 3,1-1,3 0,2 2,1 1,-2 6,0 2,-1 7,2 13,1 9,-3 14,0 13,0 11,1 7,2 2,0-3,1-3,1-3,0-7,1-4,-1-4,0-5,0-4,0-3,0-1,0-12,0-11,-3-10,-2-13,-7-13,-4-8,-4-3,-6-5,-1-7,-1-1,-2 3,4 8,6 8,7 8,5 14,5 17,5 16,7 13,13 13,9 15,7 5,4 3,6 2,-2-3,2-8,-3-2,-6-3,-3-6,-3-2,-4-9,-3-6,-3-3,-5-9,-6-11,-4-12,-4-9,-3-4,-1-2,-1 0,0 0,3-3,2-3,4-1,4-1,0-3,1-2,3-3,1 4,2-1,2 4,0-1,0 0,4 1,2-4,6 1,5-1,4-4,1 1,4 0,-2 1,-1-1,-5-1,-2 1,-3-1,-5 3,-6 5,-8 4,-6 12,-4 15,-11 16,-8 12,-8 10,-8 13,-10 9,-8 13,-4 6,-4 0,5-6,3-7,6-10,7-8,6-4,4-9,6-7,7-3,1-6,3-2,3-7,1-11,7-13,5-11,5-11,8-13,3-9,9-5,6-9,4-2,5-7,-3 4,-4 9,-9 12,-8 13,-6 18,-11 17,-14 18,-8 14,-10 12,-11 14,-3 6,-6 2,-2 6,-5 2,-6 6,-2 6,-5 7,-2 5,7-6,6-9,9-9,12-13,12-21,9-23,10-16,10-18,10-21,9-14,8-17,4-13,0-6,0-3,1 1,-3 7,-4 8,-5 9,-2 9,-3 17,-5 10,-9 15,-10 16,-16 17,-7 14,-9 15,-8 8,-1 3,-1 6,4 3,-3 4,3 2,0-2,3-4,5-1,3-3,7-6,4-7,4-7,4-20,8-19,11-15,7-16,12-14,8-10,5-6,9-8,4-6,0 0,1 7,-2 5,-7 11,1 8,-6 14,-9 8,-3 10,-4 4,2 5,-1 5,3 2,-4-2,-7 4,-3 6,-3 5,-5 5,0 3,2-1,4-1,2-1,3-5,-3 0,0-2,1-2,1-2,1-2,1-1,-3 3,-4 4,-8 1,-13-1,-7-2,-9-6,-5-2,-3-1,-1-1,-1 1,-3-2,2-5,-1 0,3 2,3-2,-4-3,0 1,-2-1,2-1,0-3,-2 2,2-1,3 4,3 2,3 1,2-3,1 1,1 3,0-2,-3-2,-1 1,0-1,-4-3,1 2,1-1,1 2,9 3,18 11,20 8,24 9,19 10,20 6,7 1,-2-2,-5-7,-13-8,-15-10,-17-11,-15-9,-19-6,-14 1,-9 2,-5 3,-2 5,-1-2,1 2,1 1,1 2,-3-2,-1-5,2 1,0-3,1 1,5-1,2 1,0 3,0 3,-1-2,-2 0,0 2,3-2,-3 0,-1 2,-5-3,2-3,2 0,1 2,4-1,1 1,0 3,-1 1,-1 6,2 6,4 6,1 0,-2 2,1 1,4 3,-2 4,-2 3,1 0,-1 2,-3 8,2 5,0 3,-3-3,-1 2,2-2,3-4,1-6,2-3,2-11,3-19,1-17,6-11,1-12,5-13,7-12,5-5,-1 2,-1 7,0 5,-3 11,-4 15,-4 18,-4 14,-9 15,-4 15,-8 10,-5 9,-5 7,-5 9,2-1,3-2,2-6,2-2,2-5,3-5,6-6,5-20,3-20,9-21,15-25,12-17,10-17,10-12,2-1,0 8,-6 9,-4 17,-9 16,-7 15,-9 20,-7 19,-5 18,-9 13,-6 9,-6 8,-4 1,0-2,1-3,-5 0,2-2,1-6,3-7,1-6,3-5,3-11,11-15,16-15,11-13,20-12,12-6,2-4,6 4,-6 5,-10 7,-14 12,-13 16,-12 21,-15 21,-18 16,-9 9,-12 9,-9 3,-3 3,0-1,5-5,10-5,12-10,10-17,11-24,21-17,14-15,13-13,14-12,7-5,8-6,1-2,-1 3,-1 5,-10 8,-12 10,-14 14,-18 16,-14 16,-16 12,-13 15,-9 11,-6 4,-4 2,3 2,0-3,4-8,9-6,4-10,8-8,5-16,9-17,12-15,11-15,13-12,11-9,6-2,-3 1,-2 4,-5-1,-2 10,-9 4,-5 10,-7 13,-6 13,-9 11,-13 15,-7 11,-12 7,-12 7,-14 7,-4 5,-2-4,-7 3,-1-1,-4-3,3 0,7-6,6-7,10-3,9-8,14-14,19-15,21-16,19-13,10-12,1-6,4-3,-3 0,-3 1,-8 5,-7 2,-5 6,-6 4,-7 11,-8 13,-8 11,-12 16,-5 11,-6 8,-3 4,-3 3,5 0,-1-4,6 1,6-2,6-5,6-5,3-4,3-3,1-3,0 0,0-1,4 1,1-1,2 0,1 1,2-3,-1-2,-2 1,-2 0,-3 2,-1 0,-1 1,-5-2,-1-2,0 1,4-3,10-7,7-13,4-8,7-5,1-7,-4-3,-2-3,-1 0,-1 2,0-2,-3 2,-2-2,1 2,-2 1,3 3,3 2,-3-2,0-4,1-1,1-1,0-4,1-2,4-2,-2 3,-1 3,0 0,-1 3,0 3,1 3,0 1,-4 2,-1 1,1 4,0-3,5-1,3-4,0 2,3-2,4-1,-3 1,0 1,-5 0,-2 2,-2 0,0 5,-4 0,-1 1,-3-1,-4-2,1 3,-1 1,1 2,3 1,3-3,2-1,3-1,-10 1,-14 4,-13 4,-11 3,-8-1,-9 1,-3 0,-2 2,1 2,-1 0,3-3,6-1,4 0,0 2,3 1,0 0,2 1,3-2,3-2,-1-3,0 0,-3 1,-3 1,-3-1,-6-3,-8-4,-1 1,-4-1,-2 1,4 1,8 1,7 2,8 4,15 2,21 2,21 0,23 2,25 6,29 11,21 8,15 8,9 5,-3-1,-12-3,-21-7,-27-6,-24-5,-19-7,-13-4,-12 0,-12 3,-12 6,-11 6,-6 5,-7 6,-6 4,-3 4,-2 6,-2 2,-1 0,4-1,5-5,5-6,3-1,4-4,1-3,2-7,3-3,2-4,3-2,0-2,-2-3,2-7,3-6,2-6,4-5,1-6,1-7,1-5,1-4,0-3,-1-1,0 3,4 5,1 4,0 4,-1 4,-1 1,2 1,0 1,0 0,-1 0,-2-1,0 0,2 4,1 1,0-1,-2 7,-4 8,-3 8,-7 11,-9 5,-9 11,-13 6,-11 11,-14 11,-13 7,-12 5,-4 6,-1-4,13-12,14-12,18-11,22-13,20-18,18-14,16-13,10-12,11-6,4-13,5-8,8-13,0-12,1-4,-3 3,-13 5,-9 15,-9 15,-8 11,-9 10,-13 8,-13 9,-12 4,-16 5,-15 5,-9 10,-4 5,0 11,3 7,7 5,6 6,9-2,8-5,11-6,9-5,5-4,3-10,5-15,5-15,10-16,7-14,4-16,2-10,0-4,0 1,-4 4,-6 12,-4 7,-9 12,-7 14,-11 9,-5 12,-3 10,-4 7,-1 9,1 7,6 3,2 2,-1 3,2 2,1-3,1 4,3-1,4-5,0 0,-1-3,1-4,2 2,0 2,0 3,0-5,0-3,2-3,2-2,-2 3,-3 4,0 4,-1 0,-4 6,-2 2,-1-1,-2 0,-1-1,-1 2,1-4,2 0,3-4,-1-3,3 1,0-2,-1 1,2 0,3-2,0-6,-3 1,2 3,-1 2,1 2,0-3,0-4,4 3,1 0,0-5,-1 2,2 0,2 1,1-2,0 1,2-2,0 1,0-1,1 0,-5 0,0 4,-1 1,2 3,0-6,5-15,2-16,4-10,4-9,4-4,-1 0,0 5,2 4,-3-2,1-1,1-2,-3-2,1 2,1-6,2-4,2 0,1-1,-3-4,-1-3,4 0,-1 0,4 0,0-3,-3 0,-1 1,0 0,3 2,2 5,-3 5,2 6,-3 3,-1 3,-4 2,3 1,1 3,-1 2,-5 7,-5 11,-6 13,-8 7,-9 11,-7 10,-10 8,-3 11,-6 0,-1-2,1-5,3-1,5-2,4-8,7-3,4-5,1-3,3-2,1-4,-1 1,2-1,-1 2,-1-4,0-3,4-2,4-1,-2-3,1-9,2-9,5-8,7-6,1-4,4-7,3-1,6-4,-1 0,5 1,0-5,0 1,0-3,2 0,0-3,0 3,2-4,3-1,0 2,2 1,-2 0,-2-1,-3 3,-6 5,-3 3,-4 4,-5 1,-4 3,1 4,-1 1,-8 8,-11 7,-3 9,-6 10,1 5,-2 6,-2 6,0-1,2-1,4 0,-2-1,0 0,3-1,2-2,0 1,-1-1,-1 1,3 4,0-5,0 0,-2 0,3-3,1-2,1-1,1-1,1-1,0-3,1-2,-1-4,-2 1,-3 1,-2-2,2-7,4-7,4-7,3-6,3-7,1-8,1-1,4-4,2-6,-1-7,3-2,-1-4,3-3,0 0,1 3,-1 8,-2 3,-3-1,2 4,0 0,1 4,1 1,-3 3,-1 3,-2 0,-1-4,-2 2,4 1,1 0,3 0,0 2,-2-1,0 1,1 1,-1-2,3 0,0 2,-2 2,2 1,-1 2,1 0,0 1,6-3,-1-2,2 1,1 0,2 1,1 2,1 3,-4 3,0 2,0 2,-3-2,0 2,-2 6,-4 9,-3 6,-2-1,-1-6,-2-7,3-2,1-4,0 3,-1 7,-4 11,-6 11,-6 9,-6 10,-6 13,-7 12,-11 9,0 3,-1-1,0 0,7-4,7-4,5-7,6-6,3-6,5 1,3-3,4-4,-2-3,1 0,1 2,1-1,-2 0,-1-5,1 0,2-3,0-4,2 1,0-1,1-2,-3-2,-2-2,1-1,0-1,2 0,-3-3,-1-2,1 0,2 1,0 1,-2-2,0 0,0 4,1 2,2 1,1 1,0-1,-3-4,-1-2,1 0,0 1,2 1,0-7,2-9,3-11,6-6,0-3,3-2,3-6,2-1,3-1,0 1,1 1,1-2,0 0,-1-3,1 1,-1 1,1 1,-1 3,-3 1,-2 1,0 1,-2 0,0 0,1 0,2 0,-3 0,1 1,-3 6,1 9,1 10,-1 7,0 5,2 4,2 5,5 2,2-1,1 0,8-2,0-2,3-1,2-4,-1-1,-4-1,-1 1,2 2,-1-4,1 1,-2 0,1 1,-1-1,-7-1,-3-3,-10-3,-10-7,-5-7,-10-3,-3-4,-1-3,-2-3,-2-2,0-1,-1 3,1 1,-1 3,4 8,5 9,5 6,3 7,7 3,2 3,5 0,4 1,4-4,-2-1,1-1,1-3,1-3,-2-1,0-1,0-3,-2-6,0-6,1-6,-2-5,-3-2,-3-3,0 4,0 0,-2 0,2 0,0-1,2-2,3-3,4-5,-2-1,1-3,1-3,2-3,5-1,2-2,4-4,1-2,-2 1,-1 0,-2-2,-2 4,0 2,-2 1,-4 4,0 5,-5 5,-3 3,0 3,-1 0,-3 2,-1 7,-2 13,-2 14,1 8,-2 7,-3 10,-4 6,-2-2,-2-1,-7 4,1 0,-4 1,1-2,-3 3,0 1,-1-1,-2-2,2-1,3-1,-2-5,2-1,2-8,4-5,2-3,-1-1,-2-5,3-2,-1-2,0-1,-2-1,2 1,0 2,-1-2,-1 2,-2 2,3-5,7-5,9-6,5-7,4-2,2-2,2-1,-2 0,2-2,2-2,2-2,1-1,2-5,1-1,0-4,1 4,-4 2,-1-2,-1 0,2 1,1-2,0-1,2-3,-1-2,-2-1,2-4,2-3,-4 1,0 1,0 0,-4 2,1 1,0 0,2-3,-2 0,-1-2,-1 3,-4 4,-4 5,2-1,-1-1,-1-1,-2 3,-1-1,-1 1,-1-2,4-3,0-7,4-2,4-3,0 4,-3 6,-2 15,-6 15,-3 16,-8 14,-7 9,-7 10,-3 6,-5 0,1 4,-3 3,-2 0,-3-3,6 0,-2-5,4-3,1 1,1-4,6-4,7-7,3-7,3-16,7-19,8-16,10-10,9-10,9-10,1-8,3-2,-1 2,-4 1,-4 9,-5 9,-8 10,-6 14,-5 14,-3 16,-5 14,-2 10,-3 11,-8 5,-4 5,-7 4,-4 4,-5 2,-3 1,-6 4,-2 1,4 4,2-8,4-7,6-10,7-9,9-9,3-8,4-16,3-12,7-13,6-13,6-12,4-10,3-3,2-2,0-9,-3-4,-2-1,-3 2,-1 5,-2 8,-3 5,-4 8,-1 9,-2 7,-8 15,-7 17,-11 20,-5 19,-5 14,0 4,-1 4,1-3,4-4,0-5,5-4,3-3,2-5,1-3,4 0,1-6,3-13,4-12,3-18,2-15,2-9,5-10,1-8,1-5,1-4,5-1,3 2,-1 2,-3 2,-3 9,-3 20,-2 25,-2 21,-1 18,-1 10,1 5,-4 1,-2-1,1-5,2-7,0-17,1-23,5-18,5-13,8-8,6-8,6-3,1 4,4 3,3 5,-1 3,0 4,3 0,-3 5,1 2,11 0,13 2,10 0,8-1,5-2,-1 5,-10 6,-19 9,-20 9,-28 9,-18 1,-14 3,-9 3,-3-3,2 1,1 0,1-1,5-1,-1-2,5 0,4-2,1-2,2-3,-1-2,0-2,0-1,0 0,3-4,8-1,9-7,12-2,11-2,2-1,0 1,-16 4,-15 1,-18 1,-12 0,-11 1,-8 2,-2 2,1 2,4 2,2 1,8 0,6 0,6 1,8-4,0-5,-2-5,-6-7,-4-1,-3 1,0 2,4 6,3 3,7 9,7 6,7 7,5 7,2 9,3 6,0 0,0 2,1 2,-1 5,-1-2,-3 0,-8-1,-4 1,-4-4,-1-4,4-5,1-7,2-11,5-15,2-9,4-8,0-2,2-6,-3 3,-4 6,-5 6,-5 5,2 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09:43.381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339 659,'7'0,"10"7,5 6,6 4,3 0,-2 4,3-2,-2 3,3 2,-2 0,-2-1,4 4,5 0,2 0,-2-2,4-1,2-5,0-2,-4 0,-4-3,-6-5,-7 1,-4-1,-2-3,0-2,1-2,0-1,-2 3,-1 0,2 0,0 3,2 0,1-1,-7-2,-13-4,-12-7,-17-2,-10-3,-5-6,-2-1,-2 0,5-1,6 0,-2-1,3 0,-4-7,-13-7,-9-3,-11-8,-11-5,-6-6,-2 0,0 3,9 6,14 12,24 12,21 10,24 10,18 7,9 7,5 4,0 0,-6 2,-3-3,-2 1,-5 1,-1-1,0-1,1 3,2 1,1-2,5 0,5 4,9 3,8 5,11 2,10 2,12 4,3-1,-1-2,3-4,-2-2,-4-2,-7-2,-10-5,-11-1,-10 0,-9-2,-6-5,-7 1,-7-5,-4-11,-5-8,-2-5,-8-3,-7 2,-4 5,-2 5,-9 4,-2-1,-4 1,1-2,0 1,-2-3,-2 1,-5-2,-2-3,-4 2,-5-2,1-1,5-3,4 3,-1 0,0-1,0 1,2 1,0-1,-7-5,-4 0,-2 1,7-1,4 4,6 0,6 0,2 2,3 0,3 3,1 3,6-1,3 1,-1 2,0 2,7 2,7 1,13 1,7 0,5 4,3 5,-1 0,-3 3,-2 0,-4 0,-5 3,-8 2,-7-2,-7-4,-1-6,1-9,4-7,-2 2,2 7,-2 3,-3 1,1-3,7-5,3-5,10-4,6-3,6-3,2-1,1 4,0 0,1 1,-2-1,0 3,0 3,-4 1,-2 2,1-1,0-2,2 0,0-1,5-2,2-1,-1 1,0-1,-1 0,-1 2,0 0,-2 2,-3 0,1-2,3 1,0 0,3-2,6-1,0 1,-5 0,1-1,-1 2,-2 0,0 2,-2 3,0 0,-1 1,0-1,0 0,0 2,0 3,0 1,0-2,0-1,0 2,1 0,2 2,2 1,0 0,-1 1,2 0,1 0,-1 1,-2-1,-1 0,-2 0,0 0,3 0,-3 4,-1 4,-1 1,0 3,0 3,0 2,0-1,1 3,0-1,0 0,1 4,-1 5,-4 2,3 0,2 1,0 0,0 2,1 3,2-2,1 6,1-5,-3-5,0 1,-1-2,-1 3,0-2,-1-2,-4 2,-1 0,4-2,-1 2,-1 0,1 1,-4 1,-3 1,2-1,0 5,1 0,1-3,1 1,2 1,-2-1,-1-3,1 0,-3-1,4 1,2 3,1 2,5 3,1 2,3 4,-3 3,1-5,-1 3,-2-4,-1-5,-1-2,-1 0,-4-2,-1 1,-1-2,1-3,-2 1,-1-1,2 2,1 6,2 0,-3-2,0 0,0-2,2-3,-3-4,-4-2,0-1,-2-2,-2 0,1-1,-1 1,-2 0,3-1,-1 5,2 1,0-1,-2-7,-5-11,-4-10,-5-12,-4-6,-1-8,-2 1,2-1,-1 4,2 2,-1 2,1 1,0 4,-3 1,-1 3,0 0,0 2,3-1,-5-2,-2-3,-2-2,-1-1,-7-2,-3-3,-2-3,0 1,-1 1,2-3,2 4,4-2,3 1,1 4,1-2,1 0,1 0,-4 1,-5-1,-1 2,-3-8,-3-2,-2-3,-6-3,-6-2,-2 2,5 3,2 4,3 4,4 2,1 6,8 2,4 0,4 3,1 0,-3-2,2-1,-2 2,3-1,1-1,0 2,0 0,-1 2,3 0,2-1,-2 0,0 3,2 0,0 2,3-2,-4 1,-3-2,-2-6,0 0,-1-1,0 0,0-2,0 3,0 1,1 3,3 0,2 3,-1 2,0 3,-2 3,0 1,5 0,14 2,10-1,6 1,8-1,8 1,5-1,3 0,-1 0,-4 0,0 0,-3 0,-4 0,2 0,2 0,3 0,3 0,-2 4,1 0,-3 1,-3-2,-4 0,-2 2,1 8,0 5,3 3,0 5,-1-1,-2-2,-2-1,-1-4,-5-2,2-4,-2 1,-1 0,0-1,-2 1,-8-2,-8-3,-12-6,-10-4,-9-5,-6-4,-4-1,2 1,4 0,1 1,-1-1,-1 1,-2-1,2 1,0 3,0 2,-2 2,-1-2,-1-1,-1-2,0 0,3 2,5-3,12 1,16 5,21 7,18 7,18 4,18 11,16 8,7 5,7 1,-7-4,-16-1,-16-6,-19-4,-16-4,-13 0,-8-2,-5 1,2-4,0 0,0-1,0 3,3-4,2 1,2-3,1 1,2-3,-1 1,5 3,0 2,5 1,5-1,4 0,-1 1,-1-3,-2 0,-1 2,-1-3,-1-3,-5-7,-8-4,-6-9,-10-6,-8-8,-13-11,-11-6,-14-7,-13-10,-9-2,-9-2,-3-1,4 3,5 5,9 7,8 9,8 4,9 7,9 6,2 2,4 5,3 1,3 4,-3-1,-3-2,-8-2,-12-6,-9-7,-4-1,-11-4,-3-4,0 2,3 6,2 5,7 3,6 4,10 3,6 2,14 5,22 2,19 3,15 1,14 1,6 1,2 0,1-1,-6 1,-6-1,-7 0,-4 1,-1-1,-1-4,-1-1,-1 0,-9 1,-17 2,-16 0,-19 1,-10-3,-5 0,0-1,-3 2,5 1,7 0,7 1,7 1,8-4,14-7,16-4,14-1,10-2,10-2,5 3,5 1,8 3,5-1,1 0,-3 2,-5 2,-6 0,-8 1,-8 0,-7 0,-12 2,-13 2,-14 2,-9 2,-13 4,-8 2,-4-1,1 4,-3 4,2 3,2-1,1 1,-1 1,0 2,3-3,1 1,3 0,4-2,3-3,7-1,2-1,2-3,-1-2,-1 2,3-4,4-9,10-11,14-9,14-8,18-5,15-2,19-2,18 0,7-1,-4 9,-8 5,-15 10,-22 3,-16 5,-12 6,-6 2,-3 4,-1 1,0 1,0-1,-9 1,-13 0,-14 3,-13 2,-10-1,-4-2,-1 4,-1 2,-2 5,-4-1,-3 2,1 1,2 2,7-3,5-3,5 0,6 1,0-1,3-4,2 2,2 2,1 3,1-2,5 2,1-3,3 1,4 1,1-1,0 0,3 2,-2 2,0 2,-2-3,-3-4,-4-4,-2-3,-5-2,-6-3,-2 0,1-1,5-3,8-5,6-5,12 1,6-2,6 2,7 3,0 0,1 2,1 2,-1 2,4-2,1-4,7 1,1 1,3-2,2-2,1 0,8-1,8-1,7-3,9 1,2 1,-1 2,-1 1,-7 1,-6 3,-7 3,-8 2,-8 1,-7 2,-7 4,-9 5,-6 5,-4 3,-2 3,1 1,1 1,0 0,-1 0,0 0,-1 0,0-1,-1 0,0 0,0 1,-4-5,-8-4,-9-5,-16-4,-12-5,-16-4,-15 0,-8 1,0 0,4 2,10 1,9 0,13 1,8 3,7 2,7 3,5 1,3-1,1 1,2-1,3 2,1-1,-1-1,7-3,7-2,16-1,23-2,23 0,31 0,24 0,19 3,11 1,-1 0,-18 0,-23-2,-29 4,-31-1,-33 4,-29-1,-23-1,-11-2,-7-1,-1-3,3 4,4 0,4-1,4 3,5 0,7-1,12-2,21-1,29-1,34 2,40 4,30 2,19-3,-2 0,2-3,-21-2,-32 2,-33 5,-35 0,-30-1,-25 2,-16-2,-12-1,-7-2,-8-2,-11-2,1-1,0 0,2 0,3 0,6-1,12 1,12 0,8 0,8 0,12 0,15 0,22 0,22 0,18 0,16 3,10 6,-4 0,-12-1,-18 2,-26-1,-28-1,-29-4,-27-1,-18-1,-16-1,-5-2,-6 1,0-4,4-1,6 0,9 1,7-3,13 1,13 1,12 1,11-3,15 1,16 1,17-3,24 1,18 1,9 2,3 1,-1 2,-5 0,-12 1,-12 1,-10-5,-7 0,-10-4,-6-4,-11 0,-12 2,-15 3,-14-1,-15-3,-20-3,-12-3,-1 2,5-1,15 3,18 0,24 2,35 0,26 1,26 2,19 3,18 2,14 2,5 0,-6 2,-11-1,-20 1,-20-1,-16 0,-13 1,-22-1,-27 0,-26 0,-19 0,-18 0,-9 0,-7 0,1 0,6 0,15-4,16 0,19-5,18-3,21 0,21-1,21-3,26 2,29 4,20 2,12 0,-2 1,-15 2,-23-2,-38 0,-38 2,-28 1,-23 1,-15 2,-10 0,-2 1,8 1,5-1,5 0,7 0,6 1,10-5,8-4,7-5,12-4,17 2,11 2,12 1,10 2,-2-1,-1 1,-13-1,-21 2,-26 1,-23 3,-20 3,-16 0,-6 2,-2 0,5 0,8 1,8-1,9 0,9 1,8-1,12-4,17-4,23-5,21-4,23 1,17 0,5 3,-12-1,-15 3,-18 6,-31 4,-32 7,-30 4,-25 6,-18 3,-3 1,3-1,7-5,14-5,13-4,12-2,11 1,12 4,5 1,7 2,5 3,4 2,2 3,2 1,-4 1,7-3,10-12,12-10,21-8,20-7,16 2,13 2,4 1,-8 3,-16-1,-13 2,-22 6,-20 4,-23 5,-16 6,-13 1,-6 2,-6 2,-3 2,2-2,5-4,2-4,8 1,8-6,8-6,13-10,15-6,14-4,14-5,6 2,7-1,0-1,-3 2,-5 2,-9 4,-6 6,-6 5,-7 11,-4 10,0 9,0 9,1 2,1 4,-2 2,0-2,0-2,-2-1,0-6,1 0,2-1,1-1,2-2,1 3,0 0,0 3,4 1,1-2,0 2,3-1,3 2,0-4,-1-3,-7-2,-3-5,-6-2,-2-3,-2 0,-4 4,1 1,-1 0,-2 1,2 2,0 0,-1 0,1-2,4-2,0 1,-6-6,-7-9,-11-12,-13-8,-6-8,-6-3,-2-4,-3-3,0 0,-1 0,5 2,4 3,1 3,3 3,0 3,1 4,2 5,-1 5,0 4,2-1,2 1,2-3,0-1,2 2,3 5,6 7,4 8,4 7,6 3,6 8,9 2,13 3,11 6,18 6,8 5,9 2,-3-3,-6-2,-3-7,-10-6,-6-4,-8-3,-7-4,-6-6,-7-3,-3-1,-6 0,1 1,0 1,3 0,-2 2,1 3,2-1,1 1,1-2,2-2,1 0,0-1,1 1,-1-4,1 0,3-4,1-3,0-3,-9-7,-13-10,-16-13,-12-11,-17-7,-8-2,-4-2,-2 0,3 1,7 4,9 2,5 8,9 1,5 7,0-1,1 1,3 0,0 5,1 1,1 3,-3-2,-2 1,-1-5,-3 3,0-5,-2 2,5-2,-4 2,3 1,0 0,1 0,-2-1,3 0,5 6,3 14,4 10,5 10,7 13,13 7,13 5,15 6,14 4,15 4,11-1,2 1,-8-7,-14-8,-15-8,-17-7,-11-8,-10-3,-5 1,1-2,-3 0,-2 0,0 1,0 1,3-2,2-1,-1 0,-2 2,2 0,-2 2,1 0,3 1,-1 1,1-5,-2 0,-2 0,0-3,0 0,-3 1,2-2,2 0,1 2,1 2,3 2,1-3,0-1,-1 2,5 1,-1 1,-1 1,-2 0,-1 1,-3 1,0-5,-2 0,-6-7,-12-13,-10-13,-10-7,-8-10,-4-4,-4-3,0-1,3 3,5 0,5 3,8 4,0 4,1-1,1 0,0 6,-1-1,-2 0,2 0,1 0,0 5,1 1,4 0,0 0,0 2,3 0,-1 3,-1 3,2 7,3 8,7 5,4 10,5 3,10 6,8 8,8 1,9 5,12-1,4-1,3-1,3 1,-7-4,-12-5,-10-8,-11-4,-10-3,-2 4,-1-3,-1-1,-3 1,2 0,-1 1,2-4,0 0,-2-10,-2-10,-2-12,-9-9,-6-16,-13-8,-5-2,-9-4,-4-3,-3 1,0 6,4 5,5 11,6 3,4 4,3 3,-1-1,3 0,-1-3,-1 0,-4-2,-7-4,2 2,0-2,1-1,-1 1,2-4,-1-3,1 3,2 0,3 0,2 0,1-2,5 0,2 3,0 4,2 1,1 2,-2 0,-1-3,2 1,-5 3,2 3,0 2,-1-2,3 0,0 2,3 0,0 6,-2-3,-2 1,-2-2,2 1,0 4,0 1,-2 0,-5 0,-1 2,-5 0,-8-1,-4 3,-4-1,0-1,0 1,0 1,5 1,5 4,5 2,4 3,3 2,1 1,-2 4,-1 1,1 4,0 3,0 0,-2-1,3-1,2 0,-3 1,0-2,-1 2,-2-1,-1 1,1-1,-2 1,-4 3,1 2,-2-2,2 1,-2 1,-1-2,1 0,3 2,-1-3,2 1,2 1,3-1,1-4,6 0,1-1,4-10,8-8,8-10,8-5,1-2,3 0,2 4,-2 2,0 5,-2 1,-11 7,-12 4,-13 3,-9 5,-6 5,-4 5,2-1,3 1,5-1,8-1,8 2,6 2,6 1,3 2,1 1,2-7,10-6,11-8,9-7,2-6,3-1,-2-6,-2 1,-5-3,-2 1,-2 5,-2 2,-1-1,-1 2,-3 1,-1 1,0-1,5 2,2-1,1 1,4-1,0 1,-1 3,3-2,-1 1,-2-1,6-4,1 1,-2 3,-3 2,-3 3,-2 2,-1 1,-2 1,0 0,0 1,3-1,2 1,-1-1,0 0,-5 7,-10 7,-5 3,-9 7,-6-1,-5 0,0-2,-2 1,0-5,1-1,5 1,3 0,3 1,3 2,2-3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09:50.035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865 377,'-4'0,"-2"4,-9 7,-6 10,-4 5,-3 0,4-2,6 1,6 0,1-4,1-10,8-8,8-7,4-9,4-1,0-8,2 0,2 3,-1 2,-3-2,-1-2,-1 7,-4 11,-3 10,-1 8,-8 6,-1 5,-6 1,0 2,-3-1,-4 0,6-4,6-12,7-12,8-10,8-8,4-6,5-3,1 3,-4 2,-5-1,-2 4,-3 0,-4 9,-4 9,-7 11,-7 3,-3 3,-3 5,-4 2,-4-3,3 1,0 0,-1-3,3 0,0-3,-1 0,-2-2,-2-13,-2-5,4-8,0-5,5-9,-5 0,2 1,3-1,1 1,-2 4,2 2,4 8,3 11,8 10,8 8,7 6,7 3,2-2,3-6,1-2,4-2,2-5,-5-8,-12-8,-9-8,-10-6,-5-4,-6 3,0 0,-3 4,1 1,-1 2,2 1,4-3,3-3,3-2,6-2,8-2,7 0,0-1,2 5,-3 1,1 0,2 3,-2 9,-9 16,-5 11,-4 6,-10 9,-8 7,-5 2,1-11,9-15,12-16,6-11,2-8,1-7,-7 3,-6 4,-8 6,-5 5,-9-1,-4-3,-6 0,-4-2,-1 1,3 3,3-1,5 1,2 2,6-2,4-3,-5-1,2-1,1 1,-1 4,4-2,1 2,-2 2,-1 3,-3 2,0 1,3-3,1-1,3-4,5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12.440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425 955,'0'4,"5"2,6 0,9-2,12 0,12-2,5-6,2-6,1-1,-3-4,-6 1,-5-2,-5-2,-4-3,-2-3,-5-1,2-1,-3-5,4-7,-2 0,-1 0,1-1,1 1,-5-2,-4 2,-1 2,-2 3,-4 12,-3 18,-2 23,-2 17,-1 7,-5 5,-1 4,-10 5,-1-2,-7-2,-4-1,-1-4,-1-8,0-5,1-4,1-8,6-3,-4-1,-1-4,0 0,-5-3,-2-3,-3 1,-1 2,-7 1,-4-4,0-2,6-4,4-1,10-7,9-6,8-7,6-5,9 2,4 0,9 2,11 1,6 3,6 3,5 5,0 2,-3-2,1 0,-3-4,-3-4,-4-1,-7-1,-3-3,-5-2,-1 2,-4-1,-3 0,0-2,5-2,-2-1,3-5,3-3,-2 1,-3 0,1 2,-3 2,-3-5,2 0,0 1,1 1,0 2,-2 1,2 0,-2 1,3 1,-1 0,3 0,-2 0,2 4,3 11,3 15,-1 13,-1 11,-2 11,-4 7,-4 1,-4-4,-2 1,-6-4,-3-3,0-4,-3-3,-4-2,-5-1,2-1,-2 0,-2-1,-1-3,3-2,-1 0,4 2,-4-3,1-1,-1-3,-2 1,-1 1,-1 3,-1-2,3 0,1 2,0-3,4 1,-1-3,0-5,-3 2,-2-2,-2 2,0-1,-2-3,1-2,-1-2,4 2,3 1,-1-2,8-1,10-1,16-2,13 0,13-1,3-4,4-2,3 0,-3-4,-4 1,-5-4,-4 2,-3-3,-3-3,-1 1,0-6,0-3,-1-2,1-6,0-1,-5 0,-5 2,-1 1,-4 2,-2 2,0 4,0 3,-3-1,3 0,0-2,-2-1,3-2,-1 1,3-2,-1 1,3-1,-2-4,-2-2,-4 1,3-4,3 0,1-2,-3 0,-3-3,3 6,-2 5,-1 3,-2 10,-2 12,-1 13,-2 8,0 7,0 7,-1 5,1-1,0 0,0-3,-5-1,-1-2,0 0,-3-2,0 1,-4 3,-3 3,-4-2,-3-4,-2 1,-1-4,4-2,0 1,5 0,-4-3,2-2,-1-2,-1-1,-2 3,-5 2,-4 2,1 2,-5 2,0-4,2-2,1 1,3-3,1 0,2-4,0 1,1-2,4 1,2-2,0-3,3 2,0-2,-2-1,12-8,16-7,10-8,8-5,2-4,2 2,-5 0,-2 0,-5-2,-2 0,1 3,2-3,2 2,-2 0,3 0,-1-1,0 3,-4 0,-1 0,-2-2,0 4,2-1,-2-1,1-1,-2-3,1 0,-2-2,1 0,-2-1,-2 0,1 5,-2 1,-1 0,-3-1,2-1,1-2,2 0,1-1,-3 0,-1-1,1 0,0 1,-1-1,2 5,0 1,-2 0,3 4,4 4,4 5,3 3,-1 8,0 3,-3 4,-5 6,-4 5,-4 2,-2 3,-2 1,0 0,-1 1,0-1,0 0,1 0,0 0,-1 0,-3-1,-2 1,-5-1,1 0,1 1,2-1,3 1,2-1,1 1,-4-1,-1 0,0 1,2-1,-3-4,-1-10,2-12,1-15,2-10,1-9,1-3,1-9,0-6,0 2,1 4,-1 6,0 5,0 5,0 2,0 1,0 2,0-1,0 1,0 8,5 12,1 12,-1 12,0 14,-2 8,-1 4,-1-3,0 1,-1-2,-1 0,1-1,0-4,0-12,0-20,-1-14,1-10,0-11,0-14,0-8,0 1,5 4,1 2,0 4,-1 13,-2 21,-1 21,-1 17,0 8,-1 7,-1-1,1 7,0-1,0-5,0-1,-1-3,-3-5,-2 1,0-1,-3-7,0 1,1-1,2 0,-2-5,0-3,-3-4,-5-5,2-1,-7-1,0 1,0-1,-2 3,-1 3,0-1,2 1,2-1,-1 0,-1-1,3 0,1-1,2 1,1-2,-3-2,-2 0,-2 0,-3 2,4 4,1-1,3 1,1-2,-2-3,-2-4,-2-2,-3-3,5 3,-1 0,0 0,3 4,1-1,2 4,0-1,-2 3,-3-1,-3-3,3-8,5-8,5-8,4-7,3-3,2-2,1-2,1 0,0 0,0 9,0 13,-5 7,-2 12,1 9,-4 5,0 2,1 1,-2-5,0 3,2 0,3 1,1 4,2 1,1-1,1-1,-4-2,-1 3,0 0,1 0,1-2,1-2,1-1,-4-5,-1-2,0-10,2-10,0-15,3-9,0-11,0-7,1-6,0-5,5-1,2-2,3 5,1 5,-2 7,-2 5,-3 4,-2 2,-1 10,0 13,-2 11,1 9,-1 15,1 12,0 12,-1 5,-3 2,-2-1,0-2,-3 3,0-5,1-7,-2-4,0-5,3 0,1-3,3 1,-3-1,-1-3,1 2,2 3,-4-5,1 1,0 3,-2 4,0 8,-3 4,1 3,-3-1,1-5,-1 2,1-3,4-2,-2 0,1 5,-2-2,1-1,2 0,2-4,4-6,-4-5,1 0,0-1,-2-3,-1-2,1 4,3-1,2-1,1-1,1-1,1-2,0-10,0-17,1-13,-1-14,0-15,5-15,1-11,4-8,1-4,-2-3,-2 4,1 6,1 7,2 0,4 2,0 4,-3 6,-4 4,-3 6,-2-4,-2 2,-1-1,4 4,6-5,1-4,4 3,-2 0,-2 0,-3 3,1 9,0 2,-3-2,-1 0,2-2,0-5,4 2,0 2,2 0,-1 1,-2-1,1 1,-1 2,-2 4,2-3,4 1,-1 1,-2 2,-4 2,3 5,-2 3,-1 14,-2 12,-3 15,0 13,-6 14,-7 17,-5 7,-5 4,-3 4,-7 6,-3 2,1-5,5-7,8-7,2-7,0 0,4-5,-2-5,3 0,4-1,3 0,-2-3,0-2,-2 2,0-4,1-4,3-4,2-4,-2 2,-1 0,-3 3,0 1,1-3,3-2,2 3,-3 0,0-2,-3-2,0 3,1 0,-2-1,1-2,3-2,1-1,3-14,1-14,6-12,6-17,7-13,8-12,1-11,5-12,1-7,-4-2,-3 4,-1 7,0 8,-4 5,-6 1,0 1,-3 2,1 2,4 1,-2 1,-3-8,2-3,-2 2,1 1,4 3,-1 2,-3 2,1 6,-2 7,2 1,-2 3,-2 4,-3 3,-2 2,-3 2,0 1,-1 0,4 0,1 0,1 0,-2 13,-1 14,-1 11,-1 12,-1 12,0 7,-4 7,-3 3,1 2,-3 5,-5 1,1 4,1-4,0-5,0-1,4 2,-3 1,2 0,-3-2,1-5,-2 2,0-4,4 0,2-5,4-1,-4-3,-4-4,-1 2,2-3,3-1,-2-3,0-2,-3-1,2-1,1-1,-2 5,-3 1,0-1,3 0,-1-1,1-2,-2-1,2 5,-3-4,2-2,3-1,2 0,3 0,2 0,-3 1,-1 0,1 0,1-9,1-11,1-16,6-16,2-12,4-8,6-6,3-7,0-3,0-4,2 0,2-3,-4 3,1 2,0-1,2-3,-3-3,-5-4,0-1,2 2,3 0,-2 5,1 4,1 4,-2-1,1 2,1 1,-2 2,5 2,-2 1,-3 5,-6 7,1 6,-3 4,-2 3,-2 3,-2 0,-2 1,-1-1,-1 1,1-1,4 5,2 1,-1-1,0-1,-2-1,-1-2,3 4,6 10,1 12,-2 9,-2 13,-3 6,-2 8,-2 6,0 1,-1 6,-1 8,1 3,-1 0,1-1,0-2,-1-1,1-2,0 3,0 1,0-1,0 0,0-2,0-2,0 0,0 3,0 2,0 0,0-2,0-6,0-2,0 4,0-3,0-1,0-4,0 0,0-5,0-3,0-4,0 1,-4-5,-2 2,0 4,1 1,2-1,1 2,-4-4,0-5,0-1,2-2,1 0,1 0,-3 1,-2-1,2-8,0-16,2-13,1-13,6-7,6-12,7-7,-1-4,3-1,1-1,-1-4,-5 0,0 1,-3 1,-2 3,0 0,1-2,-3-1,2-4,0 0,-2-3,-2 0,-2-1,3-8,0-4,0 2,-2 1,-1 3,-1 7,-1 4,-1 9,0 9,-1 3,1 3,0 5,0 2,-1 3,1 1,0 1,0 0,0 1,0-1,0 0,0 0,0 0,0-1,0 10,0 11,0 17,0 14,0 9,0 6,0 11,-4 0,-2 2,-4 4,0 2,1 0,2-1,3-2,2 0,-4-2,0-1,0 0,2-5,-3-1,-1-5,2 0,1-2,2-5,1-2,1-4,1-1,0-1,0 3,1 2,-1 4,0 0,0-10,0-18,0-21,0-20,0-14,0-13,0-9,0-12,5-4,1-7,-1-1,0 3,-2 1,-1 9,-1 3,0 2,-1 9,-1 11,1 10,0 5,0 3,0 1,-1 0,1 3,0 2,0 11,0 13,0 17,0 11,0 7,-4 7,-2 7,1 1,-5 2,1 7,-3 8,0 3,-2 4,2-1,2 3,-2-2,2 2,-2-3,1 2,2-7,2-5,4-6,1-4,1-5,-3-1,-2-1,1 0,1-1,-3 1,-1-1,1-2,2 1,2-1,1-2,1-2,-4-3,0-14,-1-20,7-17,6-14,8-10,0-11,7-13,5-9,1-4,-3-2,-2 1,0 0,-4 7,-1 6,-3 6,-5 11,-3 9,-3 8,-3 15,-1 15,0 14,-1 15,0 7,0 13,-4 9,-6 3,-5 3,-1 0,4 4,-2-4,3-2,-2-7,2 3,3-4,-2-4,2-6,1-4,3-4,2-1,2 2,0 1,-3-4,-2 2,1 0,-4-4,0 2,2 1,1 1,3-1,1 0,1-1,1 0,-5 5,-5 0,-1 5,1 0,2-2,3 3,-3 3,1 4,1-1,1 0,-2-6,-1-6,2-4,1-1,-2-7,0-1,0 1,3 0,0 3,3 1,-5 5,0 3,1-13,0-19,7-14,2-18,5-13,6-3,5-2,-2-2,1 3,3 6,-4 1,-4 4,-1 3,3 3,-2 3,-2-4,-5 1,2 0,-1 2,-2 1,-1 1,-3 10,0 17,-2 13,0 9,0 6,-1 2,1 1,-5 9,-5 2,-2-1,-3 1,1-1,-1-4,-4 2,3-2,-1-2,-3 3,4-2,-2 3,-1 0,2-3,4-2,5-12,3-13,2-14,3-9,5-7,1-8,5 0,5 1,0-4,1 5,-2-3,1 4,2 2,-1 1,-5 0,1 4,-2 1,-3 9,-3 9,-2 11,-1 7,-2 5,0 4,-1 2,1 1,-1-1,-4 0,-5 0,-2-1,1-9,3-17,3-13,7-13,7-12,2-4,-1 1,-1 2,-3 4,-3 11,-1 15,-1 13,-1 10,-1 7,1 4,-1-11,5-17,2-13,0-8,3-1,0-4,3 1,0 2,-2 0,-4 0,-1 0,1 4,1 1,-1 0,-2-2,-1-1,-2-2,0-5,-1-2,0-4,-1-6,1 0,0 3,0 3,-1 0,1 0,0 2,0 3,0 2,0-3,0-1,0 1,0 1,0 2,0 9,0 19,0 17,-4 15,-2 12,-4 7,-5 9,-5 3,-2-4,1-4,5-1,0-5,4-7,3-1,-2-3,2-3,2-3,3 2,1 1,2-2,-4-2,-6 0,0 2,1 5,3 2,-3-3,-3-2,0-2,2 1,-1-3,1-4,3-1,-2-4,0-3,3 2,-3-4,6-8,2-11,8-4,5-10,7-7,0-4,1-6,2 3,-2 2,-1-3,2-5,-3-1,1-3,1 2,-3 2,-3-2,0 2,-2 3,-3 2,-3 2,-2 2,-1 1,-2 1,0 0,-1 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14.659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123 145,'0'-5,"-4"-1,-2-4,-5-1,-4-2,0-4,3-4,-2 2,-2 0,-3 3,10 9,8 10,7 8,8 8,1 5,3-2,-2 0,1 1,-2 1,-4 0,1-3,-2-10,-3-11,-2-10,-2-8,-2-6,0-3,-2 8,1 11,0 12,-1 10,1 6,0 5,-1-2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25.63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0,'5'0,"1"0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31.79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1276 263,'0'4,"0"11,0 7,0 9,0 8,-4 11,-11 11,-8 3,-8 1,-3 2,-6-6,0-8,3-5,2-1,3-4,3-5,1-5,6-3,2-6,9-13,10-16,15-17,14-14,12-13,7-9,9-2,5-6,-4 6,-3 2,-6 3,-6 6,-7 7,-3 2,-4 7,-7 1,-1 1,-5 1,-5 1,-4 2,-3 0,2-4,6-6,-1-1,0-3,-3 1,-3 3,-1 12,-6 15,-3 13,-4 16,-6 8,1 10,-7 6,-4 11,-1 4,-2 1,0-4,1 1,0-3,5-8,7-1,1-4,-1-4,2-5,-2 3,-1-1,1 4,-1-1,-2-1,3 2,3-1,0-2,-3-2,2 2,-2-4,3-3,3-2,-2 0,2 0,-2 0,1 0,-2-3,1-2,3-13,7-17,8-15,9-18,9-18,6-14,-2-6,3-4,0 4,0 2,-5 10,-3 8,-5 10,-1 9,0 2,-1 4,-5 4,-3 11,-4 19,-6 13,-4 19,-9 9,-7 11,-4 7,-6 1,-3 1,-4-1,0-1,2-2,-2 0,2-2,2-4,3-7,2 4,2 2,1-2,5-4,2-6,0-3,3 1,0-5,3-3,-1-6,-2 2,2 3,-1-3,2 3,-6 2,-3 6,-3 1,-1-4,3-4,2-1,0-6,4 0,0-4,-1-1,-1-1,1 0,1 3,-6-1,1 1,9-1,15-9,18-14,13-10,12-11,10-5,6-6,2 0,-2-3,0-3,-8 2,-7-1,-7 3,-5 0,-4 7,-7 5,-7 2,-7 3,1 4,-2 3,-1-2,2 4,0-1,-2-1,3 2,0-1,-1-2,2 3,-1-1,-2 7,-1 9,-3 15,-6 14,-7 6,-1 2,-9 4,0-1,-6 3,-4-2,0-3,0-3,-4-3,4 2,-2-5,0 3,1 0,1-6,2-1,0-2,1 1,1 1,-1-4,5-1,7-8,4-15,6-15,7-15,8-4,7-6,10-4,4 1,2 0,-1 4,0 4,-3 4,-4 4,-4 3,-4 15,-10 18,-11 18,-9 9,-7 9,-4-4,-3 2,-5-2,-3-2,1 2,-3-1,0-3,2-1,3-3,2-5,6-3,7 0,2-4,4-1,3-11,13-16,9-10,16-16,12-10,8-6,13-12,5-4,5-8,-2-1,-3 5,-5 1,-8 3,0 1,-5 3,-2-2,-5 6,-4 6,-1 1,-7 7,-3 6,-7 6,-3 9,-4 4,0-3,2-2,-2-1,2 5,-3 1,-3 1,2-2,-2 0,2-6,4-3,-2 0,-2 1,1 1,-2 2,-3 9,-2 13,-7 16,-4 11,-5 7,-5 12,-5 3,-3 4,-3 2,-5 7,-3 3,-3 0,-1-1,-3 4,1-5,4-3,2-1,3-6,2-6,2-1,1-3,0 2,4-2,-2-3,2 3,1-2,-1-1,-1 2,-1-1,-1-5,-1-5,0-1,-5 0,-7 0,-4 0,-6 6,-3-3,3-2,1 1,-2-6,4 0,5 0,0 1,3-3,2 1,4-4,2 0,1 3,2-3,0 2,4-12,16-11,12-9,11-11,15-5,7-3,6 1,4 1,3 2,2 1,-5-4,4-4,1-6,1 1,4-2,-3 2,-6 3,-4 0,-4 2,-1-2,-2 1,-4-1,-3 0,2 4,-5-3,-3 2,-1 2,-1-2,1 5,-4-2,-2 1,-3 15,-5 15,-9 12,-9 8,-3 7,-5 7,-4 4,-8 3,-4 5,-5-1,-1 2,-4 2,5-3,1 0,5-2,-1-4,5 0,-2-2,-1 3,0-2,0-2,6-3,-3-2,3-2,1-5,5-3,4 1,-4 0,1 2,-2 1,-2 1,3-8,8-16,6-13,12-13,10-12,10-8,9-5,3-4,8-6,-5-1,0 0,1 1,-3 3,-4 6,-3 2,0 2,0-2,-2 0,-3 3,4 1,-5 3,-3 4,-5 5,-2 2,0 3,-3 2,0 0,-2 0,-4 1,1 3,-1 2,-3 0,-2-2,2 3,0 1,-1-2,-1-1,2 2,1 1,-2-7,4-2,-1-2,2-1,0 1,-2 1,-2 0,-3 1,-2 0,-10 9,-13 17,-3 9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35.00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141 117,'0'5,"-4"5,-2 6,-5 5,1 3,1 2,-2-3,0-1,-1-5,4-5,14-4,14-4,9-3,8-1,-2-5,-3-6,-2-6,-2-4,-1-4,-5-1,-6-2,-2 5,-3 1,-3 1,-7 2,-14 6,-9 5,-4 8,-3 4,-1 6,0 5,1 6,5 3,2-3,5 0,6 1,4 1,8-3,8-6,7-4,6-9,3-9,2-7,-3-7,-7-7,-1 0,-3 1,-4-3,-4-2,-7 5,-7 8,-12 11,-6 12,-3 10,-6 7,-6 9,1 5,6 0,9-1,10-1,7-2,5-1,8-6,7-7,7-6,5-9,3-9,1-8,1-11,-4-4,-3-7,1 0,-4 0,-5 4,-5 2,-3 2,-8 6,-3 12,-9 13,-2 10,-8 12,1 7,0 3,0 0,3 0,6-3,5 0,9-7,14-6,8-7,7-4,1-4,2-2,-1-5,-5-7,-7-6,-2 1,-4-6,-4-4,-3-2,-3 0,-10 5,-9 10,-5 13,-9 15,2 10,-4 10,4 4,3-1,0-1,6-4,10-5,11-9,10-7,8-5,5-4,-1-11,-1-4,-3-5,-6-3,0-3,2-6,-1-2,-8 3,-9 17,-9 14,-7 16,-4 5,1 3,0 2,4 0,10-5,14-5,12-11,6-12,5-8,-4-7,-6-5,-1 3,-4-1,1 0,-4-1,-2 0,-8 3,-8 5,-8 11,-5 9,-5 10,-1 6,-2 5,0 2,4 1,7 1,6-1,0-5,7-6,13-6,9-5,7-8,3-8,-4-7,-5-5,-1-3,-5-2,-3-1,-9 4,-4 11,-2 8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39.80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412 1692,'0'4,"-4"2,-2 4,-9 6,-6 3,0 4,-5-3,2 1,5 1,1-4,8-9,11-10,9-11,8-6,4-6,4-7,2-3,-4 0,-6 1,-1 2,-14 10,-10 10,-10 14,-10 8,-1 11,-4 5,3 4,1-5,2-1,5-1,7-8,4-17,14-13,11-12,6-6,10-3,3-4,1 0,-10 6,-18 19,-16 15,-14 17,-12 10,-6 5,1 0,2 1,3-3,7-1,5-1,1-1,4-1,1-5,4-2,7-4,15-5,10-9,16-13,5-10,2-6,-3-2,-3-2,-3 1,-3 5,-7-2,-11 4,-13 10,-10 7,-8 9,0 9,-3 6,0 6,2 2,9-3,16-5,12-11,11-15,6-10,1-8,0-7,-2 1,-7 2,-7 1,-7 11,-6 12,-4 3,3-2,4-6,6-4,4-5,0-4,4-1,4 3,2-4,-1-2,1-1,-1 5,-5 2,-1 0,-1-5,1 2,1-4,1-6,2-1,0-4,-4 1,-2 2,1 7,-3 5,-1 2,-3 0,1 0,2-1,3-6,3-1,1-1,-3 1,-5-3,-1 4,-3 2,1 3,-1-1,-4 1,2-5,4-1,-1-1,3 1,2 6,-2 3,-3 0,0 4,-1 1,-4-1,2-3,-1-1,-2-3,-2 0,-2-1,3-1,1 0,-2 0,-1 0,-1 0,-1 1,3 4,1 2,0-1,-1-1,-2 8,-2 10,-4 11,-7 18,-2 13,-3 5,0-1,4-2,3-4,3-4,3-2,1-2,1-10,0-18,1-13,-1-13,5-11,2-4,3 0,1 3,-2-1,-7 15,-8 16,-3 14,-1 15,-2 4,1 2,2 1,2 1,-2-1,1-1,-3-4,1-2,1 0,3 1,2-12,2-13,6-9,2-13,4-10,1-5,3-4,-1 2,2 2,-2 4,-3 4,-3 12,-2 13,-3 13,-2 14,0 8,0 4,-1 1,0 9,1 5,0 0,-1-3,1-6,-4 1,-2-3,0-2,1-3,2 3,-4-5,0-3,-3 4,-1 1,2-1,-2 9,-3 1,-4 0,-4 1,2-2,1-3,-2-3,-2-2,-1 1,-1 1,-1 4,-1-1,-4-1,-1 2,-1 0,2 1,-3 0,-1-2,2 1,-3 0,4 1,0-5,-1 1,-2-1,-1-1,2-2,2-2,2-1,2-5,0-1,2-5,4-1,2-2,0 1,-2 2,-1-1,3 1,-3-2,1 1,0 2,0 4,-1-3,-2 1,4-8,10-10,12-15,9-4,13-8,6 0,8-5,2-1,-1 0,-3 1,-3 2,-2 1,-1 0,-7 1,-1 1,-6-1,1-3,1 2,-2-3,1 0,2 0,-2-3,1-1,-3 2,1 1,3-2,-3-1,-3 2,-3 2,0 1,0 2,-3 1,-1 0,2 1,0 0,4 0,-1 4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41.87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761 217,'-4'0,"-6"0,-7 0,-3 0,-4 0,-3 0,0 0,0 0,-5 0,-2 0,-3-5,-5-5,-9-6,0-1,4 4,1 3,4 3,5 4,4 1,3 2,2 0,6 5,2 2,13-5,18-7,15-8,3-6,2 1,0-2,3-1,1 2,-2 5,-1 5,-11 3,-18 3,-14 3,-5 5,-9 6,-4 6,-3 5,1 2,-4 3,-1 0,2 1,6 0,4-1,6-9,5-12,15-7,11-13,13-7,1-6,-3-3,-2 0,0 0,1 6,-3 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50.90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271 22,'0'5,"0"5,0 6,-4 5,-6-1,-2 0,-3 1,-3 3,1 0,-6 1,2 1,-5 1,1 0,2-1,4-8,5-12,10-12,14-9,10-11,11-6,5-6,0 3,-1 3,-3 8,-6 2,-7 10,-8 16,-10 12,-9 8,-8 8,-6 4,-3-1,-3 0,5-12,9-23,13-20,10-12,9-9,5-2,3 2,3 3,-1 4,1 7,-1 9,0 11,-5 12,-2 5,-5 5,-5 5,-4 3,1-2,0 0,2-4,4 5,4 2,4-2,-2-1,0 1,2-4,0-4,2-5,1-4,1 1,-9 1,-15-2,-18-2,-11 0,-5-2,-6-5,-5-2,-10-9,-13-15,-9-7,0-2,7 1,6 7,10 9,9 8,7 7,15 4,14 7,14 3,19 5,28 5,22 4,16 3,16 1,-2-2,-11-2,-16-4,-17-4,-19-1,-17 2,-13 4,-9-6,-9-5,-9-13,-6-5,-9-10,-8-6,-2-2,0 3,-1 6,0 7,4 5,3 0,3 1,1 1,2-2,1 0,0 2,0 1,0 2,0-3,9-1,16 1,18 1,18 2,18 6,9 12,2 2,0 4,-7 2,-9-2,-12-1,-12 1,-6-3,-6 0,0 1,2 2,3 2,3 2,8 0,3 2,5-1,6 6,9 5,9 6,13 4,3 4,1-3,-2 0,-10-4,-8-5,-8-5,-12-3,-9-3,-4-6,-7-2,0 0,-5 1,1 6,3 3,-1 0,5 5,4 1,-2-1,4 1,3 1,0-3,0-6,-5-13,-11-18,-17-13,-17-12,-17-11,-13-3,-5 0,-3 0,-1 6,6 5,8 3,-2 6,7 3,6-1,4 4,4 0,1-2,1 3,0-2,4-2,2-2,-2-2,4-1,-4-2,-4 4,-1 1,-6 0,-7-2,4 0,4 3,1 5,8 1,1 2,1 3,3 0,-4-5,-3-3,-7-4,-2-2,4-3,3 4,5 1,12 13,15 8,21 13,28 17,32 18,28 14,21 10,6 1,1 2,-14-2,-21-10,-28-11,-24-14,-21-9,-12-5,-5-2,-2 0,1-4,-2-1,1-3,-7-3,-9-5,-10-2,-7-3,-5 0,-4-7,-2 0,0-5,0-1,0 3,-4 2,-2 3,-3 1,-4 2,-1 1,4 0,2 1,13-1,19 5,15 1,14 4,7 6,13-1,2 1,-2-1,0 1,-2-2,-1-4,-2-3,-4-3,-3-2,-7-6,-9-7,-6-6,-6-4,-4-4,-5 3,-8 5,-10 1,-11-1,-8-3,-11 2,-10 1,-4-3,-4-1,2 2,-3 0,8 3,9 0,5 3,7 3,10 0,6 0,7-1,3-5,-1-3,-1-3,1-2,0 2,3 1,-2 4,-1 1,-3-2,-3-3,-1-1,-6-2,-7-2,-6 0,0-5,2 3,-5 1,6 1,0 1,7-1,4 1,8-1,7 0,1 4,-1 1,1 1,4-2,-2 3,1 1,2-2,-1-1,-1-3,-1 0,0 16,2 15,7 15,13 12,14 10,11 6,18 8,13 4,18-5,7 2,-2-5,-8-3,-8-5,-13-10,-12-3,-10-7,-3 1,-2 1,-4 0,-1 0,-6-1,-3-5,-4-1,4 0,-1 5,4-1,-1-1,1-4,-5-1,0 0,5-2,4-1,6-1,7-1,5-1,-1-4,-2-3,-1-2,-6 2,-5 1,-3-2,-15-1,-15-1,-10-6,-13-7,-6-6,-6-10,-11-4,-6-7,-3-1,0-3,1 1,5 7,8 4,6 8,5 8,8 0,4 4,6-2,1 1,-2-3,-8-7,-7-5,-9-3,-2-1,-2-1,-7 2,0-1,4 6,2 7,8 1,6-1,3-3,3 3,0-2,-3-1,-8 2,-1 0,-3-2,0 2,7 0,10-2,8-3,6-1,6-2,2 0,7 3,6 6,6 10,0 10,6 14,-1 8,4 4,2 6,5 6,7 1,-1 1,8-2,-1-3,-3-5,4-3,-6-2,-6-6,0-3,-1 0,2-3,-1-1,-2 3,3 1,3 3,0 1,-3-3,-2-1,-4-4,-6 1,1 1,5 2,7-2,5 0,5 2,-1-3,-1 1,-2 1,-5-3,-9 2,-5-4,-15-12,-19-12,-17-12,-27-12,-12-10,-10-5,-1 1,4 3,14 6,8 4,12 5,9 6,8 3,4 1,1-1,-3-1,-6-2,-3 0,-2-2,-5 4,0 2,-5 3,6 1,4 3,2-1,2 2,5-2,2 2,-1-1,3-4,1 2,2-2,-1 3,-2-6,-3-4,-2 3,-2-1,-2 0,0 4,-1 4,4 9,7 15,19 14,17 13,20 8,21 11,18 4,18 6,15 5,6 4,2-7,-7-5,-13-5,-15-12,-21-9,-18-11,-17-6,-8-6,-8-1,-6 2,0-1,4 1,-1 2,3-1,4-4,3-3,3-4,-2-7,-5-8,-6-6,-3-6,-4 6,-2 11,-1 9,-6 10,-1 6,0 5,2-11,1-13,2-11,1-7,0-7,1-3,0-1,1-1,-1 0,0 10,0 12,0 17,0 10,0 12,0 9,0 2,0-2,0-12,0-20,5-16,1-12,0-11,3-5,0-1,3 5,0 13,-3 13,-7 9,-4 7,-5 7,-3 4,-3-1,0 0,2 6,3-2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54.26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267 0,'0'9,"0"7,0 11,0 4,-4 7,-6 0,-2 0,-3-4,2-2,2-2,12-7,15-11,14-8,11-9,2-8,-1-2,-7-7,-11-5,-4-2,-5-1,-6 1,-5 0,-6 6,-9 6,-5 6,-6 5,-8 4,-3 1,-1 2,6 5,8 6,2 5,4 5,5 2,4 3,3 0,6-4,11-6,8-6,9-5,12-3,9-3,-2 0,-4-6,-6-1,-5-4,-8-5,-10-3,-8-5,-5-1,-3-1,-3-2,-5 6,-7 5,-9 6,-6 5,-2 8,-2 3,2 6,-5 5,5 9,3 0,5 1,8 0,0-4,-1-2,2 1,3 0,7-2,10-5,7-5,6-4,9-7,4-8,-4-6,-2-1,-6-2,-6-2,-6-2,-5-2,-2-1,-2 0,-1-1,-5 4,-6 7,-9 6,-16 4,-10 3,-10 3,-5 5,4 6,3 7,6 3,6 4,12 2,10 0,9 1,16-5,16-2,9-4,4-5,5-5,1-3,-1-3,-8-5,-4-8,-7-9,-6-7,-6-2,-8 3,-4 11,-11 13,-1 11,-4 9,-1 11,-3 9,3 3,6-1,10-7,10-9,10-8,10-7,7-4,1-9,-3-6,-4-12,0-1,-5-6,-6-1,-5-2,-4 2,-4 1,-1 1,0 1,-2 1,-3 10,-2 11,-4 12,-4 10,-5 10,-3 6,3 2,4 3,5 1,4-1,8-8,9-9,11-7,6-6,0-9,-2-9,-4-6,-6-10,-5-4,-5-2,-3 0,-1 2,-7 5,-5 8,-7 15,-4 14,-2 17,-3 10,4 1,2 5,3-2,6-3,5-4,7-8,9-4,11-5,8-7,2-4,2-4,-1-7,-1-12,-5-7,-7-5,-7-2,-5 0,-4 0,-1 1,-2 1,-1 1,-4 4,-5 12,-6 11,-5 15,-2 10,2 9,5 3,6 1,9-7,13-9,11-12,4-8,4-9,-4-8,-6-5,-7-5,-5-1,-9 2,-9 7,-6 5,-11 5,-4 8,-7 4,-5 6,0 5,3 0,3-3,9-3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55.95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36,'5'-4,"5"-2,2-4,3-1,-1 7,1 8,-1 7,1 3,2-1,-1 1,-3 3,0-1,-2 0,1-1,0 0,1-1,3 0,4 3,-2 3,1-2,-4-4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57.17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0,'5'0,"1"4,4 2,1 4,-2 6,2 3,-1 4,3-3,-2 1,3-4,-6-4,-4-10,-3-5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57.99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0,'0'5,"5"5,5 2,2 3,3-1,3-3,-1 1,1-1,-3 1,-3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58.82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0,'5'0,"1"5,4 1,1 4,2 1,0 2,1-1,-1 3,-3-2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0:59.56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0,'5'0,"5"0,6 0,5 0,3 5,-2 5,-5 6,-2 0,-2 2,1 3,2-3,-1-4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00.80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129 48,'5'0,"5"-5,6-1,-8 0,-11 2,-9 0,-7 2,-5 1,-3 1,-1 0,0 0,8 0,13 1,12-1,5-5,6 0,3-1,0 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01.34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0,'5'0,"6"0,5 0,5 0,3 0,-3 4,-4 2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02.66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55 0,'9'0,"8"0,5 0,3 0,2 0,-3 5,-7 5,-9 2,-12-2,-9-2,-7-3,-4-2,-3-1,3 3,1 0,0 5,5 5,4 4,5 3,4-1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04.12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0,'0'4,"5"2,10 4,12 1,5-2,3-2,-1-3,-2-1,-1-2,-2-1,-6 4,-15 6,-15 1,-14 4,-8-2,-4-2,-5 1,4 3,3-1,2-2,2-4,10-4,12-1,12-2,9-1,6-1,8 1,5-1,-1 1,-1-1,-10 1,-14 0,-17 0,-13 0,-6 0,-3 0,3-5,6-5,12-6,11-1,5 8,3 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05.32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112 0,'-4'0,"-2"5,4 1,8 0,12-2,6 0,5-2,2-1,-1-1,-14 0,-18 4,-14 2,-9 4,-8 0,-4 3,0 0,2-3,7 1,3 0,12-3,11-3,11-2,8-1,6-2,4 0,1 0,1-1,-9 1,-8-1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08.98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286 0,'-4'0,"-11"0,-8 0,-3 0,-3 0,-5 0,4 5,1 1,2 0,1 3,1 0,8-1,17-3,12-1,9-2,6-1,2-1,0 0,1-1,-10 1,-12 4,-13 2,-9 0,-8-2,5-1,15 0,11-2,10-1,-4 0,-9 0,-9 0,-9-1,-12 1,-6 0,-2 0,4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0.37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294 0,'0'4,"0"7,-4 1,-7-2,-5-2,-5-3,-3-2,-2-1,-1-2,-1 0,1 0,-1-1,1 1,0-1,10 1,15 0,14 0,14 0,6 0,3 0,-1 0,-1 0,-10 0,-15 0,-12 0,-6 4,-6 2,-4 0,-3-2,-3 4,-1 0,4 4,1-1,5 2,5 4,4 3,4-1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1.11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250 27,'-4'0,"-6"0,-11 0,-6 0,-2 0,-2 0,-4 0,-1 0,2 0,15 0,15 0,18-4,16-7,1-1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2.41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274 0,'-4'0,"-2"4,-9 2,-10 0,-6 3,-2 0,-1-1,3-2,0-2,2-2,6 3,11 1,17 0,12-2,7-2,4-4,3-3,-1-1,0 2,-1 0,-1-3,0 0,-1 1,-9 1,-13 2,-11 1,-9 1,-7 1,-4 0,-2 0,-1 0,5 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2.80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89,'9'0,"8"0,5-4,3-2,3 0,0 2,-4-4,-2 0,-5-4,-5-8,-4-1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3.75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36 0,'0'4,"-4"2,-2 4,-4 1,-1 3,7-2,12-2,6-7,4-5,4-6,2-2,2 1,1 2,-4-2,-1 0,-10 2,-6 2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4.23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0 101,'5'0,"6"0,5 0,5 0,3 0,2 0,1 0,1-5,-5-5,-2-2,-4-3,-5-3,-5-3,-3 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4.87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21,'5'0,"6"0,5 0,5 0,3 0,2-4,1-2,-8 0,-8 2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5.32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41,'9'0,"8"-4,9-2,5-4,2-1,-4 2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5.76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98,'0'-4,"0"-7,0-5,0-4,0-4,0 2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7.33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0,'5'0,"6"0,5 0,5 0,3 0,7 0,2 0,0 0,-1 0,-1 0,-11 0,-13 0,-12 0,-10 0,-7 0,-4 0,-2 0,-1 0,0 0,0 0,1 0,1 0,4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8.30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0,'5'0,"10"0,11 4,7 2,1 0,0-2,-2 0,-1-2,-2-1,-1-1,-1 0,-9 0,-13 0,-11-1,-10 1,-6 5,-8 1,-4-1,4 5,2-1,3-2,-1-1,1-2,4-2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09T00:11:18.67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0,'5'5,"6"1,0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3A7F8-D5BB-4829-8430-47C81E58F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BC15F9-E99C-4523-9434-F4E14F377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24880-2B37-41B3-92FE-B9D78F9D5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BFA12-B3A7-4030-BB15-E348379D9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1AB5E-0C75-4303-9CD3-8E11A1AFA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9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75E53-4CD2-48C1-B4FD-8813CA41F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7C8DD-4D3F-4233-A2E0-AF0027997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07DBE-A97B-4BAF-93DF-3DDFD2723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85999-CC2E-4FF4-84DD-DD8CB5CAA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76366-3018-49FE-BB30-AABED1FC5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84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83202-FA1E-40C8-B960-8709F691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D734A-126D-4422-AE8B-E6049514F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C6DD6-1498-4EE2-AAEE-7EE4C7E87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D4E23-92F0-46D6-B49C-2D351C78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D4A53-A812-435D-AA8B-5E4298A14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2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6AE01-1CEE-4757-B375-967B2D5FC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641B0-4EC3-4DB6-8A29-497C96E6A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3233A-F3BC-4189-B648-1A7DAD271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21DCCB-C004-41FD-B041-98596F326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358AFE-0A41-4356-8927-6DD602CC4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30AEB-F15D-44FC-A013-99D966B2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26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CAFED-1AE6-4177-A622-7999D614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70A18-5DC4-43E7-9100-0DF67419A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A899B-32CD-4010-BE3A-78BD7CF76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95ECB3-C8B2-4E11-9D16-1FBED24293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EE3AC6-72CF-47A0-BAE0-1C6BE5376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8AC006-C250-4BFF-8DB9-086AFDE8C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795A87-C7AD-4CDB-AD28-96AACC51F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3C5A0F-BFA9-48A1-8F7F-123E7D97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92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9C23C-3985-413F-BD9E-64B0882DF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0A0C10-13F2-4087-B449-70EA226E6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110EF2-1408-48DC-80E3-F58FBDE42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7F0C86-1D74-4F60-8BCD-404183B6A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1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2FCD7D-0B4B-4D9B-97D2-61DF7272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2A442-2C84-4AD9-90A7-06B67E90B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14E82-1440-42FA-8A21-3E5E5C6A3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4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1CD2-DD75-4885-8520-FD1043A1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8EBCB-AD56-41A2-8216-54EE9AA03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F036E-15E7-4CD2-91E9-1A52B576C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F382D-76FA-43D0-9617-A33DC869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E430F2-17FE-4C78-A95F-65A027606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1112FE-1B22-4425-8BC1-ADD4D2CBF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12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2A611-82E9-48E9-B587-66DA04954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7D2B2C-7514-4845-8E96-3072188476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891EF-D0AE-4620-9386-33DC1C7DF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19728-BAF7-4F70-AB8A-3D795B568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850455-3A83-43CF-801E-04B0D32E8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107E3-C32B-48FF-8A07-D2B217CD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2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BFEFD-B349-4B6C-8BCA-9281E3FC1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8D4AA7-9236-441B-94E7-3F096AE4F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C35D5-3320-476A-B377-E50C29058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7AD91-8396-49BA-8D68-5160B72FB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0A1C6-FF8D-4F02-836F-A5E6A9C7D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4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1E5650-FAC1-4091-BFF4-0F115EB489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46009-EBD1-4C04-A1F1-5A47A4F3A4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EB3DF-1404-4731-8621-4F4BA4EBB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F1E3F-CA88-4B7D-A0EF-E9F7D5794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22A4E-611F-42BA-BCB6-D380F06F7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5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9A039F-30CB-4F3A-B59A-332FC81B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5F935-4BBF-4119-AA57-DC9D1F8B6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28C98B-CBAC-46A4-BC8D-B59BAC1DD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9A726-2FCF-436E-AE18-FABC85A347D7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9F69-626A-4A66-B023-618620610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2E99B-FF40-465C-84AC-72F7C4F0A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686E0-7768-4488-8425-C0706A929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0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.png"/><Relationship Id="rId21" Type="http://schemas.openxmlformats.org/officeDocument/2006/relationships/customXml" Target="../ink/ink5.xml"/><Relationship Id="rId42" Type="http://schemas.openxmlformats.org/officeDocument/2006/relationships/image" Target="../media/image24.png"/><Relationship Id="rId47" Type="http://schemas.openxmlformats.org/officeDocument/2006/relationships/customXml" Target="../ink/ink18.xml"/><Relationship Id="rId63" Type="http://schemas.openxmlformats.org/officeDocument/2006/relationships/customXml" Target="../ink/ink26.xml"/><Relationship Id="rId68" Type="http://schemas.openxmlformats.org/officeDocument/2006/relationships/image" Target="../media/image37.png"/><Relationship Id="rId84" Type="http://schemas.openxmlformats.org/officeDocument/2006/relationships/image" Target="../media/image45.png"/><Relationship Id="rId16" Type="http://schemas.openxmlformats.org/officeDocument/2006/relationships/image" Target="../media/image11.png"/><Relationship Id="rId11" Type="http://schemas.openxmlformats.org/officeDocument/2006/relationships/image" Target="../media/image8.png"/><Relationship Id="rId32" Type="http://schemas.openxmlformats.org/officeDocument/2006/relationships/image" Target="../media/image19.png"/><Relationship Id="rId37" Type="http://schemas.openxmlformats.org/officeDocument/2006/relationships/customXml" Target="../ink/ink13.xml"/><Relationship Id="rId53" Type="http://schemas.openxmlformats.org/officeDocument/2006/relationships/customXml" Target="../ink/ink21.xml"/><Relationship Id="rId58" Type="http://schemas.openxmlformats.org/officeDocument/2006/relationships/image" Target="../media/image32.png"/><Relationship Id="rId74" Type="http://schemas.openxmlformats.org/officeDocument/2006/relationships/image" Target="../media/image40.png"/><Relationship Id="rId79" Type="http://schemas.openxmlformats.org/officeDocument/2006/relationships/customXml" Target="../ink/ink34.xml"/><Relationship Id="rId5" Type="http://schemas.openxmlformats.org/officeDocument/2006/relationships/image" Target="../media/image2.PNG"/><Relationship Id="rId19" Type="http://schemas.openxmlformats.org/officeDocument/2006/relationships/customXml" Target="../ink/ink4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customXml" Target="../ink/ink8.xml"/><Relationship Id="rId30" Type="http://schemas.openxmlformats.org/officeDocument/2006/relationships/image" Target="../media/image18.png"/><Relationship Id="rId35" Type="http://schemas.openxmlformats.org/officeDocument/2006/relationships/customXml" Target="../ink/ink12.xml"/><Relationship Id="rId43" Type="http://schemas.openxmlformats.org/officeDocument/2006/relationships/customXml" Target="../ink/ink16.xml"/><Relationship Id="rId48" Type="http://schemas.openxmlformats.org/officeDocument/2006/relationships/image" Target="../media/image27.png"/><Relationship Id="rId56" Type="http://schemas.openxmlformats.org/officeDocument/2006/relationships/image" Target="../media/image31.png"/><Relationship Id="rId64" Type="http://schemas.openxmlformats.org/officeDocument/2006/relationships/image" Target="../media/image35.png"/><Relationship Id="rId69" Type="http://schemas.openxmlformats.org/officeDocument/2006/relationships/customXml" Target="../ink/ink29.xml"/><Relationship Id="rId77" Type="http://schemas.openxmlformats.org/officeDocument/2006/relationships/customXml" Target="../ink/ink33.xml"/><Relationship Id="rId8" Type="http://schemas.openxmlformats.org/officeDocument/2006/relationships/image" Target="../media/image5.PNG"/><Relationship Id="rId51" Type="http://schemas.openxmlformats.org/officeDocument/2006/relationships/customXml" Target="../ink/ink20.xml"/><Relationship Id="rId72" Type="http://schemas.openxmlformats.org/officeDocument/2006/relationships/image" Target="../media/image39.png"/><Relationship Id="rId80" Type="http://schemas.openxmlformats.org/officeDocument/2006/relationships/image" Target="../media/image43.png"/><Relationship Id="rId85" Type="http://schemas.openxmlformats.org/officeDocument/2006/relationships/customXml" Target="../ink/ink37.xml"/><Relationship Id="rId3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17" Type="http://schemas.openxmlformats.org/officeDocument/2006/relationships/customXml" Target="../ink/ink3.xml"/><Relationship Id="rId25" Type="http://schemas.openxmlformats.org/officeDocument/2006/relationships/customXml" Target="../ink/ink7.xml"/><Relationship Id="rId33" Type="http://schemas.openxmlformats.org/officeDocument/2006/relationships/customXml" Target="../ink/ink11.xml"/><Relationship Id="rId38" Type="http://schemas.openxmlformats.org/officeDocument/2006/relationships/image" Target="../media/image22.png"/><Relationship Id="rId46" Type="http://schemas.openxmlformats.org/officeDocument/2006/relationships/image" Target="../media/image26.png"/><Relationship Id="rId59" Type="http://schemas.openxmlformats.org/officeDocument/2006/relationships/customXml" Target="../ink/ink24.xml"/><Relationship Id="rId67" Type="http://schemas.openxmlformats.org/officeDocument/2006/relationships/customXml" Target="../ink/ink28.xml"/><Relationship Id="rId20" Type="http://schemas.openxmlformats.org/officeDocument/2006/relationships/image" Target="../media/image13.png"/><Relationship Id="rId41" Type="http://schemas.openxmlformats.org/officeDocument/2006/relationships/customXml" Target="../ink/ink15.xml"/><Relationship Id="rId54" Type="http://schemas.openxmlformats.org/officeDocument/2006/relationships/image" Target="../media/image30.png"/><Relationship Id="rId62" Type="http://schemas.openxmlformats.org/officeDocument/2006/relationships/image" Target="../media/image34.png"/><Relationship Id="rId70" Type="http://schemas.openxmlformats.org/officeDocument/2006/relationships/image" Target="../media/image38.png"/><Relationship Id="rId75" Type="http://schemas.openxmlformats.org/officeDocument/2006/relationships/customXml" Target="../ink/ink32.xml"/><Relationship Id="rId83" Type="http://schemas.openxmlformats.org/officeDocument/2006/relationships/customXml" Target="../ink/ink36.xml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15" Type="http://schemas.openxmlformats.org/officeDocument/2006/relationships/customXml" Target="../ink/ink2.xml"/><Relationship Id="rId23" Type="http://schemas.openxmlformats.org/officeDocument/2006/relationships/customXml" Target="../ink/ink6.xml"/><Relationship Id="rId28" Type="http://schemas.openxmlformats.org/officeDocument/2006/relationships/image" Target="../media/image17.png"/><Relationship Id="rId36" Type="http://schemas.openxmlformats.org/officeDocument/2006/relationships/image" Target="../media/image21.png"/><Relationship Id="rId49" Type="http://schemas.openxmlformats.org/officeDocument/2006/relationships/customXml" Target="../ink/ink19.xml"/><Relationship Id="rId57" Type="http://schemas.openxmlformats.org/officeDocument/2006/relationships/customXml" Target="../ink/ink23.xml"/><Relationship Id="rId10" Type="http://schemas.openxmlformats.org/officeDocument/2006/relationships/image" Target="../media/image7.png"/><Relationship Id="rId31" Type="http://schemas.openxmlformats.org/officeDocument/2006/relationships/customXml" Target="../ink/ink10.xml"/><Relationship Id="rId44" Type="http://schemas.openxmlformats.org/officeDocument/2006/relationships/image" Target="../media/image25.png"/><Relationship Id="rId52" Type="http://schemas.openxmlformats.org/officeDocument/2006/relationships/image" Target="../media/image29.png"/><Relationship Id="rId60" Type="http://schemas.openxmlformats.org/officeDocument/2006/relationships/image" Target="../media/image33.png"/><Relationship Id="rId65" Type="http://schemas.openxmlformats.org/officeDocument/2006/relationships/customXml" Target="../ink/ink27.xml"/><Relationship Id="rId73" Type="http://schemas.openxmlformats.org/officeDocument/2006/relationships/customXml" Target="../ink/ink31.xml"/><Relationship Id="rId78" Type="http://schemas.openxmlformats.org/officeDocument/2006/relationships/image" Target="../media/image42.png"/><Relationship Id="rId81" Type="http://schemas.openxmlformats.org/officeDocument/2006/relationships/customXml" Target="../ink/ink35.xml"/><Relationship Id="rId86" Type="http://schemas.openxmlformats.org/officeDocument/2006/relationships/image" Target="../media/image46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3" Type="http://schemas.openxmlformats.org/officeDocument/2006/relationships/customXml" Target="../ink/ink1.xml"/><Relationship Id="rId18" Type="http://schemas.openxmlformats.org/officeDocument/2006/relationships/image" Target="../media/image12.png"/><Relationship Id="rId39" Type="http://schemas.openxmlformats.org/officeDocument/2006/relationships/customXml" Target="../ink/ink14.xml"/><Relationship Id="rId34" Type="http://schemas.openxmlformats.org/officeDocument/2006/relationships/image" Target="../media/image20.png"/><Relationship Id="rId50" Type="http://schemas.openxmlformats.org/officeDocument/2006/relationships/image" Target="../media/image28.png"/><Relationship Id="rId55" Type="http://schemas.openxmlformats.org/officeDocument/2006/relationships/customXml" Target="../ink/ink22.xml"/><Relationship Id="rId76" Type="http://schemas.openxmlformats.org/officeDocument/2006/relationships/image" Target="../media/image41.png"/><Relationship Id="rId7" Type="http://schemas.openxmlformats.org/officeDocument/2006/relationships/image" Target="../media/image4.PNG"/><Relationship Id="rId71" Type="http://schemas.openxmlformats.org/officeDocument/2006/relationships/customXml" Target="../ink/ink30.xml"/><Relationship Id="rId2" Type="http://schemas.microsoft.com/office/2007/relationships/media" Target="../media/media1.m4a"/><Relationship Id="rId29" Type="http://schemas.openxmlformats.org/officeDocument/2006/relationships/customXml" Target="../ink/ink9.xml"/><Relationship Id="rId24" Type="http://schemas.openxmlformats.org/officeDocument/2006/relationships/image" Target="../media/image15.png"/><Relationship Id="rId40" Type="http://schemas.openxmlformats.org/officeDocument/2006/relationships/image" Target="../media/image23.png"/><Relationship Id="rId45" Type="http://schemas.openxmlformats.org/officeDocument/2006/relationships/customXml" Target="../ink/ink17.xml"/><Relationship Id="rId66" Type="http://schemas.openxmlformats.org/officeDocument/2006/relationships/image" Target="../media/image36.png"/><Relationship Id="rId61" Type="http://schemas.openxmlformats.org/officeDocument/2006/relationships/customXml" Target="../ink/ink25.xml"/><Relationship Id="rId82" Type="http://schemas.openxmlformats.org/officeDocument/2006/relationships/image" Target="../media/image44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.png"/><Relationship Id="rId21" Type="http://schemas.openxmlformats.org/officeDocument/2006/relationships/customXml" Target="../ink/ink42.xml"/><Relationship Id="rId42" Type="http://schemas.openxmlformats.org/officeDocument/2006/relationships/image" Target="../media/image24.png"/><Relationship Id="rId47" Type="http://schemas.openxmlformats.org/officeDocument/2006/relationships/customXml" Target="../ink/ink55.xml"/><Relationship Id="rId63" Type="http://schemas.openxmlformats.org/officeDocument/2006/relationships/customXml" Target="../ink/ink63.xml"/><Relationship Id="rId68" Type="http://schemas.openxmlformats.org/officeDocument/2006/relationships/image" Target="../media/image37.png"/><Relationship Id="rId84" Type="http://schemas.openxmlformats.org/officeDocument/2006/relationships/image" Target="../media/image45.png"/><Relationship Id="rId16" Type="http://schemas.openxmlformats.org/officeDocument/2006/relationships/image" Target="../media/image11.png"/><Relationship Id="rId11" Type="http://schemas.openxmlformats.org/officeDocument/2006/relationships/image" Target="../media/image8.png"/><Relationship Id="rId32" Type="http://schemas.openxmlformats.org/officeDocument/2006/relationships/image" Target="../media/image19.png"/><Relationship Id="rId37" Type="http://schemas.openxmlformats.org/officeDocument/2006/relationships/customXml" Target="../ink/ink50.xml"/><Relationship Id="rId53" Type="http://schemas.openxmlformats.org/officeDocument/2006/relationships/customXml" Target="../ink/ink58.xml"/><Relationship Id="rId58" Type="http://schemas.openxmlformats.org/officeDocument/2006/relationships/image" Target="../media/image32.png"/><Relationship Id="rId74" Type="http://schemas.openxmlformats.org/officeDocument/2006/relationships/image" Target="../media/image40.png"/><Relationship Id="rId79" Type="http://schemas.openxmlformats.org/officeDocument/2006/relationships/customXml" Target="../ink/ink71.xml"/><Relationship Id="rId5" Type="http://schemas.openxmlformats.org/officeDocument/2006/relationships/image" Target="../media/image2.PNG"/><Relationship Id="rId19" Type="http://schemas.openxmlformats.org/officeDocument/2006/relationships/customXml" Target="../ink/ink41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customXml" Target="../ink/ink45.xml"/><Relationship Id="rId30" Type="http://schemas.openxmlformats.org/officeDocument/2006/relationships/image" Target="../media/image18.png"/><Relationship Id="rId35" Type="http://schemas.openxmlformats.org/officeDocument/2006/relationships/customXml" Target="../ink/ink49.xml"/><Relationship Id="rId43" Type="http://schemas.openxmlformats.org/officeDocument/2006/relationships/customXml" Target="../ink/ink53.xml"/><Relationship Id="rId48" Type="http://schemas.openxmlformats.org/officeDocument/2006/relationships/image" Target="../media/image27.png"/><Relationship Id="rId56" Type="http://schemas.openxmlformats.org/officeDocument/2006/relationships/image" Target="../media/image31.png"/><Relationship Id="rId64" Type="http://schemas.openxmlformats.org/officeDocument/2006/relationships/image" Target="../media/image35.png"/><Relationship Id="rId69" Type="http://schemas.openxmlformats.org/officeDocument/2006/relationships/customXml" Target="../ink/ink66.xml"/><Relationship Id="rId77" Type="http://schemas.openxmlformats.org/officeDocument/2006/relationships/customXml" Target="../ink/ink70.xml"/><Relationship Id="rId8" Type="http://schemas.openxmlformats.org/officeDocument/2006/relationships/image" Target="../media/image5.PNG"/><Relationship Id="rId51" Type="http://schemas.openxmlformats.org/officeDocument/2006/relationships/customXml" Target="../ink/ink57.xml"/><Relationship Id="rId72" Type="http://schemas.openxmlformats.org/officeDocument/2006/relationships/image" Target="../media/image39.png"/><Relationship Id="rId80" Type="http://schemas.openxmlformats.org/officeDocument/2006/relationships/image" Target="../media/image43.png"/><Relationship Id="rId85" Type="http://schemas.openxmlformats.org/officeDocument/2006/relationships/customXml" Target="../ink/ink74.xml"/><Relationship Id="rId3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17" Type="http://schemas.openxmlformats.org/officeDocument/2006/relationships/customXml" Target="../ink/ink40.xml"/><Relationship Id="rId25" Type="http://schemas.openxmlformats.org/officeDocument/2006/relationships/customXml" Target="../ink/ink44.xml"/><Relationship Id="rId33" Type="http://schemas.openxmlformats.org/officeDocument/2006/relationships/customXml" Target="../ink/ink48.xml"/><Relationship Id="rId38" Type="http://schemas.openxmlformats.org/officeDocument/2006/relationships/image" Target="../media/image22.png"/><Relationship Id="rId46" Type="http://schemas.openxmlformats.org/officeDocument/2006/relationships/image" Target="../media/image26.png"/><Relationship Id="rId59" Type="http://schemas.openxmlformats.org/officeDocument/2006/relationships/customXml" Target="../ink/ink61.xml"/><Relationship Id="rId67" Type="http://schemas.openxmlformats.org/officeDocument/2006/relationships/customXml" Target="../ink/ink65.xml"/><Relationship Id="rId20" Type="http://schemas.openxmlformats.org/officeDocument/2006/relationships/image" Target="../media/image13.png"/><Relationship Id="rId41" Type="http://schemas.openxmlformats.org/officeDocument/2006/relationships/customXml" Target="../ink/ink52.xml"/><Relationship Id="rId54" Type="http://schemas.openxmlformats.org/officeDocument/2006/relationships/image" Target="../media/image30.png"/><Relationship Id="rId62" Type="http://schemas.openxmlformats.org/officeDocument/2006/relationships/image" Target="../media/image34.png"/><Relationship Id="rId70" Type="http://schemas.openxmlformats.org/officeDocument/2006/relationships/image" Target="../media/image38.png"/><Relationship Id="rId75" Type="http://schemas.openxmlformats.org/officeDocument/2006/relationships/customXml" Target="../ink/ink69.xml"/><Relationship Id="rId83" Type="http://schemas.openxmlformats.org/officeDocument/2006/relationships/customXml" Target="../ink/ink73.xml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15" Type="http://schemas.openxmlformats.org/officeDocument/2006/relationships/customXml" Target="../ink/ink39.xml"/><Relationship Id="rId23" Type="http://schemas.openxmlformats.org/officeDocument/2006/relationships/customXml" Target="../ink/ink43.xml"/><Relationship Id="rId28" Type="http://schemas.openxmlformats.org/officeDocument/2006/relationships/image" Target="../media/image17.png"/><Relationship Id="rId36" Type="http://schemas.openxmlformats.org/officeDocument/2006/relationships/image" Target="../media/image21.png"/><Relationship Id="rId49" Type="http://schemas.openxmlformats.org/officeDocument/2006/relationships/customXml" Target="../ink/ink56.xml"/><Relationship Id="rId57" Type="http://schemas.openxmlformats.org/officeDocument/2006/relationships/customXml" Target="../ink/ink60.xml"/><Relationship Id="rId10" Type="http://schemas.openxmlformats.org/officeDocument/2006/relationships/image" Target="../media/image7.png"/><Relationship Id="rId31" Type="http://schemas.openxmlformats.org/officeDocument/2006/relationships/customXml" Target="../ink/ink47.xml"/><Relationship Id="rId44" Type="http://schemas.openxmlformats.org/officeDocument/2006/relationships/image" Target="../media/image25.png"/><Relationship Id="rId52" Type="http://schemas.openxmlformats.org/officeDocument/2006/relationships/image" Target="../media/image29.png"/><Relationship Id="rId60" Type="http://schemas.openxmlformats.org/officeDocument/2006/relationships/image" Target="../media/image33.png"/><Relationship Id="rId65" Type="http://schemas.openxmlformats.org/officeDocument/2006/relationships/customXml" Target="../ink/ink64.xml"/><Relationship Id="rId73" Type="http://schemas.openxmlformats.org/officeDocument/2006/relationships/customXml" Target="../ink/ink68.xml"/><Relationship Id="rId78" Type="http://schemas.openxmlformats.org/officeDocument/2006/relationships/image" Target="../media/image42.png"/><Relationship Id="rId81" Type="http://schemas.openxmlformats.org/officeDocument/2006/relationships/customXml" Target="../ink/ink72.xml"/><Relationship Id="rId86" Type="http://schemas.openxmlformats.org/officeDocument/2006/relationships/image" Target="../media/image46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3" Type="http://schemas.openxmlformats.org/officeDocument/2006/relationships/customXml" Target="../ink/ink38.xml"/><Relationship Id="rId18" Type="http://schemas.openxmlformats.org/officeDocument/2006/relationships/image" Target="../media/image12.png"/><Relationship Id="rId39" Type="http://schemas.openxmlformats.org/officeDocument/2006/relationships/customXml" Target="../ink/ink51.xml"/><Relationship Id="rId34" Type="http://schemas.openxmlformats.org/officeDocument/2006/relationships/image" Target="../media/image20.png"/><Relationship Id="rId50" Type="http://schemas.openxmlformats.org/officeDocument/2006/relationships/image" Target="../media/image28.png"/><Relationship Id="rId55" Type="http://schemas.openxmlformats.org/officeDocument/2006/relationships/customXml" Target="../ink/ink59.xml"/><Relationship Id="rId76" Type="http://schemas.openxmlformats.org/officeDocument/2006/relationships/image" Target="../media/image41.png"/><Relationship Id="rId7" Type="http://schemas.openxmlformats.org/officeDocument/2006/relationships/image" Target="../media/image4.PNG"/><Relationship Id="rId71" Type="http://schemas.openxmlformats.org/officeDocument/2006/relationships/customXml" Target="../ink/ink67.xml"/><Relationship Id="rId2" Type="http://schemas.microsoft.com/office/2007/relationships/media" Target="../media/media1.m4a"/><Relationship Id="rId29" Type="http://schemas.openxmlformats.org/officeDocument/2006/relationships/customXml" Target="../ink/ink46.xml"/><Relationship Id="rId24" Type="http://schemas.openxmlformats.org/officeDocument/2006/relationships/image" Target="../media/image15.png"/><Relationship Id="rId40" Type="http://schemas.openxmlformats.org/officeDocument/2006/relationships/image" Target="../media/image23.png"/><Relationship Id="rId45" Type="http://schemas.openxmlformats.org/officeDocument/2006/relationships/customXml" Target="../ink/ink54.xml"/><Relationship Id="rId66" Type="http://schemas.openxmlformats.org/officeDocument/2006/relationships/image" Target="../media/image36.png"/><Relationship Id="rId61" Type="http://schemas.openxmlformats.org/officeDocument/2006/relationships/customXml" Target="../ink/ink62.xml"/><Relationship Id="rId82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0F812A-CFBB-4A2C-B07E-CA02D6A7B1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9" b="15286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9879BF12-6489-4679-BFD4-20B931A514F5}"/>
              </a:ext>
            </a:extLst>
          </p:cNvPr>
          <p:cNvGrpSpPr/>
          <p:nvPr/>
        </p:nvGrpSpPr>
        <p:grpSpPr>
          <a:xfrm>
            <a:off x="8527770" y="1318410"/>
            <a:ext cx="982840" cy="1003312"/>
            <a:chOff x="8397939" y="1301741"/>
            <a:chExt cx="982840" cy="1003312"/>
          </a:xfrm>
        </p:grpSpPr>
        <p:pic>
          <p:nvPicPr>
            <p:cNvPr id="59" name="Picture 58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20900721-338E-4475-9A3F-4A69EAB51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0" t="7055" r="78087" b="77048"/>
            <a:stretch>
              <a:fillRect/>
            </a:stretch>
          </p:blipFill>
          <p:spPr>
            <a:xfrm>
              <a:off x="8397939" y="1301741"/>
              <a:ext cx="519113" cy="640557"/>
            </a:xfrm>
            <a:custGeom>
              <a:avLst/>
              <a:gdLst>
                <a:gd name="connsiteX0" fmla="*/ 295275 w 519113"/>
                <a:gd name="connsiteY0" fmla="*/ 0 h 640557"/>
                <a:gd name="connsiteX1" fmla="*/ 431007 w 519113"/>
                <a:gd name="connsiteY1" fmla="*/ 35719 h 640557"/>
                <a:gd name="connsiteX2" fmla="*/ 421482 w 519113"/>
                <a:gd name="connsiteY2" fmla="*/ 90488 h 640557"/>
                <a:gd name="connsiteX3" fmla="*/ 419100 w 519113"/>
                <a:gd name="connsiteY3" fmla="*/ 159544 h 640557"/>
                <a:gd name="connsiteX4" fmla="*/ 426244 w 519113"/>
                <a:gd name="connsiteY4" fmla="*/ 280988 h 640557"/>
                <a:gd name="connsiteX5" fmla="*/ 459582 w 519113"/>
                <a:gd name="connsiteY5" fmla="*/ 409575 h 640557"/>
                <a:gd name="connsiteX6" fmla="*/ 519113 w 519113"/>
                <a:gd name="connsiteY6" fmla="*/ 607219 h 640557"/>
                <a:gd name="connsiteX7" fmla="*/ 226219 w 519113"/>
                <a:gd name="connsiteY7" fmla="*/ 640557 h 640557"/>
                <a:gd name="connsiteX8" fmla="*/ 19050 w 519113"/>
                <a:gd name="connsiteY8" fmla="*/ 442913 h 640557"/>
                <a:gd name="connsiteX9" fmla="*/ 19050 w 519113"/>
                <a:gd name="connsiteY9" fmla="*/ 416719 h 640557"/>
                <a:gd name="connsiteX10" fmla="*/ 0 w 519113"/>
                <a:gd name="connsiteY10" fmla="*/ 147638 h 64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9113" h="640557">
                  <a:moveTo>
                    <a:pt x="295275" y="0"/>
                  </a:moveTo>
                  <a:lnTo>
                    <a:pt x="431007" y="35719"/>
                  </a:lnTo>
                  <a:lnTo>
                    <a:pt x="421482" y="90488"/>
                  </a:lnTo>
                  <a:lnTo>
                    <a:pt x="419100" y="159544"/>
                  </a:lnTo>
                  <a:lnTo>
                    <a:pt x="426244" y="280988"/>
                  </a:lnTo>
                  <a:lnTo>
                    <a:pt x="459582" y="409575"/>
                  </a:lnTo>
                  <a:lnTo>
                    <a:pt x="519113" y="607219"/>
                  </a:lnTo>
                  <a:lnTo>
                    <a:pt x="226219" y="640557"/>
                  </a:lnTo>
                  <a:lnTo>
                    <a:pt x="19050" y="442913"/>
                  </a:lnTo>
                  <a:lnTo>
                    <a:pt x="19050" y="416719"/>
                  </a:lnTo>
                  <a:lnTo>
                    <a:pt x="0" y="147638"/>
                  </a:lnTo>
                  <a:close/>
                </a:path>
              </a:pathLst>
            </a:custGeom>
          </p:spPr>
        </p:pic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8F66D9-3BC7-4185-A640-57A3CADD8D30}"/>
                </a:ext>
              </a:extLst>
            </p:cNvPr>
            <p:cNvSpPr/>
            <p:nvPr/>
          </p:nvSpPr>
          <p:spPr>
            <a:xfrm>
              <a:off x="9198767" y="2121697"/>
              <a:ext cx="182012" cy="18335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7" name="Picture 46" descr="A planet in space&#10;&#10;Description automatically generated with medium confidence">
            <a:extLst>
              <a:ext uri="{FF2B5EF4-FFF2-40B4-BE49-F238E27FC236}">
                <a16:creationId xmlns:a16="http://schemas.microsoft.com/office/drawing/2014/main" id="{1CD544DF-A438-4084-B735-D807C969CF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1694" flipH="1">
            <a:off x="3621944" y="2258285"/>
            <a:ext cx="2645722" cy="2979293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F03F9BC6-14F0-4212-BDD8-85E6909F73DE}"/>
              </a:ext>
            </a:extLst>
          </p:cNvPr>
          <p:cNvGrpSpPr/>
          <p:nvPr/>
        </p:nvGrpSpPr>
        <p:grpSpPr>
          <a:xfrm>
            <a:off x="4190026" y="2588422"/>
            <a:ext cx="1377135" cy="840578"/>
            <a:chOff x="4161656" y="2574471"/>
            <a:chExt cx="1377135" cy="840578"/>
          </a:xfrm>
        </p:grpSpPr>
        <p:pic>
          <p:nvPicPr>
            <p:cNvPr id="50" name="Picture 49" descr="A planet in space&#10;&#10;Description automatically generated with medium confidence">
              <a:extLst>
                <a:ext uri="{FF2B5EF4-FFF2-40B4-BE49-F238E27FC236}">
                  <a16:creationId xmlns:a16="http://schemas.microsoft.com/office/drawing/2014/main" id="{F7BC42CB-50C8-4AD1-B1C5-09FFA35C7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31" t="4729" r="46328" b="80565"/>
            <a:stretch>
              <a:fillRect/>
            </a:stretch>
          </p:blipFill>
          <p:spPr>
            <a:xfrm rot="1720495" flipV="1">
              <a:off x="4161656" y="2574471"/>
              <a:ext cx="863600" cy="438150"/>
            </a:xfrm>
            <a:custGeom>
              <a:avLst/>
              <a:gdLst>
                <a:gd name="connsiteX0" fmla="*/ 374650 w 863600"/>
                <a:gd name="connsiteY0" fmla="*/ 0 h 438150"/>
                <a:gd name="connsiteX1" fmla="*/ 403225 w 863600"/>
                <a:gd name="connsiteY1" fmla="*/ 3175 h 438150"/>
                <a:gd name="connsiteX2" fmla="*/ 863600 w 863600"/>
                <a:gd name="connsiteY2" fmla="*/ 57150 h 438150"/>
                <a:gd name="connsiteX3" fmla="*/ 749300 w 863600"/>
                <a:gd name="connsiteY3" fmla="*/ 196850 h 438150"/>
                <a:gd name="connsiteX4" fmla="*/ 695325 w 863600"/>
                <a:gd name="connsiteY4" fmla="*/ 225425 h 438150"/>
                <a:gd name="connsiteX5" fmla="*/ 549275 w 863600"/>
                <a:gd name="connsiteY5" fmla="*/ 307975 h 438150"/>
                <a:gd name="connsiteX6" fmla="*/ 390525 w 863600"/>
                <a:gd name="connsiteY6" fmla="*/ 406400 h 438150"/>
                <a:gd name="connsiteX7" fmla="*/ 257175 w 863600"/>
                <a:gd name="connsiteY7" fmla="*/ 438150 h 438150"/>
                <a:gd name="connsiteX8" fmla="*/ 203200 w 863600"/>
                <a:gd name="connsiteY8" fmla="*/ 390525 h 438150"/>
                <a:gd name="connsiteX9" fmla="*/ 0 w 863600"/>
                <a:gd name="connsiteY9" fmla="*/ 60325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3600" h="438150">
                  <a:moveTo>
                    <a:pt x="374650" y="0"/>
                  </a:moveTo>
                  <a:lnTo>
                    <a:pt x="403225" y="3175"/>
                  </a:lnTo>
                  <a:lnTo>
                    <a:pt x="863600" y="57150"/>
                  </a:lnTo>
                  <a:lnTo>
                    <a:pt x="749300" y="196850"/>
                  </a:lnTo>
                  <a:lnTo>
                    <a:pt x="695325" y="225425"/>
                  </a:lnTo>
                  <a:lnTo>
                    <a:pt x="549275" y="307975"/>
                  </a:lnTo>
                  <a:lnTo>
                    <a:pt x="390525" y="406400"/>
                  </a:lnTo>
                  <a:lnTo>
                    <a:pt x="257175" y="438150"/>
                  </a:lnTo>
                  <a:lnTo>
                    <a:pt x="203200" y="390525"/>
                  </a:lnTo>
                  <a:lnTo>
                    <a:pt x="0" y="60325"/>
                  </a:lnTo>
                  <a:close/>
                </a:path>
              </a:pathLst>
            </a:custGeom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5048DF1-A284-4EBD-B744-22E3EDC2D3F2}"/>
                </a:ext>
              </a:extLst>
            </p:cNvPr>
            <p:cNvSpPr/>
            <p:nvPr/>
          </p:nvSpPr>
          <p:spPr>
            <a:xfrm>
              <a:off x="5357817" y="3240909"/>
              <a:ext cx="180974" cy="17414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936C04-AE90-4A19-B6F5-F58D233F5E06}"/>
              </a:ext>
            </a:extLst>
          </p:cNvPr>
          <p:cNvGrpSpPr/>
          <p:nvPr/>
        </p:nvGrpSpPr>
        <p:grpSpPr>
          <a:xfrm>
            <a:off x="6353234" y="1036481"/>
            <a:ext cx="915950" cy="1263460"/>
            <a:chOff x="6353234" y="1036481"/>
            <a:chExt cx="915950" cy="1263460"/>
          </a:xfrm>
        </p:grpSpPr>
        <p:pic>
          <p:nvPicPr>
            <p:cNvPr id="40" name="Picture 39" descr="A picture containing dark, guitar, bowed instrument&#10;&#10;Description automatically generated">
              <a:extLst>
                <a:ext uri="{FF2B5EF4-FFF2-40B4-BE49-F238E27FC236}">
                  <a16:creationId xmlns:a16="http://schemas.microsoft.com/office/drawing/2014/main" id="{E418200E-764E-4E69-8DAD-4C80ADB2A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6" t="8259" r="71286" b="76026"/>
            <a:stretch>
              <a:fillRect/>
            </a:stretch>
          </p:blipFill>
          <p:spPr>
            <a:xfrm rot="15767206" flipV="1">
              <a:off x="6400859" y="1683991"/>
              <a:ext cx="568325" cy="663575"/>
            </a:xfrm>
            <a:custGeom>
              <a:avLst/>
              <a:gdLst>
                <a:gd name="connsiteX0" fmla="*/ 390525 w 568325"/>
                <a:gd name="connsiteY0" fmla="*/ 0 h 663575"/>
                <a:gd name="connsiteX1" fmla="*/ 565150 w 568325"/>
                <a:gd name="connsiteY1" fmla="*/ 22225 h 663575"/>
                <a:gd name="connsiteX2" fmla="*/ 568325 w 568325"/>
                <a:gd name="connsiteY2" fmla="*/ 85725 h 663575"/>
                <a:gd name="connsiteX3" fmla="*/ 568325 w 568325"/>
                <a:gd name="connsiteY3" fmla="*/ 133350 h 663575"/>
                <a:gd name="connsiteX4" fmla="*/ 536575 w 568325"/>
                <a:gd name="connsiteY4" fmla="*/ 295275 h 663575"/>
                <a:gd name="connsiteX5" fmla="*/ 488950 w 568325"/>
                <a:gd name="connsiteY5" fmla="*/ 460375 h 663575"/>
                <a:gd name="connsiteX6" fmla="*/ 158750 w 568325"/>
                <a:gd name="connsiteY6" fmla="*/ 663575 h 663575"/>
                <a:gd name="connsiteX7" fmla="*/ 0 w 568325"/>
                <a:gd name="connsiteY7" fmla="*/ 438150 h 663575"/>
                <a:gd name="connsiteX8" fmla="*/ 361950 w 568325"/>
                <a:gd name="connsiteY8" fmla="*/ 63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8325" h="663575">
                  <a:moveTo>
                    <a:pt x="390525" y="0"/>
                  </a:moveTo>
                  <a:lnTo>
                    <a:pt x="565150" y="22225"/>
                  </a:lnTo>
                  <a:lnTo>
                    <a:pt x="568325" y="85725"/>
                  </a:lnTo>
                  <a:lnTo>
                    <a:pt x="568325" y="133350"/>
                  </a:lnTo>
                  <a:lnTo>
                    <a:pt x="536575" y="295275"/>
                  </a:lnTo>
                  <a:lnTo>
                    <a:pt x="488950" y="460375"/>
                  </a:lnTo>
                  <a:lnTo>
                    <a:pt x="158750" y="663575"/>
                  </a:lnTo>
                  <a:lnTo>
                    <a:pt x="0" y="438150"/>
                  </a:lnTo>
                  <a:lnTo>
                    <a:pt x="361950" y="6350"/>
                  </a:lnTo>
                  <a:close/>
                </a:path>
              </a:pathLst>
            </a:cu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22219C5-3821-4D86-930A-21A65D902E6B}"/>
                </a:ext>
              </a:extLst>
            </p:cNvPr>
            <p:cNvSpPr/>
            <p:nvPr/>
          </p:nvSpPr>
          <p:spPr>
            <a:xfrm>
              <a:off x="7127137" y="1036481"/>
              <a:ext cx="142047" cy="18097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26D7079-025B-4937-8BBF-8E6E7DF7DA88}"/>
              </a:ext>
            </a:extLst>
          </p:cNvPr>
          <p:cNvGrpSpPr/>
          <p:nvPr/>
        </p:nvGrpSpPr>
        <p:grpSpPr>
          <a:xfrm>
            <a:off x="2667776" y="1595033"/>
            <a:ext cx="455013" cy="799111"/>
            <a:chOff x="2705100" y="1604364"/>
            <a:chExt cx="455013" cy="799111"/>
          </a:xfrm>
        </p:grpSpPr>
        <p:pic>
          <p:nvPicPr>
            <p:cNvPr id="31" name="Picture 30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5BFAD9C1-2A76-4124-BF31-C73EC91D3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38" t="7934" r="18519" b="85327"/>
            <a:stretch>
              <a:fillRect/>
            </a:stretch>
          </p:blipFill>
          <p:spPr>
            <a:xfrm rot="18849554" flipV="1">
              <a:off x="2813049" y="1666875"/>
              <a:ext cx="409575" cy="284553"/>
            </a:xfrm>
            <a:custGeom>
              <a:avLst/>
              <a:gdLst>
                <a:gd name="connsiteX0" fmla="*/ 53975 w 409575"/>
                <a:gd name="connsiteY0" fmla="*/ 0 h 284553"/>
                <a:gd name="connsiteX1" fmla="*/ 342900 w 409575"/>
                <a:gd name="connsiteY1" fmla="*/ 3175 h 284553"/>
                <a:gd name="connsiteX2" fmla="*/ 409575 w 409575"/>
                <a:gd name="connsiteY2" fmla="*/ 50800 h 284553"/>
                <a:gd name="connsiteX3" fmla="*/ 352425 w 409575"/>
                <a:gd name="connsiteY3" fmla="*/ 196850 h 284553"/>
                <a:gd name="connsiteX4" fmla="*/ 224687 w 409575"/>
                <a:gd name="connsiteY4" fmla="*/ 264551 h 284553"/>
                <a:gd name="connsiteX5" fmla="*/ 44450 w 409575"/>
                <a:gd name="connsiteY5" fmla="*/ 282575 h 284553"/>
                <a:gd name="connsiteX6" fmla="*/ 14782 w 409575"/>
                <a:gd name="connsiteY6" fmla="*/ 284553 h 284553"/>
                <a:gd name="connsiteX7" fmla="*/ 0 w 409575"/>
                <a:gd name="connsiteY7" fmla="*/ 225425 h 284553"/>
                <a:gd name="connsiteX8" fmla="*/ 0 w 409575"/>
                <a:gd name="connsiteY8" fmla="*/ 114300 h 284553"/>
                <a:gd name="connsiteX9" fmla="*/ 3175 w 409575"/>
                <a:gd name="connsiteY9" fmla="*/ 22225 h 28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575" h="284553">
                  <a:moveTo>
                    <a:pt x="53975" y="0"/>
                  </a:moveTo>
                  <a:lnTo>
                    <a:pt x="342900" y="3175"/>
                  </a:lnTo>
                  <a:lnTo>
                    <a:pt x="409575" y="50800"/>
                  </a:lnTo>
                  <a:lnTo>
                    <a:pt x="352425" y="196850"/>
                  </a:lnTo>
                  <a:lnTo>
                    <a:pt x="224687" y="264551"/>
                  </a:lnTo>
                  <a:lnTo>
                    <a:pt x="44450" y="282575"/>
                  </a:lnTo>
                  <a:lnTo>
                    <a:pt x="14782" y="284553"/>
                  </a:lnTo>
                  <a:lnTo>
                    <a:pt x="0" y="225425"/>
                  </a:lnTo>
                  <a:lnTo>
                    <a:pt x="0" y="114300"/>
                  </a:lnTo>
                  <a:lnTo>
                    <a:pt x="3175" y="22225"/>
                  </a:lnTo>
                  <a:close/>
                </a:path>
              </a:pathLst>
            </a:cu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5D733E7-38E5-44F1-AB5C-1F9069998632}"/>
                </a:ext>
              </a:extLst>
            </p:cNvPr>
            <p:cNvSpPr/>
            <p:nvPr/>
          </p:nvSpPr>
          <p:spPr>
            <a:xfrm>
              <a:off x="2705100" y="2293892"/>
              <a:ext cx="168273" cy="109583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 descr="A picture containing dark&#10;&#10;Description automatically generated">
            <a:extLst>
              <a:ext uri="{FF2B5EF4-FFF2-40B4-BE49-F238E27FC236}">
                <a16:creationId xmlns:a16="http://schemas.microsoft.com/office/drawing/2014/main" id="{8CD0035C-967B-4E0A-9C56-55865461A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421" y="1019134"/>
            <a:ext cx="2491740" cy="4029547"/>
          </a:xfrm>
          <a:prstGeom prst="rect">
            <a:avLst/>
          </a:prstGeom>
        </p:spPr>
      </p:pic>
      <p:pic>
        <p:nvPicPr>
          <p:cNvPr id="16" name="Picture 15" descr="A picture containing dark, guitar, bowed instrument&#10;&#10;Description automatically generated">
            <a:extLst>
              <a:ext uri="{FF2B5EF4-FFF2-40B4-BE49-F238E27FC236}">
                <a16:creationId xmlns:a16="http://schemas.microsoft.com/office/drawing/2014/main" id="{63454C87-708D-4F13-B9A3-306B127D0B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07230"/>
            <a:ext cx="2465742" cy="4222451"/>
          </a:xfrm>
          <a:prstGeom prst="rect">
            <a:avLst/>
          </a:prstGeom>
        </p:spPr>
      </p:pic>
      <p:pic>
        <p:nvPicPr>
          <p:cNvPr id="18" name="Picture 17" descr="A planet in space&#10;&#10;Description automatically generated with medium confidence">
            <a:extLst>
              <a:ext uri="{FF2B5EF4-FFF2-40B4-BE49-F238E27FC236}">
                <a16:creationId xmlns:a16="http://schemas.microsoft.com/office/drawing/2014/main" id="{54145611-E5E5-4343-A8B0-C70B0ED46D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948" y="2258285"/>
            <a:ext cx="2645722" cy="2979293"/>
          </a:xfrm>
          <a:prstGeom prst="rect">
            <a:avLst/>
          </a:prstGeom>
        </p:spPr>
      </p:pic>
      <p:pic>
        <p:nvPicPr>
          <p:cNvPr id="20" name="Picture 19" descr="A picture containing dark&#10;&#10;Description automatically generated">
            <a:extLst>
              <a:ext uri="{FF2B5EF4-FFF2-40B4-BE49-F238E27FC236}">
                <a16:creationId xmlns:a16="http://schemas.microsoft.com/office/drawing/2014/main" id="{4CAB3436-999B-47ED-8544-E962A52B3F2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1840" y="1344566"/>
            <a:ext cx="2431777" cy="4222451"/>
          </a:xfrm>
          <a:prstGeom prst="rect">
            <a:avLst/>
          </a:prstGeom>
        </p:spPr>
      </p:pic>
      <p:pic>
        <p:nvPicPr>
          <p:cNvPr id="26" name="xmas card_mixdown">
            <a:hlinkClick r:id="" action="ppaction://media"/>
            <a:extLst>
              <a:ext uri="{FF2B5EF4-FFF2-40B4-BE49-F238E27FC236}">
                <a16:creationId xmlns:a16="http://schemas.microsoft.com/office/drawing/2014/main" id="{3F3FC63E-CE53-486E-8C39-A0DF1CE4FC4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3238.1995"/>
                  <p14:bmkLst>
                    <p14:bmk name="Bookmark 1" time="3690"/>
                    <p14:bmk name="Bookmark 2" time="7520"/>
                    <p14:bmk name="Bookmark 3" time="11220"/>
                  </p14:bmkLst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2535" y="-1030515"/>
            <a:ext cx="445861" cy="445861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B06004F6-DEF6-4717-953F-9846A1CF5D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335442" y="-188686"/>
            <a:ext cx="12862884" cy="7235372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3F85E2B4-D830-4014-AA72-221C282EB14C}"/>
              </a:ext>
            </a:extLst>
          </p:cNvPr>
          <p:cNvGrpSpPr/>
          <p:nvPr/>
        </p:nvGrpSpPr>
        <p:grpSpPr>
          <a:xfrm>
            <a:off x="1520670" y="-813140"/>
            <a:ext cx="7967520" cy="3852890"/>
            <a:chOff x="1520670" y="-813140"/>
            <a:chExt cx="7967520" cy="385289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58DC651B-6A80-4C26-AD2C-520ACC046EA9}"/>
                    </a:ext>
                  </a:extLst>
                </p14:cNvPr>
                <p14:cNvContentPartPr/>
                <p14:nvPr/>
              </p14:nvContentPartPr>
              <p14:xfrm>
                <a:off x="4559040" y="-813140"/>
                <a:ext cx="360" cy="3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58DC651B-6A80-4C26-AD2C-520ACC046EA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550040" y="-866780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D57B7841-B8B4-49C2-AC39-8F2F873C1BC8}"/>
                    </a:ext>
                  </a:extLst>
                </p14:cNvPr>
                <p14:cNvContentPartPr/>
                <p14:nvPr/>
              </p14:nvContentPartPr>
              <p14:xfrm>
                <a:off x="2006280" y="1828540"/>
                <a:ext cx="360" cy="3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D57B7841-B8B4-49C2-AC39-8F2F873C1BC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70640" y="1612540"/>
                  <a:ext cx="7200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2B946BFC-EC97-482A-B263-3059A868E09C}"/>
                    </a:ext>
                  </a:extLst>
                </p14:cNvPr>
                <p14:cNvContentPartPr/>
                <p14:nvPr/>
              </p14:nvContentPartPr>
              <p14:xfrm>
                <a:off x="1608300" y="1690500"/>
                <a:ext cx="751320" cy="72720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2B946BFC-EC97-482A-B263-3059A868E09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45300" y="1312500"/>
                  <a:ext cx="876960" cy="148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47B9AC5-896E-4917-B3AA-6455B0912CD0}"/>
                    </a:ext>
                  </a:extLst>
                </p14:cNvPr>
                <p14:cNvContentPartPr/>
                <p14:nvPr/>
              </p14:nvContentPartPr>
              <p14:xfrm>
                <a:off x="7117020" y="1302060"/>
                <a:ext cx="1056600" cy="88344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47B9AC5-896E-4917-B3AA-6455B0912CD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054020" y="924420"/>
                  <a:ext cx="1182240" cy="163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1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53AF8B3-4544-4E2B-945A-DF27F1BA43A9}"/>
                    </a:ext>
                  </a:extLst>
                </p14:cNvPr>
                <p14:cNvContentPartPr/>
                <p14:nvPr/>
              </p14:nvContentPartPr>
              <p14:xfrm>
                <a:off x="7327470" y="1569150"/>
                <a:ext cx="340200" cy="23436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53AF8B3-4544-4E2B-945A-DF27F1BA43A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264470" y="1191150"/>
                  <a:ext cx="465840" cy="9900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77DE3396-985C-4BD7-8289-211BEF4DC510}"/>
                </a:ext>
              </a:extLst>
            </p:cNvPr>
            <p:cNvGrpSpPr/>
            <p:nvPr/>
          </p:nvGrpSpPr>
          <p:grpSpPr>
            <a:xfrm>
              <a:off x="8971590" y="1776510"/>
              <a:ext cx="516600" cy="1263240"/>
              <a:chOff x="8971590" y="1776510"/>
              <a:chExt cx="516600" cy="1263240"/>
            </a:xfrm>
          </p:grpSpPr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23">
                <p14:nvContentPartPr>
                  <p14:cNvPr id="114" name="Ink 113">
                    <a:extLst>
                      <a:ext uri="{FF2B5EF4-FFF2-40B4-BE49-F238E27FC236}">
                        <a16:creationId xmlns:a16="http://schemas.microsoft.com/office/drawing/2014/main" id="{D36457C9-C0AA-4CAD-917F-171C306DBE90}"/>
                      </a:ext>
                    </a:extLst>
                  </p14:cNvPr>
                  <p14:cNvContentPartPr/>
                  <p14:nvPr/>
                </p14:nvContentPartPr>
                <p14:xfrm>
                  <a:off x="8971590" y="1799190"/>
                  <a:ext cx="516600" cy="1240560"/>
                </p14:xfrm>
              </p:contentPart>
            </mc:Choice>
            <mc:Fallback>
              <p:pic>
                <p:nvPicPr>
                  <p:cNvPr id="114" name="Ink 113">
                    <a:extLst>
                      <a:ext uri="{FF2B5EF4-FFF2-40B4-BE49-F238E27FC236}">
                        <a16:creationId xmlns:a16="http://schemas.microsoft.com/office/drawing/2014/main" id="{D36457C9-C0AA-4CAD-917F-171C306DBE90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8908950" y="1421190"/>
                    <a:ext cx="642240" cy="1996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25">
                <p14:nvContentPartPr>
                  <p14:cNvPr id="115" name="Ink 114">
                    <a:extLst>
                      <a:ext uri="{FF2B5EF4-FFF2-40B4-BE49-F238E27FC236}">
                        <a16:creationId xmlns:a16="http://schemas.microsoft.com/office/drawing/2014/main" id="{347A48DB-AC62-4194-B464-74BEA307F064}"/>
                      </a:ext>
                    </a:extLst>
                  </p14:cNvPr>
                  <p14:cNvContentPartPr/>
                  <p14:nvPr/>
                </p14:nvContentPartPr>
                <p14:xfrm>
                  <a:off x="9404310" y="1776510"/>
                  <a:ext cx="54720" cy="74160"/>
                </p14:xfrm>
              </p:contentPart>
            </mc:Choice>
            <mc:Fallback>
              <p:pic>
                <p:nvPicPr>
                  <p:cNvPr id="115" name="Ink 114">
                    <a:extLst>
                      <a:ext uri="{FF2B5EF4-FFF2-40B4-BE49-F238E27FC236}">
                        <a16:creationId xmlns:a16="http://schemas.microsoft.com/office/drawing/2014/main" id="{347A48DB-AC62-4194-B464-74BEA307F064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9341670" y="1398870"/>
                    <a:ext cx="180360" cy="8298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7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D85804F7-61C0-4EDC-A007-BC1CAF67CAA6}"/>
                    </a:ext>
                  </a:extLst>
                </p14:cNvPr>
                <p14:cNvContentPartPr/>
                <p14:nvPr/>
              </p14:nvContentPartPr>
              <p14:xfrm>
                <a:off x="2228430" y="1971630"/>
                <a:ext cx="4320" cy="36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D85804F7-61C0-4EDC-A007-BC1CAF67CAA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165430" y="1593630"/>
                  <a:ext cx="129960" cy="75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5B4CABE8-147D-436E-9834-41169442EAED}"/>
                    </a:ext>
                  </a:extLst>
                </p14:cNvPr>
                <p14:cNvContentPartPr/>
                <p14:nvPr/>
              </p14:nvContentPartPr>
              <p14:xfrm>
                <a:off x="1816950" y="1753110"/>
                <a:ext cx="554760" cy="65124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5B4CABE8-147D-436E-9834-41169442EAE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754310" y="1375470"/>
                  <a:ext cx="680400" cy="14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1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E4ACD3F6-7C3F-44A9-871C-91A6B5347C89}"/>
                    </a:ext>
                  </a:extLst>
                </p14:cNvPr>
                <p14:cNvContentPartPr/>
                <p14:nvPr/>
              </p14:nvContentPartPr>
              <p14:xfrm>
                <a:off x="1520670" y="2357910"/>
                <a:ext cx="135000" cy="1303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E4ACD3F6-7C3F-44A9-871C-91A6B5347C8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458030" y="1979910"/>
                  <a:ext cx="260640" cy="88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3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084EA500-F761-4913-A25D-CD5440293C55}"/>
                    </a:ext>
                  </a:extLst>
                </p14:cNvPr>
                <p14:cNvContentPartPr/>
                <p14:nvPr/>
              </p14:nvContentPartPr>
              <p14:xfrm>
                <a:off x="1842150" y="1743390"/>
                <a:ext cx="501120" cy="69552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084EA500-F761-4913-A25D-CD5440293C5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79150" y="1365390"/>
                  <a:ext cx="626760" cy="145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5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D0CDD47E-7551-4F66-8970-098A5D3C4EC9}"/>
                    </a:ext>
                  </a:extLst>
                </p14:cNvPr>
                <p14:cNvContentPartPr/>
                <p14:nvPr/>
              </p14:nvContentPartPr>
              <p14:xfrm>
                <a:off x="7002750" y="1455390"/>
                <a:ext cx="274320" cy="867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D0CDD47E-7551-4F66-8970-098A5D3C4EC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39750" y="1077750"/>
                  <a:ext cx="399960" cy="84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7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68AC8563-C768-4AB5-88E0-6932ADB3A5A6}"/>
                    </a:ext>
                  </a:extLst>
                </p14:cNvPr>
                <p14:cNvContentPartPr/>
                <p14:nvPr/>
              </p14:nvContentPartPr>
              <p14:xfrm>
                <a:off x="6988710" y="1439550"/>
                <a:ext cx="690840" cy="4777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68AC8563-C768-4AB5-88E0-6932ADB3A5A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925710" y="1061550"/>
                  <a:ext cx="816480" cy="12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9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74F98EF2-5488-4C20-8BF5-00A8A070503B}"/>
                    </a:ext>
                  </a:extLst>
                </p14:cNvPr>
                <p14:cNvContentPartPr/>
                <p14:nvPr/>
              </p14:nvContentPartPr>
              <p14:xfrm>
                <a:off x="8037750" y="2038230"/>
                <a:ext cx="232920" cy="18324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74F98EF2-5488-4C20-8BF5-00A8A070503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974750" y="1660230"/>
                  <a:ext cx="358560" cy="9388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15B5D174-B0CF-441D-B67A-41FC1856FE8D}"/>
                </a:ext>
              </a:extLst>
            </p:cNvPr>
            <p:cNvGrpSpPr/>
            <p:nvPr/>
          </p:nvGrpSpPr>
          <p:grpSpPr>
            <a:xfrm>
              <a:off x="8958270" y="1866870"/>
              <a:ext cx="522360" cy="1015920"/>
              <a:chOff x="8958270" y="1866870"/>
              <a:chExt cx="522360" cy="1015920"/>
            </a:xfrm>
          </p:grpSpPr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41">
                <p14:nvContentPartPr>
                  <p14:cNvPr id="91" name="Ink 90">
                    <a:extLst>
                      <a:ext uri="{FF2B5EF4-FFF2-40B4-BE49-F238E27FC236}">
                        <a16:creationId xmlns:a16="http://schemas.microsoft.com/office/drawing/2014/main" id="{24F83806-D07F-449A-9C05-115AF514BC5E}"/>
                      </a:ext>
                    </a:extLst>
                  </p14:cNvPr>
                  <p14:cNvContentPartPr/>
                  <p14:nvPr/>
                </p14:nvContentPartPr>
                <p14:xfrm>
                  <a:off x="9200910" y="2120310"/>
                  <a:ext cx="106560" cy="83880"/>
                </p14:xfrm>
              </p:contentPart>
            </mc:Choice>
            <mc:Fallback>
              <p:pic>
                <p:nvPicPr>
                  <p:cNvPr id="91" name="Ink 90">
                    <a:extLst>
                      <a:ext uri="{FF2B5EF4-FFF2-40B4-BE49-F238E27FC236}">
                        <a16:creationId xmlns:a16="http://schemas.microsoft.com/office/drawing/2014/main" id="{24F83806-D07F-449A-9C05-115AF514BC5E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9137910" y="1742670"/>
                    <a:ext cx="232200" cy="839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43">
                <p14:nvContentPartPr>
                  <p14:cNvPr id="92" name="Ink 91">
                    <a:extLst>
                      <a:ext uri="{FF2B5EF4-FFF2-40B4-BE49-F238E27FC236}">
                        <a16:creationId xmlns:a16="http://schemas.microsoft.com/office/drawing/2014/main" id="{3B920644-8EDA-48DF-B11A-0E3A7A252534}"/>
                      </a:ext>
                    </a:extLst>
                  </p14:cNvPr>
                  <p14:cNvContentPartPr/>
                  <p14:nvPr/>
                </p14:nvContentPartPr>
                <p14:xfrm>
                  <a:off x="9324750" y="2057310"/>
                  <a:ext cx="40680" cy="55080"/>
                </p14:xfrm>
              </p:contentPart>
            </mc:Choice>
            <mc:Fallback>
              <p:pic>
                <p:nvPicPr>
                  <p:cNvPr id="92" name="Ink 91">
                    <a:extLst>
                      <a:ext uri="{FF2B5EF4-FFF2-40B4-BE49-F238E27FC236}">
                        <a16:creationId xmlns:a16="http://schemas.microsoft.com/office/drawing/2014/main" id="{3B920644-8EDA-48DF-B11A-0E3A7A252534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9261750" y="1679310"/>
                    <a:ext cx="166320" cy="810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45">
                <p14:nvContentPartPr>
                  <p14:cNvPr id="93" name="Ink 92">
                    <a:extLst>
                      <a:ext uri="{FF2B5EF4-FFF2-40B4-BE49-F238E27FC236}">
                        <a16:creationId xmlns:a16="http://schemas.microsoft.com/office/drawing/2014/main" id="{2D4AEC55-E9CE-4831-8F56-FF64AB63AF41}"/>
                      </a:ext>
                    </a:extLst>
                  </p14:cNvPr>
                  <p14:cNvContentPartPr/>
                  <p14:nvPr/>
                </p14:nvContentPartPr>
                <p14:xfrm>
                  <a:off x="9324750" y="2066670"/>
                  <a:ext cx="43920" cy="41400"/>
                </p14:xfrm>
              </p:contentPart>
            </mc:Choice>
            <mc:Fallback>
              <p:pic>
                <p:nvPicPr>
                  <p:cNvPr id="93" name="Ink 92">
                    <a:extLst>
                      <a:ext uri="{FF2B5EF4-FFF2-40B4-BE49-F238E27FC236}">
                        <a16:creationId xmlns:a16="http://schemas.microsoft.com/office/drawing/2014/main" id="{2D4AEC55-E9CE-4831-8F56-FF64AB63AF41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9261750" y="1688670"/>
                    <a:ext cx="169560" cy="797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47">
                <p14:nvContentPartPr>
                  <p14:cNvPr id="94" name="Ink 93">
                    <a:extLst>
                      <a:ext uri="{FF2B5EF4-FFF2-40B4-BE49-F238E27FC236}">
                        <a16:creationId xmlns:a16="http://schemas.microsoft.com/office/drawing/2014/main" id="{52590B65-812F-4ADC-8A12-0C1AFCA1B387}"/>
                      </a:ext>
                    </a:extLst>
                  </p14:cNvPr>
                  <p14:cNvContentPartPr/>
                  <p14:nvPr/>
                </p14:nvContentPartPr>
                <p14:xfrm>
                  <a:off x="9391350" y="1980990"/>
                  <a:ext cx="34560" cy="30960"/>
                </p14:xfrm>
              </p:contentPart>
            </mc:Choice>
            <mc:Fallback>
              <p:pic>
                <p:nvPicPr>
                  <p:cNvPr id="94" name="Ink 93">
                    <a:extLst>
                      <a:ext uri="{FF2B5EF4-FFF2-40B4-BE49-F238E27FC236}">
                        <a16:creationId xmlns:a16="http://schemas.microsoft.com/office/drawing/2014/main" id="{52590B65-812F-4ADC-8A12-0C1AFCA1B387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9328350" y="1602990"/>
                    <a:ext cx="160200" cy="786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49">
                <p14:nvContentPartPr>
                  <p14:cNvPr id="95" name="Ink 94">
                    <a:extLst>
                      <a:ext uri="{FF2B5EF4-FFF2-40B4-BE49-F238E27FC236}">
                        <a16:creationId xmlns:a16="http://schemas.microsoft.com/office/drawing/2014/main" id="{44F05FC8-0DA2-450A-8BD9-C43B9F2AD171}"/>
                      </a:ext>
                    </a:extLst>
                  </p14:cNvPr>
                  <p14:cNvContentPartPr/>
                  <p14:nvPr/>
                </p14:nvContentPartPr>
                <p14:xfrm>
                  <a:off x="9391350" y="1980990"/>
                  <a:ext cx="68040" cy="42840"/>
                </p14:xfrm>
              </p:contentPart>
            </mc:Choice>
            <mc:Fallback>
              <p:pic>
                <p:nvPicPr>
                  <p:cNvPr id="95" name="Ink 94">
                    <a:extLst>
                      <a:ext uri="{FF2B5EF4-FFF2-40B4-BE49-F238E27FC236}">
                        <a16:creationId xmlns:a16="http://schemas.microsoft.com/office/drawing/2014/main" id="{44F05FC8-0DA2-450A-8BD9-C43B9F2AD171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9328350" y="1602990"/>
                    <a:ext cx="193680" cy="798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51">
                <p14:nvContentPartPr>
                  <p14:cNvPr id="96" name="Ink 95">
                    <a:extLst>
                      <a:ext uri="{FF2B5EF4-FFF2-40B4-BE49-F238E27FC236}">
                        <a16:creationId xmlns:a16="http://schemas.microsoft.com/office/drawing/2014/main" id="{F095F0CE-05C7-4F42-9DFD-8D52FB5B8D56}"/>
                      </a:ext>
                    </a:extLst>
                  </p14:cNvPr>
                  <p14:cNvContentPartPr/>
                  <p14:nvPr/>
                </p14:nvContentPartPr>
                <p14:xfrm>
                  <a:off x="9402150" y="1868670"/>
                  <a:ext cx="60480" cy="17280"/>
                </p14:xfrm>
              </p:contentPart>
            </mc:Choice>
            <mc:Fallback>
              <p:pic>
                <p:nvPicPr>
                  <p:cNvPr id="96" name="Ink 95">
                    <a:extLst>
                      <a:ext uri="{FF2B5EF4-FFF2-40B4-BE49-F238E27FC236}">
                        <a16:creationId xmlns:a16="http://schemas.microsoft.com/office/drawing/2014/main" id="{F095F0CE-05C7-4F42-9DFD-8D52FB5B8D56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9339150" y="1491030"/>
                    <a:ext cx="186120" cy="772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53">
                <p14:nvContentPartPr>
                  <p14:cNvPr id="97" name="Ink 96">
                    <a:extLst>
                      <a:ext uri="{FF2B5EF4-FFF2-40B4-BE49-F238E27FC236}">
                        <a16:creationId xmlns:a16="http://schemas.microsoft.com/office/drawing/2014/main" id="{A1582741-8EB5-4452-8D27-98E1F4E20F97}"/>
                      </a:ext>
                    </a:extLst>
                  </p14:cNvPr>
                  <p14:cNvContentPartPr/>
                  <p14:nvPr/>
                </p14:nvContentPartPr>
                <p14:xfrm>
                  <a:off x="9438870" y="1866870"/>
                  <a:ext cx="41760" cy="3960"/>
                </p14:xfrm>
              </p:contentPart>
            </mc:Choice>
            <mc:Fallback>
              <p:pic>
                <p:nvPicPr>
                  <p:cNvPr id="97" name="Ink 96">
                    <a:extLst>
                      <a:ext uri="{FF2B5EF4-FFF2-40B4-BE49-F238E27FC236}">
                        <a16:creationId xmlns:a16="http://schemas.microsoft.com/office/drawing/2014/main" id="{A1582741-8EB5-4452-8D27-98E1F4E20F97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9375870" y="1488870"/>
                    <a:ext cx="167400" cy="759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55">
                <p14:nvContentPartPr>
                  <p14:cNvPr id="98" name="Ink 97">
                    <a:extLst>
                      <a:ext uri="{FF2B5EF4-FFF2-40B4-BE49-F238E27FC236}">
                        <a16:creationId xmlns:a16="http://schemas.microsoft.com/office/drawing/2014/main" id="{3B9FD896-75A9-4904-97B8-A5563ACFCE47}"/>
                      </a:ext>
                    </a:extLst>
                  </p14:cNvPr>
                  <p14:cNvContentPartPr/>
                  <p14:nvPr/>
                </p14:nvContentPartPr>
                <p14:xfrm>
                  <a:off x="9095430" y="2209590"/>
                  <a:ext cx="73440" cy="55080"/>
                </p14:xfrm>
              </p:contentPart>
            </mc:Choice>
            <mc:Fallback>
              <p:pic>
                <p:nvPicPr>
                  <p:cNvPr id="98" name="Ink 97">
                    <a:extLst>
                      <a:ext uri="{FF2B5EF4-FFF2-40B4-BE49-F238E27FC236}">
                        <a16:creationId xmlns:a16="http://schemas.microsoft.com/office/drawing/2014/main" id="{3B9FD896-75A9-4904-97B8-A5563ACFCE47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9032430" y="1831590"/>
                    <a:ext cx="199080" cy="810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57">
                <p14:nvContentPartPr>
                  <p14:cNvPr id="99" name="Ink 98">
                    <a:extLst>
                      <a:ext uri="{FF2B5EF4-FFF2-40B4-BE49-F238E27FC236}">
                        <a16:creationId xmlns:a16="http://schemas.microsoft.com/office/drawing/2014/main" id="{AAB0F3D5-A73F-43E5-9F3E-16F739ED2A3D}"/>
                      </a:ext>
                    </a:extLst>
                  </p14:cNvPr>
                  <p14:cNvContentPartPr/>
                  <p14:nvPr/>
                </p14:nvContentPartPr>
                <p14:xfrm>
                  <a:off x="9067350" y="2324070"/>
                  <a:ext cx="97560" cy="68040"/>
                </p14:xfrm>
              </p:contentPart>
            </mc:Choice>
            <mc:Fallback>
              <p:pic>
                <p:nvPicPr>
                  <p:cNvPr id="99" name="Ink 98">
                    <a:extLst>
                      <a:ext uri="{FF2B5EF4-FFF2-40B4-BE49-F238E27FC236}">
                        <a16:creationId xmlns:a16="http://schemas.microsoft.com/office/drawing/2014/main" id="{AAB0F3D5-A73F-43E5-9F3E-16F739ED2A3D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9004350" y="1946070"/>
                    <a:ext cx="223200" cy="823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59">
                <p14:nvContentPartPr>
                  <p14:cNvPr id="100" name="Ink 99">
                    <a:extLst>
                      <a:ext uri="{FF2B5EF4-FFF2-40B4-BE49-F238E27FC236}">
                        <a16:creationId xmlns:a16="http://schemas.microsoft.com/office/drawing/2014/main" id="{F6DCAB9F-E6CE-4FBE-BB88-D5B209498195}"/>
                      </a:ext>
                    </a:extLst>
                  </p14:cNvPr>
                  <p14:cNvContentPartPr/>
                  <p14:nvPr/>
                </p14:nvContentPartPr>
                <p14:xfrm>
                  <a:off x="9036750" y="2438190"/>
                  <a:ext cx="91800" cy="48600"/>
                </p14:xfrm>
              </p:contentPart>
            </mc:Choice>
            <mc:Fallback>
              <p:pic>
                <p:nvPicPr>
                  <p:cNvPr id="100" name="Ink 99">
                    <a:extLst>
                      <a:ext uri="{FF2B5EF4-FFF2-40B4-BE49-F238E27FC236}">
                        <a16:creationId xmlns:a16="http://schemas.microsoft.com/office/drawing/2014/main" id="{F6DCAB9F-E6CE-4FBE-BB88-D5B209498195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8974110" y="2060190"/>
                    <a:ext cx="217440" cy="804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61">
                <p14:nvContentPartPr>
                  <p14:cNvPr id="101" name="Ink 100">
                    <a:extLst>
                      <a:ext uri="{FF2B5EF4-FFF2-40B4-BE49-F238E27FC236}">
                        <a16:creationId xmlns:a16="http://schemas.microsoft.com/office/drawing/2014/main" id="{50188C5A-631A-48D2-BE8D-506FD274E686}"/>
                      </a:ext>
                    </a:extLst>
                  </p14:cNvPr>
                  <p14:cNvContentPartPr/>
                  <p14:nvPr/>
                </p14:nvContentPartPr>
                <p14:xfrm>
                  <a:off x="9012270" y="2609550"/>
                  <a:ext cx="103320" cy="29520"/>
                </p14:xfrm>
              </p:contentPart>
            </mc:Choice>
            <mc:Fallback>
              <p:pic>
                <p:nvPicPr>
                  <p:cNvPr id="101" name="Ink 100">
                    <a:extLst>
                      <a:ext uri="{FF2B5EF4-FFF2-40B4-BE49-F238E27FC236}">
                        <a16:creationId xmlns:a16="http://schemas.microsoft.com/office/drawing/2014/main" id="{50188C5A-631A-48D2-BE8D-506FD274E686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8949630" y="2231550"/>
                    <a:ext cx="228960" cy="785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63">
                <p14:nvContentPartPr>
                  <p14:cNvPr id="102" name="Ink 101">
                    <a:extLst>
                      <a:ext uri="{FF2B5EF4-FFF2-40B4-BE49-F238E27FC236}">
                        <a16:creationId xmlns:a16="http://schemas.microsoft.com/office/drawing/2014/main" id="{37FCC713-647B-4616-AC52-1D8D835F58D6}"/>
                      </a:ext>
                    </a:extLst>
                  </p14:cNvPr>
                  <p14:cNvContentPartPr/>
                  <p14:nvPr/>
                </p14:nvContentPartPr>
                <p14:xfrm>
                  <a:off x="8971230" y="2704950"/>
                  <a:ext cx="106200" cy="65520"/>
                </p14:xfrm>
              </p:contentPart>
            </mc:Choice>
            <mc:Fallback>
              <p:pic>
                <p:nvPicPr>
                  <p:cNvPr id="102" name="Ink 101">
                    <a:extLst>
                      <a:ext uri="{FF2B5EF4-FFF2-40B4-BE49-F238E27FC236}">
                        <a16:creationId xmlns:a16="http://schemas.microsoft.com/office/drawing/2014/main" id="{37FCC713-647B-4616-AC52-1D8D835F58D6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8908230" y="2326950"/>
                    <a:ext cx="231840" cy="821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65">
                <p14:nvContentPartPr>
                  <p14:cNvPr id="103" name="Ink 102">
                    <a:extLst>
                      <a:ext uri="{FF2B5EF4-FFF2-40B4-BE49-F238E27FC236}">
                        <a16:creationId xmlns:a16="http://schemas.microsoft.com/office/drawing/2014/main" id="{4E18AEFF-173A-4884-9A0A-55D919868476}"/>
                      </a:ext>
                    </a:extLst>
                  </p14:cNvPr>
                  <p14:cNvContentPartPr/>
                  <p14:nvPr/>
                </p14:nvContentPartPr>
                <p14:xfrm>
                  <a:off x="8958270" y="2828430"/>
                  <a:ext cx="90360" cy="10080"/>
                </p14:xfrm>
              </p:contentPart>
            </mc:Choice>
            <mc:Fallback>
              <p:pic>
                <p:nvPicPr>
                  <p:cNvPr id="103" name="Ink 102">
                    <a:extLst>
                      <a:ext uri="{FF2B5EF4-FFF2-40B4-BE49-F238E27FC236}">
                        <a16:creationId xmlns:a16="http://schemas.microsoft.com/office/drawing/2014/main" id="{4E18AEFF-173A-4884-9A0A-55D919868476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8895270" y="2450430"/>
                    <a:ext cx="216000" cy="765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67">
                <p14:nvContentPartPr>
                  <p14:cNvPr id="104" name="Ink 103">
                    <a:extLst>
                      <a:ext uri="{FF2B5EF4-FFF2-40B4-BE49-F238E27FC236}">
                        <a16:creationId xmlns:a16="http://schemas.microsoft.com/office/drawing/2014/main" id="{D5AB4F29-6EF6-44D2-AAED-EFDB5290AE1C}"/>
                      </a:ext>
                    </a:extLst>
                  </p14:cNvPr>
                  <p14:cNvContentPartPr/>
                  <p14:nvPr/>
                </p14:nvContentPartPr>
                <p14:xfrm>
                  <a:off x="9130710" y="2638350"/>
                  <a:ext cx="108360" cy="28080"/>
                </p14:xfrm>
              </p:contentPart>
            </mc:Choice>
            <mc:Fallback>
              <p:pic>
                <p:nvPicPr>
                  <p:cNvPr id="104" name="Ink 103">
                    <a:extLst>
                      <a:ext uri="{FF2B5EF4-FFF2-40B4-BE49-F238E27FC236}">
                        <a16:creationId xmlns:a16="http://schemas.microsoft.com/office/drawing/2014/main" id="{D5AB4F29-6EF6-44D2-AAED-EFDB5290AE1C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9067710" y="2260350"/>
                    <a:ext cx="234000" cy="783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69">
                <p14:nvContentPartPr>
                  <p14:cNvPr id="105" name="Ink 104">
                    <a:extLst>
                      <a:ext uri="{FF2B5EF4-FFF2-40B4-BE49-F238E27FC236}">
                        <a16:creationId xmlns:a16="http://schemas.microsoft.com/office/drawing/2014/main" id="{55C211A0-C795-4AD6-A0DB-9EB9464E78D5}"/>
                      </a:ext>
                    </a:extLst>
                  </p14:cNvPr>
                  <p14:cNvContentPartPr/>
                  <p14:nvPr/>
                </p14:nvContentPartPr>
                <p14:xfrm>
                  <a:off x="9172110" y="2615670"/>
                  <a:ext cx="76320" cy="32400"/>
                </p14:xfrm>
              </p:contentPart>
            </mc:Choice>
            <mc:Fallback>
              <p:pic>
                <p:nvPicPr>
                  <p:cNvPr id="105" name="Ink 104">
                    <a:extLst>
                      <a:ext uri="{FF2B5EF4-FFF2-40B4-BE49-F238E27FC236}">
                        <a16:creationId xmlns:a16="http://schemas.microsoft.com/office/drawing/2014/main" id="{55C211A0-C795-4AD6-A0DB-9EB9464E78D5}"/>
                      </a:ext>
                    </a:extLst>
                  </p:cNvPr>
                  <p:cNvPicPr/>
                  <p:nvPr/>
                </p:nvPicPr>
                <p:blipFill>
                  <a:blip r:embed="rId70"/>
                  <a:stretch>
                    <a:fillRect/>
                  </a:stretch>
                </p:blipFill>
                <p:spPr>
                  <a:xfrm>
                    <a:off x="9109110" y="2237670"/>
                    <a:ext cx="201960" cy="788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71">
                <p14:nvContentPartPr>
                  <p14:cNvPr id="106" name="Ink 105">
                    <a:extLst>
                      <a:ext uri="{FF2B5EF4-FFF2-40B4-BE49-F238E27FC236}">
                        <a16:creationId xmlns:a16="http://schemas.microsoft.com/office/drawing/2014/main" id="{749BA98D-0898-4EF6-A934-A53D4C23787E}"/>
                      </a:ext>
                    </a:extLst>
                  </p14:cNvPr>
                  <p14:cNvContentPartPr/>
                  <p14:nvPr/>
                </p14:nvContentPartPr>
                <p14:xfrm>
                  <a:off x="9178230" y="2495430"/>
                  <a:ext cx="73080" cy="25560"/>
                </p14:xfrm>
              </p:contentPart>
            </mc:Choice>
            <mc:Fallback>
              <p:pic>
                <p:nvPicPr>
                  <p:cNvPr id="106" name="Ink 105">
                    <a:extLst>
                      <a:ext uri="{FF2B5EF4-FFF2-40B4-BE49-F238E27FC236}">
                        <a16:creationId xmlns:a16="http://schemas.microsoft.com/office/drawing/2014/main" id="{749BA98D-0898-4EF6-A934-A53D4C23787E}"/>
                      </a:ext>
                    </a:extLst>
                  </p:cNvPr>
                  <p:cNvPicPr/>
                  <p:nvPr/>
                </p:nvPicPr>
                <p:blipFill>
                  <a:blip r:embed="rId72"/>
                  <a:stretch>
                    <a:fillRect/>
                  </a:stretch>
                </p:blipFill>
                <p:spPr>
                  <a:xfrm>
                    <a:off x="9115590" y="2117430"/>
                    <a:ext cx="198720" cy="781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73">
                <p14:nvContentPartPr>
                  <p14:cNvPr id="107" name="Ink 106">
                    <a:extLst>
                      <a:ext uri="{FF2B5EF4-FFF2-40B4-BE49-F238E27FC236}">
                        <a16:creationId xmlns:a16="http://schemas.microsoft.com/office/drawing/2014/main" id="{6BBFF7B9-C9CB-4FD2-877F-E9253639AB80}"/>
                      </a:ext>
                    </a:extLst>
                  </p14:cNvPr>
                  <p14:cNvContentPartPr/>
                  <p14:nvPr/>
                </p14:nvContentPartPr>
                <p14:xfrm>
                  <a:off x="9191190" y="2459070"/>
                  <a:ext cx="87120" cy="36720"/>
                </p14:xfrm>
              </p:contentPart>
            </mc:Choice>
            <mc:Fallback>
              <p:pic>
                <p:nvPicPr>
                  <p:cNvPr id="107" name="Ink 106">
                    <a:extLst>
                      <a:ext uri="{FF2B5EF4-FFF2-40B4-BE49-F238E27FC236}">
                        <a16:creationId xmlns:a16="http://schemas.microsoft.com/office/drawing/2014/main" id="{6BBFF7B9-C9CB-4FD2-877F-E9253639AB80}"/>
                      </a:ext>
                    </a:extLst>
                  </p:cNvPr>
                  <p:cNvPicPr/>
                  <p:nvPr/>
                </p:nvPicPr>
                <p:blipFill>
                  <a:blip r:embed="rId74"/>
                  <a:stretch>
                    <a:fillRect/>
                  </a:stretch>
                </p:blipFill>
                <p:spPr>
                  <a:xfrm>
                    <a:off x="9128190" y="2081070"/>
                    <a:ext cx="212760" cy="792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75">
                <p14:nvContentPartPr>
                  <p14:cNvPr id="108" name="Ink 107">
                    <a:extLst>
                      <a:ext uri="{FF2B5EF4-FFF2-40B4-BE49-F238E27FC236}">
                        <a16:creationId xmlns:a16="http://schemas.microsoft.com/office/drawing/2014/main" id="{6038BDEF-8CAE-48A0-B37B-B6431487C19B}"/>
                      </a:ext>
                    </a:extLst>
                  </p14:cNvPr>
                  <p14:cNvContentPartPr/>
                  <p14:nvPr/>
                </p14:nvContentPartPr>
                <p14:xfrm>
                  <a:off x="9210270" y="2354310"/>
                  <a:ext cx="57600" cy="7560"/>
                </p14:xfrm>
              </p:contentPart>
            </mc:Choice>
            <mc:Fallback>
              <p:pic>
                <p:nvPicPr>
                  <p:cNvPr id="108" name="Ink 107">
                    <a:extLst>
                      <a:ext uri="{FF2B5EF4-FFF2-40B4-BE49-F238E27FC236}">
                        <a16:creationId xmlns:a16="http://schemas.microsoft.com/office/drawing/2014/main" id="{6038BDEF-8CAE-48A0-B37B-B6431487C19B}"/>
                      </a:ext>
                    </a:extLst>
                  </p:cNvPr>
                  <p:cNvPicPr/>
                  <p:nvPr/>
                </p:nvPicPr>
                <p:blipFill>
                  <a:blip r:embed="rId76"/>
                  <a:stretch>
                    <a:fillRect/>
                  </a:stretch>
                </p:blipFill>
                <p:spPr>
                  <a:xfrm>
                    <a:off x="9147270" y="1976670"/>
                    <a:ext cx="183240" cy="763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77">
                <p14:nvContentPartPr>
                  <p14:cNvPr id="109" name="Ink 108">
                    <a:extLst>
                      <a:ext uri="{FF2B5EF4-FFF2-40B4-BE49-F238E27FC236}">
                        <a16:creationId xmlns:a16="http://schemas.microsoft.com/office/drawing/2014/main" id="{2620B40C-47B0-4E64-AC03-43A08A900AED}"/>
                      </a:ext>
                    </a:extLst>
                  </p14:cNvPr>
                  <p14:cNvContentPartPr/>
                  <p14:nvPr/>
                </p14:nvContentPartPr>
                <p14:xfrm>
                  <a:off x="9219990" y="2337750"/>
                  <a:ext cx="52200" cy="14760"/>
                </p14:xfrm>
              </p:contentPart>
            </mc:Choice>
            <mc:Fallback>
              <p:pic>
                <p:nvPicPr>
                  <p:cNvPr id="109" name="Ink 108">
                    <a:extLst>
                      <a:ext uri="{FF2B5EF4-FFF2-40B4-BE49-F238E27FC236}">
                        <a16:creationId xmlns:a16="http://schemas.microsoft.com/office/drawing/2014/main" id="{2620B40C-47B0-4E64-AC03-43A08A900AED}"/>
                      </a:ext>
                    </a:extLst>
                  </p:cNvPr>
                  <p:cNvPicPr/>
                  <p:nvPr/>
                </p:nvPicPr>
                <p:blipFill>
                  <a:blip r:embed="rId78"/>
                  <a:stretch>
                    <a:fillRect/>
                  </a:stretch>
                </p:blipFill>
                <p:spPr>
                  <a:xfrm>
                    <a:off x="9156990" y="1960110"/>
                    <a:ext cx="177840" cy="77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79">
                <p14:nvContentPartPr>
                  <p14:cNvPr id="110" name="Ink 109">
                    <a:extLst>
                      <a:ext uri="{FF2B5EF4-FFF2-40B4-BE49-F238E27FC236}">
                        <a16:creationId xmlns:a16="http://schemas.microsoft.com/office/drawing/2014/main" id="{C405E0F4-70EF-4ACF-8C6F-34EE172038E4}"/>
                      </a:ext>
                    </a:extLst>
                  </p14:cNvPr>
                  <p14:cNvContentPartPr/>
                  <p14:nvPr/>
                </p14:nvContentPartPr>
                <p14:xfrm>
                  <a:off x="9229350" y="2202750"/>
                  <a:ext cx="360" cy="35280"/>
                </p14:xfrm>
              </p:contentPart>
            </mc:Choice>
            <mc:Fallback>
              <p:pic>
                <p:nvPicPr>
                  <p:cNvPr id="110" name="Ink 109">
                    <a:extLst>
                      <a:ext uri="{FF2B5EF4-FFF2-40B4-BE49-F238E27FC236}">
                        <a16:creationId xmlns:a16="http://schemas.microsoft.com/office/drawing/2014/main" id="{C405E0F4-70EF-4ACF-8C6F-34EE172038E4}"/>
                      </a:ext>
                    </a:extLst>
                  </p:cNvPr>
                  <p:cNvPicPr/>
                  <p:nvPr/>
                </p:nvPicPr>
                <p:blipFill>
                  <a:blip r:embed="rId80"/>
                  <a:stretch>
                    <a:fillRect/>
                  </a:stretch>
                </p:blipFill>
                <p:spPr>
                  <a:xfrm>
                    <a:off x="9166350" y="1825110"/>
                    <a:ext cx="126000" cy="790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81">
                <p14:nvContentPartPr>
                  <p14:cNvPr id="111" name="Ink 110">
                    <a:extLst>
                      <a:ext uri="{FF2B5EF4-FFF2-40B4-BE49-F238E27FC236}">
                        <a16:creationId xmlns:a16="http://schemas.microsoft.com/office/drawing/2014/main" id="{53D8DFA1-D47B-4ED1-9E52-F3C528D79DD1}"/>
                      </a:ext>
                    </a:extLst>
                  </p14:cNvPr>
                  <p14:cNvContentPartPr/>
                  <p14:nvPr/>
                </p14:nvContentPartPr>
                <p14:xfrm>
                  <a:off x="9153030" y="2743110"/>
                  <a:ext cx="95400" cy="360"/>
                </p14:xfrm>
              </p:contentPart>
            </mc:Choice>
            <mc:Fallback>
              <p:pic>
                <p:nvPicPr>
                  <p:cNvPr id="111" name="Ink 110">
                    <a:extLst>
                      <a:ext uri="{FF2B5EF4-FFF2-40B4-BE49-F238E27FC236}">
                        <a16:creationId xmlns:a16="http://schemas.microsoft.com/office/drawing/2014/main" id="{53D8DFA1-D47B-4ED1-9E52-F3C528D79DD1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9090030" y="2365110"/>
                    <a:ext cx="221040" cy="75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83">
                <p14:nvContentPartPr>
                  <p14:cNvPr id="112" name="Ink 111">
                    <a:extLst>
                      <a:ext uri="{FF2B5EF4-FFF2-40B4-BE49-F238E27FC236}">
                        <a16:creationId xmlns:a16="http://schemas.microsoft.com/office/drawing/2014/main" id="{918ACF01-2C8B-4182-946C-79B19642A6B5}"/>
                      </a:ext>
                    </a:extLst>
                  </p14:cNvPr>
                  <p14:cNvContentPartPr/>
                  <p14:nvPr/>
                </p14:nvContentPartPr>
                <p14:xfrm>
                  <a:off x="9096150" y="2847870"/>
                  <a:ext cx="114480" cy="29160"/>
                </p14:xfrm>
              </p:contentPart>
            </mc:Choice>
            <mc:Fallback>
              <p:pic>
                <p:nvPicPr>
                  <p:cNvPr id="112" name="Ink 111">
                    <a:extLst>
                      <a:ext uri="{FF2B5EF4-FFF2-40B4-BE49-F238E27FC236}">
                        <a16:creationId xmlns:a16="http://schemas.microsoft.com/office/drawing/2014/main" id="{918ACF01-2C8B-4182-946C-79B19642A6B5}"/>
                      </a:ext>
                    </a:extLst>
                  </p:cNvPr>
                  <p:cNvPicPr/>
                  <p:nvPr/>
                </p:nvPicPr>
                <p:blipFill>
                  <a:blip r:embed="rId84"/>
                  <a:stretch>
                    <a:fillRect/>
                  </a:stretch>
                </p:blipFill>
                <p:spPr>
                  <a:xfrm>
                    <a:off x="9033150" y="2469870"/>
                    <a:ext cx="240120" cy="784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85">
                <p14:nvContentPartPr>
                  <p14:cNvPr id="113" name="Ink 112">
                    <a:extLst>
                      <a:ext uri="{FF2B5EF4-FFF2-40B4-BE49-F238E27FC236}">
                        <a16:creationId xmlns:a16="http://schemas.microsoft.com/office/drawing/2014/main" id="{081B5624-A534-4DF5-B0B4-C850CFEE2B54}"/>
                      </a:ext>
                    </a:extLst>
                  </p14:cNvPr>
                  <p14:cNvContentPartPr/>
                  <p14:nvPr/>
                </p14:nvContentPartPr>
                <p14:xfrm>
                  <a:off x="9105510" y="2876310"/>
                  <a:ext cx="10080" cy="6480"/>
                </p14:xfrm>
              </p:contentPart>
            </mc:Choice>
            <mc:Fallback>
              <p:pic>
                <p:nvPicPr>
                  <p:cNvPr id="113" name="Ink 112">
                    <a:extLst>
                      <a:ext uri="{FF2B5EF4-FFF2-40B4-BE49-F238E27FC236}">
                        <a16:creationId xmlns:a16="http://schemas.microsoft.com/office/drawing/2014/main" id="{081B5624-A534-4DF5-B0B4-C850CFEE2B54}"/>
                      </a:ext>
                    </a:extLst>
                  </p:cNvPr>
                  <p:cNvPicPr/>
                  <p:nvPr/>
                </p:nvPicPr>
                <p:blipFill>
                  <a:blip r:embed="rId86"/>
                  <a:stretch>
                    <a:fillRect/>
                  </a:stretch>
                </p:blipFill>
                <p:spPr>
                  <a:xfrm>
                    <a:off x="9042510" y="2498310"/>
                    <a:ext cx="135720" cy="76212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27C48BEE-A50E-4EEE-B4A0-ADF96BEF566D}"/>
              </a:ext>
            </a:extLst>
          </p:cNvPr>
          <p:cNvSpPr/>
          <p:nvPr/>
        </p:nvSpPr>
        <p:spPr>
          <a:xfrm>
            <a:off x="-335442" y="-188686"/>
            <a:ext cx="12862884" cy="72353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033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7060"/>
    </mc:Choice>
    <mc:Fallback>
      <p:transition spd="slow" advClick="0" advTm="27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6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2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1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mph" presetSubtype="0" autoRev="1" fill="hold" nodeType="withEffect">
                                  <p:stCondLst>
                                    <p:cond delay="3680"/>
                                  </p:stCondLst>
                                  <p:childTnLst>
                                    <p:animRot by="4200000">
                                      <p:cBhvr>
                                        <p:cTn id="11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autoRev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Rot by="4200000">
                                      <p:cBhvr>
                                        <p:cTn id="1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Rot by="4200000">
                                      <p:cBhvr>
                                        <p:cTn id="15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8000" autoRev="1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Rot by="-480000">
                                      <p:cBhvr>
                                        <p:cTn id="1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Rot by="-4200000">
                                      <p:cBhvr>
                                        <p:cTn id="1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accel="40000" autoRev="1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Rot by="-1320000">
                                      <p:cBhvr>
                                        <p:cTn id="21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04167E-6 2.22222E-6 L 1.04167E-6 -0.025 " pathEditMode="relative" rAng="0" ptsTypes="AA">
                                      <p:cBhvr>
                                        <p:cTn id="23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1.04167E-6 2.22222E-6 L 1.04167E-6 -0.025 " pathEditMode="relative" rAng="0" ptsTypes="AA">
                                      <p:cBhvr>
                                        <p:cTn id="29" dur="2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accel="40000" autoRev="1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Rot by="-1320000">
                                      <p:cBhvr>
                                        <p:cTn id="31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Rot by="-1320000">
                                      <p:cBhvr>
                                        <p:cTn id="33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7000" autoRev="1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animRot by="480000">
                                      <p:cBhvr>
                                        <p:cTn id="35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Rot by="1320000">
                                      <p:cBhvr>
                                        <p:cTn id="37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autoRev="1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animRot by="4200000">
                                      <p:cBhvr>
                                        <p:cTn id="39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64" presetClass="path" presetSubtype="0" accel="50000" decel="5000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animMotion origin="layout" path="M 1.04167E-6 2.22222E-6 L 1.04167E-6 -0.02477 " pathEditMode="relative" rAng="0" ptsTypes="AA">
                                      <p:cBhvr>
                                        <p:cTn id="41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animMotion origin="layout" path="M 1.04167E-6 -0.025 L 1.04167E-6 2.22222E-6 " pathEditMode="relative" rAng="0" ptsTypes="AA">
                                      <p:cBhvr>
                                        <p:cTn id="4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autoRev="1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Rot by="-1320000">
                                      <p:cBhvr>
                                        <p:cTn id="51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decel="100000" autoRev="1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animRot by="-1440000">
                                      <p:cBhvr>
                                        <p:cTn id="53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decel="100000" autoRev="1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-1440000">
                                      <p:cBhvr>
                                        <p:cTn id="55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8" presetClass="emph" presetSubtype="0" decel="84000" fill="hold" nodeType="withEffect">
                                  <p:stCondLst>
                                    <p:cond delay="13600"/>
                                  </p:stCondLst>
                                  <p:childTnLst>
                                    <p:animRot by="4200000">
                                      <p:cBhvr>
                                        <p:cTn id="5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7000" autoRev="1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animRot by="-480000">
                                      <p:cBhvr>
                                        <p:cTn id="5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15200"/>
                                  </p:stCondLst>
                                  <p:childTnLst>
                                    <p:animRot by="-4200000">
                                      <p:cBhvr>
                                        <p:cTn id="61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decel="100000" autoRev="1" fill="hold" nodeType="withEffect">
                                  <p:stCondLst>
                                    <p:cond delay="15400"/>
                                  </p:stCondLst>
                                  <p:childTnLst>
                                    <p:animRot by="-2040000">
                                      <p:cBhvr>
                                        <p:cTn id="63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decel="100000" autoRev="1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Rot by="-2040000">
                                      <p:cBhvr>
                                        <p:cTn id="6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3000" decel="100000" autoRev="1" fill="hold" nodeType="withEffect">
                                  <p:stCondLst>
                                    <p:cond delay="16700"/>
                                  </p:stCondLst>
                                  <p:childTnLst>
                                    <p:animRot by="-2040000">
                                      <p:cBhvr>
                                        <p:cTn id="67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autoRev="1" fill="hold" nodeType="withEffect">
                                  <p:stCondLst>
                                    <p:cond delay="19100"/>
                                  </p:stCondLst>
                                  <p:childTnLst>
                                    <p:animRot by="4200000">
                                      <p:cBhvr>
                                        <p:cTn id="69" dur="3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8" presetClass="emph" presetSubtype="0" autoRev="1" fill="hold" nodeType="withEffect">
                                  <p:stCondLst>
                                    <p:cond delay="19900"/>
                                  </p:stCondLst>
                                  <p:childTnLst>
                                    <p:animRot by="4200000">
                                      <p:cBhvr>
                                        <p:cTn id="7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8" presetClass="emph" presetSubtype="0" autoRev="1" fill="hold" nodeType="withEffect">
                                  <p:stCondLst>
                                    <p:cond delay="20700"/>
                                  </p:stCondLst>
                                  <p:childTnLst>
                                    <p:animRot by="-1320000">
                                      <p:cBhvr>
                                        <p:cTn id="73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8" presetClass="emph" presetSubtype="0" autoRev="1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animRot by="-1320000">
                                      <p:cBhvr>
                                        <p:cTn id="75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21700"/>
                                  </p:stCondLst>
                                  <p:childTnLst>
                                    <p:animRot by="-1440000">
                                      <p:cBhvr>
                                        <p:cTn id="77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2000" decel="100000" autoRev="1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animRot by="480000">
                                      <p:cBhvr>
                                        <p:cTn id="79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autoRev="1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Rot by="1440000">
                                      <p:cBhvr>
                                        <p:cTn id="81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decel="100000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animRot by="1440000">
                                      <p:cBhvr>
                                        <p:cTn id="8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decel="100000" autoRev="1" fill="hold" nodeType="withEffect">
                                  <p:stCondLst>
                                    <p:cond delay="23800"/>
                                  </p:stCondLst>
                                  <p:childTnLst>
                                    <p:animRot by="4200000">
                                      <p:cBhvr>
                                        <p:cTn id="8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decel="100000" fill="hold" nodeType="withEffect">
                                  <p:stCondLst>
                                    <p:cond delay="24300"/>
                                  </p:stCondLst>
                                  <p:childTnLst>
                                    <p:animRot by="-1440000">
                                      <p:cBhvr>
                                        <p:cTn id="87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4000" autoRev="1" fill="hold" nodeType="withEffect">
                                  <p:stCondLst>
                                    <p:cond delay="24600"/>
                                  </p:stCondLst>
                                  <p:childTnLst>
                                    <p:animRot by="480000">
                                      <p:cBhvr>
                                        <p:cTn id="89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decel="100000" fill="hold" nodeType="withEffect">
                                  <p:stCondLst>
                                    <p:cond delay="25400"/>
                                  </p:stCondLst>
                                  <p:childTnLst>
                                    <p:animRot by="1440000">
                                      <p:cBhvr>
                                        <p:cTn id="91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25600"/>
                                  </p:stCondLst>
                                  <p:childTnLst>
                                    <p:animRot by="-1440000">
                                      <p:cBhvr>
                                        <p:cTn id="9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8" presetClass="emph" presetSubtype="0" repeatCount="5000" autoRev="1" fill="hold" nodeType="withEffect">
                                  <p:stCondLst>
                                    <p:cond delay="25800"/>
                                  </p:stCondLst>
                                  <p:childTnLst>
                                    <p:animRot by="480000">
                                      <p:cBhvr>
                                        <p:cTn id="95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26800"/>
                                  </p:stCondLst>
                                  <p:childTnLst>
                                    <p:animRot by="1440000">
                                      <p:cBhvr>
                                        <p:cTn id="97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7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0F812A-CFBB-4A2C-B07E-CA02D6A7B1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9" b="15286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9879BF12-6489-4679-BFD4-20B931A514F5}"/>
              </a:ext>
            </a:extLst>
          </p:cNvPr>
          <p:cNvGrpSpPr/>
          <p:nvPr/>
        </p:nvGrpSpPr>
        <p:grpSpPr>
          <a:xfrm>
            <a:off x="8527770" y="1318410"/>
            <a:ext cx="982840" cy="1003312"/>
            <a:chOff x="8397939" y="1301741"/>
            <a:chExt cx="982840" cy="1003312"/>
          </a:xfrm>
        </p:grpSpPr>
        <p:pic>
          <p:nvPicPr>
            <p:cNvPr id="59" name="Picture 58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20900721-338E-4475-9A3F-4A69EAB51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0" t="7055" r="78087" b="77048"/>
            <a:stretch>
              <a:fillRect/>
            </a:stretch>
          </p:blipFill>
          <p:spPr>
            <a:xfrm>
              <a:off x="8397939" y="1301741"/>
              <a:ext cx="519113" cy="640557"/>
            </a:xfrm>
            <a:custGeom>
              <a:avLst/>
              <a:gdLst>
                <a:gd name="connsiteX0" fmla="*/ 295275 w 519113"/>
                <a:gd name="connsiteY0" fmla="*/ 0 h 640557"/>
                <a:gd name="connsiteX1" fmla="*/ 431007 w 519113"/>
                <a:gd name="connsiteY1" fmla="*/ 35719 h 640557"/>
                <a:gd name="connsiteX2" fmla="*/ 421482 w 519113"/>
                <a:gd name="connsiteY2" fmla="*/ 90488 h 640557"/>
                <a:gd name="connsiteX3" fmla="*/ 419100 w 519113"/>
                <a:gd name="connsiteY3" fmla="*/ 159544 h 640557"/>
                <a:gd name="connsiteX4" fmla="*/ 426244 w 519113"/>
                <a:gd name="connsiteY4" fmla="*/ 280988 h 640557"/>
                <a:gd name="connsiteX5" fmla="*/ 459582 w 519113"/>
                <a:gd name="connsiteY5" fmla="*/ 409575 h 640557"/>
                <a:gd name="connsiteX6" fmla="*/ 519113 w 519113"/>
                <a:gd name="connsiteY6" fmla="*/ 607219 h 640557"/>
                <a:gd name="connsiteX7" fmla="*/ 226219 w 519113"/>
                <a:gd name="connsiteY7" fmla="*/ 640557 h 640557"/>
                <a:gd name="connsiteX8" fmla="*/ 19050 w 519113"/>
                <a:gd name="connsiteY8" fmla="*/ 442913 h 640557"/>
                <a:gd name="connsiteX9" fmla="*/ 19050 w 519113"/>
                <a:gd name="connsiteY9" fmla="*/ 416719 h 640557"/>
                <a:gd name="connsiteX10" fmla="*/ 0 w 519113"/>
                <a:gd name="connsiteY10" fmla="*/ 147638 h 64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9113" h="640557">
                  <a:moveTo>
                    <a:pt x="295275" y="0"/>
                  </a:moveTo>
                  <a:lnTo>
                    <a:pt x="431007" y="35719"/>
                  </a:lnTo>
                  <a:lnTo>
                    <a:pt x="421482" y="90488"/>
                  </a:lnTo>
                  <a:lnTo>
                    <a:pt x="419100" y="159544"/>
                  </a:lnTo>
                  <a:lnTo>
                    <a:pt x="426244" y="280988"/>
                  </a:lnTo>
                  <a:lnTo>
                    <a:pt x="459582" y="409575"/>
                  </a:lnTo>
                  <a:lnTo>
                    <a:pt x="519113" y="607219"/>
                  </a:lnTo>
                  <a:lnTo>
                    <a:pt x="226219" y="640557"/>
                  </a:lnTo>
                  <a:lnTo>
                    <a:pt x="19050" y="442913"/>
                  </a:lnTo>
                  <a:lnTo>
                    <a:pt x="19050" y="416719"/>
                  </a:lnTo>
                  <a:lnTo>
                    <a:pt x="0" y="147638"/>
                  </a:lnTo>
                  <a:close/>
                </a:path>
              </a:pathLst>
            </a:custGeom>
          </p:spPr>
        </p:pic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8F66D9-3BC7-4185-A640-57A3CADD8D30}"/>
                </a:ext>
              </a:extLst>
            </p:cNvPr>
            <p:cNvSpPr/>
            <p:nvPr/>
          </p:nvSpPr>
          <p:spPr>
            <a:xfrm>
              <a:off x="9198767" y="2121697"/>
              <a:ext cx="182012" cy="18335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03F9BC6-14F0-4212-BDD8-85E6909F73DE}"/>
              </a:ext>
            </a:extLst>
          </p:cNvPr>
          <p:cNvGrpSpPr/>
          <p:nvPr/>
        </p:nvGrpSpPr>
        <p:grpSpPr>
          <a:xfrm>
            <a:off x="4190026" y="2588422"/>
            <a:ext cx="1377135" cy="840578"/>
            <a:chOff x="4161656" y="2574471"/>
            <a:chExt cx="1377135" cy="840578"/>
          </a:xfrm>
        </p:grpSpPr>
        <p:pic>
          <p:nvPicPr>
            <p:cNvPr id="50" name="Picture 49" descr="A planet in space&#10;&#10;Description automatically generated with medium confidence">
              <a:extLst>
                <a:ext uri="{FF2B5EF4-FFF2-40B4-BE49-F238E27FC236}">
                  <a16:creationId xmlns:a16="http://schemas.microsoft.com/office/drawing/2014/main" id="{F7BC42CB-50C8-4AD1-B1C5-09FFA35C7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31" t="4729" r="46328" b="80565"/>
            <a:stretch>
              <a:fillRect/>
            </a:stretch>
          </p:blipFill>
          <p:spPr>
            <a:xfrm rot="1720495" flipV="1">
              <a:off x="4161656" y="2574471"/>
              <a:ext cx="863600" cy="438150"/>
            </a:xfrm>
            <a:custGeom>
              <a:avLst/>
              <a:gdLst>
                <a:gd name="connsiteX0" fmla="*/ 374650 w 863600"/>
                <a:gd name="connsiteY0" fmla="*/ 0 h 438150"/>
                <a:gd name="connsiteX1" fmla="*/ 403225 w 863600"/>
                <a:gd name="connsiteY1" fmla="*/ 3175 h 438150"/>
                <a:gd name="connsiteX2" fmla="*/ 863600 w 863600"/>
                <a:gd name="connsiteY2" fmla="*/ 57150 h 438150"/>
                <a:gd name="connsiteX3" fmla="*/ 749300 w 863600"/>
                <a:gd name="connsiteY3" fmla="*/ 196850 h 438150"/>
                <a:gd name="connsiteX4" fmla="*/ 695325 w 863600"/>
                <a:gd name="connsiteY4" fmla="*/ 225425 h 438150"/>
                <a:gd name="connsiteX5" fmla="*/ 549275 w 863600"/>
                <a:gd name="connsiteY5" fmla="*/ 307975 h 438150"/>
                <a:gd name="connsiteX6" fmla="*/ 390525 w 863600"/>
                <a:gd name="connsiteY6" fmla="*/ 406400 h 438150"/>
                <a:gd name="connsiteX7" fmla="*/ 257175 w 863600"/>
                <a:gd name="connsiteY7" fmla="*/ 438150 h 438150"/>
                <a:gd name="connsiteX8" fmla="*/ 203200 w 863600"/>
                <a:gd name="connsiteY8" fmla="*/ 390525 h 438150"/>
                <a:gd name="connsiteX9" fmla="*/ 0 w 863600"/>
                <a:gd name="connsiteY9" fmla="*/ 60325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3600" h="438150">
                  <a:moveTo>
                    <a:pt x="374650" y="0"/>
                  </a:moveTo>
                  <a:lnTo>
                    <a:pt x="403225" y="3175"/>
                  </a:lnTo>
                  <a:lnTo>
                    <a:pt x="863600" y="57150"/>
                  </a:lnTo>
                  <a:lnTo>
                    <a:pt x="749300" y="196850"/>
                  </a:lnTo>
                  <a:lnTo>
                    <a:pt x="695325" y="225425"/>
                  </a:lnTo>
                  <a:lnTo>
                    <a:pt x="549275" y="307975"/>
                  </a:lnTo>
                  <a:lnTo>
                    <a:pt x="390525" y="406400"/>
                  </a:lnTo>
                  <a:lnTo>
                    <a:pt x="257175" y="438150"/>
                  </a:lnTo>
                  <a:lnTo>
                    <a:pt x="203200" y="390525"/>
                  </a:lnTo>
                  <a:lnTo>
                    <a:pt x="0" y="60325"/>
                  </a:lnTo>
                  <a:close/>
                </a:path>
              </a:pathLst>
            </a:custGeom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5048DF1-A284-4EBD-B744-22E3EDC2D3F2}"/>
                </a:ext>
              </a:extLst>
            </p:cNvPr>
            <p:cNvSpPr/>
            <p:nvPr/>
          </p:nvSpPr>
          <p:spPr>
            <a:xfrm>
              <a:off x="5357817" y="3240909"/>
              <a:ext cx="180974" cy="17414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936C04-AE90-4A19-B6F5-F58D233F5E06}"/>
              </a:ext>
            </a:extLst>
          </p:cNvPr>
          <p:cNvGrpSpPr/>
          <p:nvPr/>
        </p:nvGrpSpPr>
        <p:grpSpPr>
          <a:xfrm>
            <a:off x="6353234" y="1036481"/>
            <a:ext cx="915950" cy="1263460"/>
            <a:chOff x="6353234" y="1036481"/>
            <a:chExt cx="915950" cy="1263460"/>
          </a:xfrm>
        </p:grpSpPr>
        <p:pic>
          <p:nvPicPr>
            <p:cNvPr id="40" name="Picture 39" descr="A picture containing dark, guitar, bowed instrument&#10;&#10;Description automatically generated">
              <a:extLst>
                <a:ext uri="{FF2B5EF4-FFF2-40B4-BE49-F238E27FC236}">
                  <a16:creationId xmlns:a16="http://schemas.microsoft.com/office/drawing/2014/main" id="{E418200E-764E-4E69-8DAD-4C80ADB2A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6" t="8259" r="71286" b="76026"/>
            <a:stretch>
              <a:fillRect/>
            </a:stretch>
          </p:blipFill>
          <p:spPr>
            <a:xfrm rot="15767206" flipV="1">
              <a:off x="6400859" y="1683991"/>
              <a:ext cx="568325" cy="663575"/>
            </a:xfrm>
            <a:custGeom>
              <a:avLst/>
              <a:gdLst>
                <a:gd name="connsiteX0" fmla="*/ 390525 w 568325"/>
                <a:gd name="connsiteY0" fmla="*/ 0 h 663575"/>
                <a:gd name="connsiteX1" fmla="*/ 565150 w 568325"/>
                <a:gd name="connsiteY1" fmla="*/ 22225 h 663575"/>
                <a:gd name="connsiteX2" fmla="*/ 568325 w 568325"/>
                <a:gd name="connsiteY2" fmla="*/ 85725 h 663575"/>
                <a:gd name="connsiteX3" fmla="*/ 568325 w 568325"/>
                <a:gd name="connsiteY3" fmla="*/ 133350 h 663575"/>
                <a:gd name="connsiteX4" fmla="*/ 536575 w 568325"/>
                <a:gd name="connsiteY4" fmla="*/ 295275 h 663575"/>
                <a:gd name="connsiteX5" fmla="*/ 488950 w 568325"/>
                <a:gd name="connsiteY5" fmla="*/ 460375 h 663575"/>
                <a:gd name="connsiteX6" fmla="*/ 158750 w 568325"/>
                <a:gd name="connsiteY6" fmla="*/ 663575 h 663575"/>
                <a:gd name="connsiteX7" fmla="*/ 0 w 568325"/>
                <a:gd name="connsiteY7" fmla="*/ 438150 h 663575"/>
                <a:gd name="connsiteX8" fmla="*/ 361950 w 568325"/>
                <a:gd name="connsiteY8" fmla="*/ 63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8325" h="663575">
                  <a:moveTo>
                    <a:pt x="390525" y="0"/>
                  </a:moveTo>
                  <a:lnTo>
                    <a:pt x="565150" y="22225"/>
                  </a:lnTo>
                  <a:lnTo>
                    <a:pt x="568325" y="85725"/>
                  </a:lnTo>
                  <a:lnTo>
                    <a:pt x="568325" y="133350"/>
                  </a:lnTo>
                  <a:lnTo>
                    <a:pt x="536575" y="295275"/>
                  </a:lnTo>
                  <a:lnTo>
                    <a:pt x="488950" y="460375"/>
                  </a:lnTo>
                  <a:lnTo>
                    <a:pt x="158750" y="663575"/>
                  </a:lnTo>
                  <a:lnTo>
                    <a:pt x="0" y="438150"/>
                  </a:lnTo>
                  <a:lnTo>
                    <a:pt x="361950" y="6350"/>
                  </a:lnTo>
                  <a:close/>
                </a:path>
              </a:pathLst>
            </a:cu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22219C5-3821-4D86-930A-21A65D902E6B}"/>
                </a:ext>
              </a:extLst>
            </p:cNvPr>
            <p:cNvSpPr/>
            <p:nvPr/>
          </p:nvSpPr>
          <p:spPr>
            <a:xfrm>
              <a:off x="7127137" y="1036481"/>
              <a:ext cx="142047" cy="18097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26D7079-025B-4937-8BBF-8E6E7DF7DA88}"/>
              </a:ext>
            </a:extLst>
          </p:cNvPr>
          <p:cNvGrpSpPr/>
          <p:nvPr/>
        </p:nvGrpSpPr>
        <p:grpSpPr>
          <a:xfrm>
            <a:off x="2667776" y="1595033"/>
            <a:ext cx="455013" cy="799111"/>
            <a:chOff x="2705100" y="1604364"/>
            <a:chExt cx="455013" cy="799111"/>
          </a:xfrm>
        </p:grpSpPr>
        <p:pic>
          <p:nvPicPr>
            <p:cNvPr id="31" name="Picture 30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5BFAD9C1-2A76-4124-BF31-C73EC91D3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38" t="7934" r="18519" b="85327"/>
            <a:stretch>
              <a:fillRect/>
            </a:stretch>
          </p:blipFill>
          <p:spPr>
            <a:xfrm rot="18849554" flipV="1">
              <a:off x="2813049" y="1666875"/>
              <a:ext cx="409575" cy="284553"/>
            </a:xfrm>
            <a:custGeom>
              <a:avLst/>
              <a:gdLst>
                <a:gd name="connsiteX0" fmla="*/ 53975 w 409575"/>
                <a:gd name="connsiteY0" fmla="*/ 0 h 284553"/>
                <a:gd name="connsiteX1" fmla="*/ 342900 w 409575"/>
                <a:gd name="connsiteY1" fmla="*/ 3175 h 284553"/>
                <a:gd name="connsiteX2" fmla="*/ 409575 w 409575"/>
                <a:gd name="connsiteY2" fmla="*/ 50800 h 284553"/>
                <a:gd name="connsiteX3" fmla="*/ 352425 w 409575"/>
                <a:gd name="connsiteY3" fmla="*/ 196850 h 284553"/>
                <a:gd name="connsiteX4" fmla="*/ 224687 w 409575"/>
                <a:gd name="connsiteY4" fmla="*/ 264551 h 284553"/>
                <a:gd name="connsiteX5" fmla="*/ 44450 w 409575"/>
                <a:gd name="connsiteY5" fmla="*/ 282575 h 284553"/>
                <a:gd name="connsiteX6" fmla="*/ 14782 w 409575"/>
                <a:gd name="connsiteY6" fmla="*/ 284553 h 284553"/>
                <a:gd name="connsiteX7" fmla="*/ 0 w 409575"/>
                <a:gd name="connsiteY7" fmla="*/ 225425 h 284553"/>
                <a:gd name="connsiteX8" fmla="*/ 0 w 409575"/>
                <a:gd name="connsiteY8" fmla="*/ 114300 h 284553"/>
                <a:gd name="connsiteX9" fmla="*/ 3175 w 409575"/>
                <a:gd name="connsiteY9" fmla="*/ 22225 h 28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575" h="284553">
                  <a:moveTo>
                    <a:pt x="53975" y="0"/>
                  </a:moveTo>
                  <a:lnTo>
                    <a:pt x="342900" y="3175"/>
                  </a:lnTo>
                  <a:lnTo>
                    <a:pt x="409575" y="50800"/>
                  </a:lnTo>
                  <a:lnTo>
                    <a:pt x="352425" y="196850"/>
                  </a:lnTo>
                  <a:lnTo>
                    <a:pt x="224687" y="264551"/>
                  </a:lnTo>
                  <a:lnTo>
                    <a:pt x="44450" y="282575"/>
                  </a:lnTo>
                  <a:lnTo>
                    <a:pt x="14782" y="284553"/>
                  </a:lnTo>
                  <a:lnTo>
                    <a:pt x="0" y="225425"/>
                  </a:lnTo>
                  <a:lnTo>
                    <a:pt x="0" y="114300"/>
                  </a:lnTo>
                  <a:lnTo>
                    <a:pt x="3175" y="22225"/>
                  </a:lnTo>
                  <a:close/>
                </a:path>
              </a:pathLst>
            </a:cu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5D733E7-38E5-44F1-AB5C-1F9069998632}"/>
                </a:ext>
              </a:extLst>
            </p:cNvPr>
            <p:cNvSpPr/>
            <p:nvPr/>
          </p:nvSpPr>
          <p:spPr>
            <a:xfrm>
              <a:off x="2705100" y="2293892"/>
              <a:ext cx="168273" cy="109583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 descr="A picture containing dark&#10;&#10;Description automatically generated">
            <a:extLst>
              <a:ext uri="{FF2B5EF4-FFF2-40B4-BE49-F238E27FC236}">
                <a16:creationId xmlns:a16="http://schemas.microsoft.com/office/drawing/2014/main" id="{8CD0035C-967B-4E0A-9C56-55865461A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421" y="1019134"/>
            <a:ext cx="2491740" cy="4029547"/>
          </a:xfrm>
          <a:prstGeom prst="rect">
            <a:avLst/>
          </a:prstGeom>
        </p:spPr>
      </p:pic>
      <p:pic>
        <p:nvPicPr>
          <p:cNvPr id="16" name="Picture 15" descr="A picture containing dark, guitar, bowed instrument&#10;&#10;Description automatically generated">
            <a:extLst>
              <a:ext uri="{FF2B5EF4-FFF2-40B4-BE49-F238E27FC236}">
                <a16:creationId xmlns:a16="http://schemas.microsoft.com/office/drawing/2014/main" id="{63454C87-708D-4F13-B9A3-306B127D0B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07230"/>
            <a:ext cx="2465742" cy="4222451"/>
          </a:xfrm>
          <a:prstGeom prst="rect">
            <a:avLst/>
          </a:prstGeom>
        </p:spPr>
      </p:pic>
      <p:pic>
        <p:nvPicPr>
          <p:cNvPr id="18" name="Picture 17" descr="A planet in space&#10;&#10;Description automatically generated with medium confidence">
            <a:extLst>
              <a:ext uri="{FF2B5EF4-FFF2-40B4-BE49-F238E27FC236}">
                <a16:creationId xmlns:a16="http://schemas.microsoft.com/office/drawing/2014/main" id="{54145611-E5E5-4343-A8B0-C70B0ED46D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948" y="2258285"/>
            <a:ext cx="2645722" cy="2979293"/>
          </a:xfrm>
          <a:prstGeom prst="rect">
            <a:avLst/>
          </a:prstGeom>
        </p:spPr>
      </p:pic>
      <p:pic>
        <p:nvPicPr>
          <p:cNvPr id="20" name="Picture 19" descr="A picture containing dark&#10;&#10;Description automatically generated">
            <a:extLst>
              <a:ext uri="{FF2B5EF4-FFF2-40B4-BE49-F238E27FC236}">
                <a16:creationId xmlns:a16="http://schemas.microsoft.com/office/drawing/2014/main" id="{4CAB3436-999B-47ED-8544-E962A52B3F2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1840" y="1344566"/>
            <a:ext cx="2431777" cy="4222451"/>
          </a:xfrm>
          <a:prstGeom prst="rect">
            <a:avLst/>
          </a:prstGeom>
        </p:spPr>
      </p:pic>
      <p:pic>
        <p:nvPicPr>
          <p:cNvPr id="70" name="xmas card_mixdown">
            <a:hlinkClick r:id="" action="ppaction://media"/>
            <a:extLst>
              <a:ext uri="{FF2B5EF4-FFF2-40B4-BE49-F238E27FC236}">
                <a16:creationId xmlns:a16="http://schemas.microsoft.com/office/drawing/2014/main" id="{193B39AA-675D-4EBB-AD00-9E97547A2E4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463"/>
                  <p14:bmkLst>
                    <p14:bmk name="Bookmark 1" time="3690"/>
                    <p14:bmk name="Bookmark 2" time="7520"/>
                    <p14:bmk name="Bookmark 3" time="11220"/>
                  </p14:bmkLst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9705" y="-1666956"/>
            <a:ext cx="445861" cy="445861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F4041019-7FA6-45AA-B886-C680D692B9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-335442" y="-188686"/>
            <a:ext cx="12862884" cy="7235372"/>
          </a:xfrm>
          <a:custGeom>
            <a:avLst/>
            <a:gdLst>
              <a:gd name="connsiteX0" fmla="*/ 0 w 12862884"/>
              <a:gd name="connsiteY0" fmla="*/ 0 h 7235372"/>
              <a:gd name="connsiteX1" fmla="*/ 12862884 w 12862884"/>
              <a:gd name="connsiteY1" fmla="*/ 0 h 7235372"/>
              <a:gd name="connsiteX2" fmla="*/ 12862884 w 12862884"/>
              <a:gd name="connsiteY2" fmla="*/ 7235372 h 7235372"/>
              <a:gd name="connsiteX3" fmla="*/ 12848418 w 12862884"/>
              <a:gd name="connsiteY3" fmla="*/ 7235372 h 7235372"/>
              <a:gd name="connsiteX4" fmla="*/ 12032142 w 12862884"/>
              <a:gd name="connsiteY4" fmla="*/ 6576786 h 7235372"/>
              <a:gd name="connsiteX5" fmla="*/ 11447942 w 12862884"/>
              <a:gd name="connsiteY5" fmla="*/ 6106886 h 7235372"/>
              <a:gd name="connsiteX6" fmla="*/ 10952642 w 12862884"/>
              <a:gd name="connsiteY6" fmla="*/ 5789386 h 7235372"/>
              <a:gd name="connsiteX7" fmla="*/ 1795942 w 12862884"/>
              <a:gd name="connsiteY7" fmla="*/ 5624286 h 7235372"/>
              <a:gd name="connsiteX8" fmla="*/ 1376842 w 12862884"/>
              <a:gd name="connsiteY8" fmla="*/ 6094186 h 7235372"/>
              <a:gd name="connsiteX9" fmla="*/ 906942 w 12862884"/>
              <a:gd name="connsiteY9" fmla="*/ 6589486 h 7235372"/>
              <a:gd name="connsiteX10" fmla="*/ 12638 w 12862884"/>
              <a:gd name="connsiteY10" fmla="*/ 7235372 h 7235372"/>
              <a:gd name="connsiteX11" fmla="*/ 0 w 12862884"/>
              <a:gd name="connsiteY11" fmla="*/ 7235372 h 7235372"/>
              <a:gd name="connsiteX12" fmla="*/ 0 w 12862884"/>
              <a:gd name="connsiteY12" fmla="*/ 7220054 h 7235372"/>
              <a:gd name="connsiteX13" fmla="*/ 5242 w 12862884"/>
              <a:gd name="connsiteY13" fmla="*/ 7199086 h 7235372"/>
              <a:gd name="connsiteX14" fmla="*/ 0 w 12862884"/>
              <a:gd name="connsiteY14" fmla="*/ 7214438 h 7235372"/>
              <a:gd name="connsiteX15" fmla="*/ 0 w 12862884"/>
              <a:gd name="connsiteY15" fmla="*/ 0 h 723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862884" h="7235372">
                <a:moveTo>
                  <a:pt x="0" y="0"/>
                </a:moveTo>
                <a:lnTo>
                  <a:pt x="12862884" y="0"/>
                </a:lnTo>
                <a:lnTo>
                  <a:pt x="12862884" y="7235372"/>
                </a:lnTo>
                <a:lnTo>
                  <a:pt x="12848418" y="7235372"/>
                </a:lnTo>
                <a:lnTo>
                  <a:pt x="12032142" y="6576786"/>
                </a:lnTo>
                <a:lnTo>
                  <a:pt x="11447942" y="6106886"/>
                </a:lnTo>
                <a:lnTo>
                  <a:pt x="10952642" y="5789386"/>
                </a:lnTo>
                <a:lnTo>
                  <a:pt x="1795942" y="5624286"/>
                </a:lnTo>
                <a:lnTo>
                  <a:pt x="1376842" y="6094186"/>
                </a:lnTo>
                <a:lnTo>
                  <a:pt x="906942" y="6589486"/>
                </a:lnTo>
                <a:lnTo>
                  <a:pt x="12638" y="7235372"/>
                </a:lnTo>
                <a:lnTo>
                  <a:pt x="0" y="7235372"/>
                </a:lnTo>
                <a:lnTo>
                  <a:pt x="0" y="7220054"/>
                </a:lnTo>
                <a:lnTo>
                  <a:pt x="5242" y="7199086"/>
                </a:lnTo>
                <a:lnTo>
                  <a:pt x="0" y="7214438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4D3D6443-1B87-4A2A-8102-A75268273475}"/>
              </a:ext>
            </a:extLst>
          </p:cNvPr>
          <p:cNvGrpSpPr/>
          <p:nvPr/>
        </p:nvGrpSpPr>
        <p:grpSpPr>
          <a:xfrm>
            <a:off x="1520670" y="-813140"/>
            <a:ext cx="7967520" cy="3852890"/>
            <a:chOff x="1520670" y="-813140"/>
            <a:chExt cx="7967520" cy="385289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3877863-C79E-4EDA-B0F3-1F23A886CC76}"/>
                    </a:ext>
                  </a:extLst>
                </p14:cNvPr>
                <p14:cNvContentPartPr/>
                <p14:nvPr/>
              </p14:nvContentPartPr>
              <p14:xfrm>
                <a:off x="4559040" y="-813140"/>
                <a:ext cx="360" cy="3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3877863-C79E-4EDA-B0F3-1F23A886CC7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550040" y="-866780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A81FBB2-641F-4D5E-AB69-4F15637A7099}"/>
                    </a:ext>
                  </a:extLst>
                </p14:cNvPr>
                <p14:cNvContentPartPr/>
                <p14:nvPr/>
              </p14:nvContentPartPr>
              <p14:xfrm>
                <a:off x="2006280" y="1828540"/>
                <a:ext cx="360" cy="3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A81FBB2-641F-4D5E-AB69-4F15637A709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70640" y="1612540"/>
                  <a:ext cx="7200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343A646-1A63-4F84-82C4-74ABA604DFA1}"/>
                    </a:ext>
                  </a:extLst>
                </p14:cNvPr>
                <p14:cNvContentPartPr/>
                <p14:nvPr/>
              </p14:nvContentPartPr>
              <p14:xfrm>
                <a:off x="1608300" y="1690500"/>
                <a:ext cx="751320" cy="7272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343A646-1A63-4F84-82C4-74ABA604DFA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45300" y="1312500"/>
                  <a:ext cx="876960" cy="148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D666EDF-A2CC-4328-A51B-790266A7C6F6}"/>
                    </a:ext>
                  </a:extLst>
                </p14:cNvPr>
                <p14:cNvContentPartPr/>
                <p14:nvPr/>
              </p14:nvContentPartPr>
              <p14:xfrm>
                <a:off x="7117020" y="1302060"/>
                <a:ext cx="1056600" cy="8834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D666EDF-A2CC-4328-A51B-790266A7C6F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054020" y="924420"/>
                  <a:ext cx="1182240" cy="163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E5D08E1-D563-46F2-8DE0-1302B12C6E7F}"/>
                    </a:ext>
                  </a:extLst>
                </p14:cNvPr>
                <p14:cNvContentPartPr/>
                <p14:nvPr/>
              </p14:nvContentPartPr>
              <p14:xfrm>
                <a:off x="7327470" y="1569150"/>
                <a:ext cx="340200" cy="234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E5D08E1-D563-46F2-8DE0-1302B12C6E7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264470" y="1191150"/>
                  <a:ext cx="465840" cy="9900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C443D87-8543-47FE-B968-61CAC456D5DF}"/>
                </a:ext>
              </a:extLst>
            </p:cNvPr>
            <p:cNvGrpSpPr/>
            <p:nvPr/>
          </p:nvGrpSpPr>
          <p:grpSpPr>
            <a:xfrm>
              <a:off x="8971590" y="1776510"/>
              <a:ext cx="516600" cy="1263240"/>
              <a:chOff x="8971590" y="1776510"/>
              <a:chExt cx="516600" cy="1263240"/>
            </a:xfrm>
          </p:grpSpPr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23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6EF751B0-7443-4121-9697-18092BE3CA8F}"/>
                      </a:ext>
                    </a:extLst>
                  </p14:cNvPr>
                  <p14:cNvContentPartPr/>
                  <p14:nvPr/>
                </p14:nvContentPartPr>
                <p14:xfrm>
                  <a:off x="8971590" y="1799190"/>
                  <a:ext cx="516600" cy="1240560"/>
                </p14:xfrm>
              </p:contentPart>
            </mc:Choice>
            <mc:Fallback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6EF751B0-7443-4121-9697-18092BE3CA8F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8908950" y="1421190"/>
                    <a:ext cx="642240" cy="1996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25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22FF2D53-A839-4D75-9FB8-96B1414D817E}"/>
                      </a:ext>
                    </a:extLst>
                  </p14:cNvPr>
                  <p14:cNvContentPartPr/>
                  <p14:nvPr/>
                </p14:nvContentPartPr>
                <p14:xfrm>
                  <a:off x="9404310" y="1776510"/>
                  <a:ext cx="54720" cy="74160"/>
                </p14:xfrm>
              </p:contentPart>
            </mc:Choice>
            <mc:Fallback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22FF2D53-A839-4D75-9FB8-96B1414D817E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9341670" y="1398870"/>
                    <a:ext cx="180360" cy="8298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3EBCB24-3E76-4360-A486-4E3A1BD5AFBC}"/>
                    </a:ext>
                  </a:extLst>
                </p14:cNvPr>
                <p14:cNvContentPartPr/>
                <p14:nvPr/>
              </p14:nvContentPartPr>
              <p14:xfrm>
                <a:off x="2228430" y="1971630"/>
                <a:ext cx="4320" cy="3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3EBCB24-3E76-4360-A486-4E3A1BD5AFB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165430" y="1593630"/>
                  <a:ext cx="129960" cy="75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4B45A6D-797C-4AD7-8518-6054446E165F}"/>
                    </a:ext>
                  </a:extLst>
                </p14:cNvPr>
                <p14:cNvContentPartPr/>
                <p14:nvPr/>
              </p14:nvContentPartPr>
              <p14:xfrm>
                <a:off x="1816950" y="1753110"/>
                <a:ext cx="554760" cy="6512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4B45A6D-797C-4AD7-8518-6054446E165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754310" y="1375470"/>
                  <a:ext cx="680400" cy="14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6BF341D-DDEA-4378-95CD-241E93B0FCC3}"/>
                    </a:ext>
                  </a:extLst>
                </p14:cNvPr>
                <p14:cNvContentPartPr/>
                <p14:nvPr/>
              </p14:nvContentPartPr>
              <p14:xfrm>
                <a:off x="1520670" y="2357910"/>
                <a:ext cx="135000" cy="1303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6BF341D-DDEA-4378-95CD-241E93B0FCC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458030" y="1979910"/>
                  <a:ext cx="260640" cy="88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F14B044-0449-498E-B04B-B6C7262D23DA}"/>
                    </a:ext>
                  </a:extLst>
                </p14:cNvPr>
                <p14:cNvContentPartPr/>
                <p14:nvPr/>
              </p14:nvContentPartPr>
              <p14:xfrm>
                <a:off x="1842150" y="1743390"/>
                <a:ext cx="501120" cy="6955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F14B044-0449-498E-B04B-B6C7262D23D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79150" y="1365390"/>
                  <a:ext cx="626760" cy="145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8E4F7FE-0C00-4BAF-A875-985D55291F9B}"/>
                    </a:ext>
                  </a:extLst>
                </p14:cNvPr>
                <p14:cNvContentPartPr/>
                <p14:nvPr/>
              </p14:nvContentPartPr>
              <p14:xfrm>
                <a:off x="7002750" y="1455390"/>
                <a:ext cx="274320" cy="867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8E4F7FE-0C00-4BAF-A875-985D55291F9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39750" y="1077750"/>
                  <a:ext cx="399960" cy="84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1E590E2-40EB-47FC-9A96-E72B04329E54}"/>
                    </a:ext>
                  </a:extLst>
                </p14:cNvPr>
                <p14:cNvContentPartPr/>
                <p14:nvPr/>
              </p14:nvContentPartPr>
              <p14:xfrm>
                <a:off x="6988710" y="1439550"/>
                <a:ext cx="690840" cy="4777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1E590E2-40EB-47FC-9A96-E72B04329E5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925710" y="1061550"/>
                  <a:ext cx="816480" cy="12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7E97E70-5EE0-4587-988B-132C4A141A5F}"/>
                    </a:ext>
                  </a:extLst>
                </p14:cNvPr>
                <p14:cNvContentPartPr/>
                <p14:nvPr/>
              </p14:nvContentPartPr>
              <p14:xfrm>
                <a:off x="8037750" y="2038230"/>
                <a:ext cx="232920" cy="1832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7E97E70-5EE0-4587-988B-132C4A141A5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974750" y="1660230"/>
                  <a:ext cx="358560" cy="9388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FFFD811-B085-467F-8964-46A1920E9C73}"/>
                </a:ext>
              </a:extLst>
            </p:cNvPr>
            <p:cNvGrpSpPr/>
            <p:nvPr/>
          </p:nvGrpSpPr>
          <p:grpSpPr>
            <a:xfrm>
              <a:off x="8958270" y="1866870"/>
              <a:ext cx="522360" cy="1015920"/>
              <a:chOff x="8958270" y="1866870"/>
              <a:chExt cx="522360" cy="1015920"/>
            </a:xfrm>
          </p:grpSpPr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41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0BA22510-62BC-44B8-B845-BC963FB2F1B7}"/>
                      </a:ext>
                    </a:extLst>
                  </p14:cNvPr>
                  <p14:cNvContentPartPr/>
                  <p14:nvPr/>
                </p14:nvContentPartPr>
                <p14:xfrm>
                  <a:off x="9200910" y="2120310"/>
                  <a:ext cx="106560" cy="83880"/>
                </p14:xfrm>
              </p:contentPart>
            </mc:Choice>
            <mc:Fallback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0BA22510-62BC-44B8-B845-BC963FB2F1B7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9137910" y="1742670"/>
                    <a:ext cx="232200" cy="839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43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67A28BD5-EF73-491B-B9C2-E81813A55BE2}"/>
                      </a:ext>
                    </a:extLst>
                  </p14:cNvPr>
                  <p14:cNvContentPartPr/>
                  <p14:nvPr/>
                </p14:nvContentPartPr>
                <p14:xfrm>
                  <a:off x="9324750" y="2057310"/>
                  <a:ext cx="40680" cy="55080"/>
                </p14:xfrm>
              </p:contentPart>
            </mc:Choice>
            <mc:Fallback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67A28BD5-EF73-491B-B9C2-E81813A55BE2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9261750" y="1679310"/>
                    <a:ext cx="166320" cy="810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45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4AA6BA70-E843-40D5-810F-28360AE9031B}"/>
                      </a:ext>
                    </a:extLst>
                  </p14:cNvPr>
                  <p14:cNvContentPartPr/>
                  <p14:nvPr/>
                </p14:nvContentPartPr>
                <p14:xfrm>
                  <a:off x="9324750" y="2066670"/>
                  <a:ext cx="43920" cy="41400"/>
                </p14:xfrm>
              </p:contentPart>
            </mc:Choice>
            <mc:Fallback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4AA6BA70-E843-40D5-810F-28360AE9031B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9261750" y="1688670"/>
                    <a:ext cx="169560" cy="797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47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EE670040-8A02-4EC7-B187-3B5181F46A16}"/>
                      </a:ext>
                    </a:extLst>
                  </p14:cNvPr>
                  <p14:cNvContentPartPr/>
                  <p14:nvPr/>
                </p14:nvContentPartPr>
                <p14:xfrm>
                  <a:off x="9391350" y="1980990"/>
                  <a:ext cx="34560" cy="30960"/>
                </p14:xfrm>
              </p:contentPart>
            </mc:Choice>
            <mc:Fallback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EE670040-8A02-4EC7-B187-3B5181F46A16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9328350" y="1602990"/>
                    <a:ext cx="160200" cy="786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49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31D22C83-8509-4E65-B596-E630CF1FC2E6}"/>
                      </a:ext>
                    </a:extLst>
                  </p14:cNvPr>
                  <p14:cNvContentPartPr/>
                  <p14:nvPr/>
                </p14:nvContentPartPr>
                <p14:xfrm>
                  <a:off x="9391350" y="1980990"/>
                  <a:ext cx="68040" cy="42840"/>
                </p14:xfrm>
              </p:contentPart>
            </mc:Choice>
            <mc:Fallback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31D22C83-8509-4E65-B596-E630CF1FC2E6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9328350" y="1602990"/>
                    <a:ext cx="193680" cy="798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51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4D3B2CBA-62D9-4B28-ABD3-AAFD7BEB4BA0}"/>
                      </a:ext>
                    </a:extLst>
                  </p14:cNvPr>
                  <p14:cNvContentPartPr/>
                  <p14:nvPr/>
                </p14:nvContentPartPr>
                <p14:xfrm>
                  <a:off x="9402150" y="1868670"/>
                  <a:ext cx="60480" cy="17280"/>
                </p14:xfrm>
              </p:contentPart>
            </mc:Choice>
            <mc:Fallback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4D3B2CBA-62D9-4B28-ABD3-AAFD7BEB4BA0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9339150" y="1491030"/>
                    <a:ext cx="186120" cy="772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53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FE2EAFE3-8465-42D2-9508-C474E600651E}"/>
                      </a:ext>
                    </a:extLst>
                  </p14:cNvPr>
                  <p14:cNvContentPartPr/>
                  <p14:nvPr/>
                </p14:nvContentPartPr>
                <p14:xfrm>
                  <a:off x="9438870" y="1866870"/>
                  <a:ext cx="41760" cy="3960"/>
                </p14:xfrm>
              </p:contentPart>
            </mc:Choice>
            <mc:Fallback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FE2EAFE3-8465-42D2-9508-C474E600651E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9375870" y="1488870"/>
                    <a:ext cx="167400" cy="759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55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861D5437-70EA-4426-8688-3F2EA9DE2CF4}"/>
                      </a:ext>
                    </a:extLst>
                  </p14:cNvPr>
                  <p14:cNvContentPartPr/>
                  <p14:nvPr/>
                </p14:nvContentPartPr>
                <p14:xfrm>
                  <a:off x="9095430" y="2209590"/>
                  <a:ext cx="73440" cy="55080"/>
                </p14:xfrm>
              </p:contentPart>
            </mc:Choice>
            <mc:Fallback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861D5437-70EA-4426-8688-3F2EA9DE2CF4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9032430" y="1831590"/>
                    <a:ext cx="199080" cy="810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57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8D85E0FD-FFBC-4657-9379-98193DD52034}"/>
                      </a:ext>
                    </a:extLst>
                  </p14:cNvPr>
                  <p14:cNvContentPartPr/>
                  <p14:nvPr/>
                </p14:nvContentPartPr>
                <p14:xfrm>
                  <a:off x="9067350" y="2324070"/>
                  <a:ext cx="97560" cy="68040"/>
                </p14:xfrm>
              </p:contentPart>
            </mc:Choice>
            <mc:Fallback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8D85E0FD-FFBC-4657-9379-98193DD52034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9004350" y="1946070"/>
                    <a:ext cx="223200" cy="823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59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676830F5-EA03-42E4-B4B5-D74EFD75CA82}"/>
                      </a:ext>
                    </a:extLst>
                  </p14:cNvPr>
                  <p14:cNvContentPartPr/>
                  <p14:nvPr/>
                </p14:nvContentPartPr>
                <p14:xfrm>
                  <a:off x="9036750" y="2438190"/>
                  <a:ext cx="91800" cy="48600"/>
                </p14:xfrm>
              </p:contentPart>
            </mc:Choice>
            <mc:Fallback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676830F5-EA03-42E4-B4B5-D74EFD75CA82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8974110" y="2060190"/>
                    <a:ext cx="217440" cy="804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61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CAAF87FA-12BC-41B2-9B3D-D02D6B54E17A}"/>
                      </a:ext>
                    </a:extLst>
                  </p14:cNvPr>
                  <p14:cNvContentPartPr/>
                  <p14:nvPr/>
                </p14:nvContentPartPr>
                <p14:xfrm>
                  <a:off x="9012270" y="2609550"/>
                  <a:ext cx="103320" cy="29520"/>
                </p14:xfrm>
              </p:contentPart>
            </mc:Choice>
            <mc:Fallback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CAAF87FA-12BC-41B2-9B3D-D02D6B54E17A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8949630" y="2231550"/>
                    <a:ext cx="228960" cy="785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63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CD9BFD3C-372B-4B83-BEFD-E5A545587923}"/>
                      </a:ext>
                    </a:extLst>
                  </p14:cNvPr>
                  <p14:cNvContentPartPr/>
                  <p14:nvPr/>
                </p14:nvContentPartPr>
                <p14:xfrm>
                  <a:off x="8971230" y="2704950"/>
                  <a:ext cx="106200" cy="65520"/>
                </p14:xfrm>
              </p:contentPart>
            </mc:Choice>
            <mc:Fallback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CD9BFD3C-372B-4B83-BEFD-E5A545587923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8908230" y="2326950"/>
                    <a:ext cx="231840" cy="821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65">
                <p14:nvContentPartPr>
                  <p14:cNvPr id="51" name="Ink 50">
                    <a:extLst>
                      <a:ext uri="{FF2B5EF4-FFF2-40B4-BE49-F238E27FC236}">
                        <a16:creationId xmlns:a16="http://schemas.microsoft.com/office/drawing/2014/main" id="{1E4838E6-3E82-477E-B9E9-CFFAC012293F}"/>
                      </a:ext>
                    </a:extLst>
                  </p14:cNvPr>
                  <p14:cNvContentPartPr/>
                  <p14:nvPr/>
                </p14:nvContentPartPr>
                <p14:xfrm>
                  <a:off x="8958270" y="2828430"/>
                  <a:ext cx="90360" cy="10080"/>
                </p14:xfrm>
              </p:contentPart>
            </mc:Choice>
            <mc:Fallback>
              <p:pic>
                <p:nvPicPr>
                  <p:cNvPr id="51" name="Ink 50">
                    <a:extLst>
                      <a:ext uri="{FF2B5EF4-FFF2-40B4-BE49-F238E27FC236}">
                        <a16:creationId xmlns:a16="http://schemas.microsoft.com/office/drawing/2014/main" id="{1E4838E6-3E82-477E-B9E9-CFFAC012293F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8895270" y="2450430"/>
                    <a:ext cx="216000" cy="765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67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9FF5B503-DA23-474C-BCFA-968C55C6898F}"/>
                      </a:ext>
                    </a:extLst>
                  </p14:cNvPr>
                  <p14:cNvContentPartPr/>
                  <p14:nvPr/>
                </p14:nvContentPartPr>
                <p14:xfrm>
                  <a:off x="9130710" y="2638350"/>
                  <a:ext cx="108360" cy="28080"/>
                </p14:xfrm>
              </p:contentPart>
            </mc:Choice>
            <mc:Fallback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9FF5B503-DA23-474C-BCFA-968C55C6898F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9067710" y="2260350"/>
                    <a:ext cx="234000" cy="783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69">
                <p14:nvContentPartPr>
                  <p14:cNvPr id="53" name="Ink 52">
                    <a:extLst>
                      <a:ext uri="{FF2B5EF4-FFF2-40B4-BE49-F238E27FC236}">
                        <a16:creationId xmlns:a16="http://schemas.microsoft.com/office/drawing/2014/main" id="{B59F38A6-2A7B-4761-BFF7-2AE4DE63015A}"/>
                      </a:ext>
                    </a:extLst>
                  </p14:cNvPr>
                  <p14:cNvContentPartPr/>
                  <p14:nvPr/>
                </p14:nvContentPartPr>
                <p14:xfrm>
                  <a:off x="9172110" y="2615670"/>
                  <a:ext cx="76320" cy="32400"/>
                </p14:xfrm>
              </p:contentPart>
            </mc:Choice>
            <mc:Fallback>
              <p:pic>
                <p:nvPicPr>
                  <p:cNvPr id="53" name="Ink 52">
                    <a:extLst>
                      <a:ext uri="{FF2B5EF4-FFF2-40B4-BE49-F238E27FC236}">
                        <a16:creationId xmlns:a16="http://schemas.microsoft.com/office/drawing/2014/main" id="{B59F38A6-2A7B-4761-BFF7-2AE4DE63015A}"/>
                      </a:ext>
                    </a:extLst>
                  </p:cNvPr>
                  <p:cNvPicPr/>
                  <p:nvPr/>
                </p:nvPicPr>
                <p:blipFill>
                  <a:blip r:embed="rId70"/>
                  <a:stretch>
                    <a:fillRect/>
                  </a:stretch>
                </p:blipFill>
                <p:spPr>
                  <a:xfrm>
                    <a:off x="9109110" y="2237670"/>
                    <a:ext cx="201960" cy="788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71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608789CB-F2E1-4A92-9192-7A0AFCE4167A}"/>
                      </a:ext>
                    </a:extLst>
                  </p14:cNvPr>
                  <p14:cNvContentPartPr/>
                  <p14:nvPr/>
                </p14:nvContentPartPr>
                <p14:xfrm>
                  <a:off x="9178230" y="2495430"/>
                  <a:ext cx="73080" cy="25560"/>
                </p14:xfrm>
              </p:contentPart>
            </mc:Choice>
            <mc:Fallback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608789CB-F2E1-4A92-9192-7A0AFCE4167A}"/>
                      </a:ext>
                    </a:extLst>
                  </p:cNvPr>
                  <p:cNvPicPr/>
                  <p:nvPr/>
                </p:nvPicPr>
                <p:blipFill>
                  <a:blip r:embed="rId72"/>
                  <a:stretch>
                    <a:fillRect/>
                  </a:stretch>
                </p:blipFill>
                <p:spPr>
                  <a:xfrm>
                    <a:off x="9115590" y="2117430"/>
                    <a:ext cx="198720" cy="781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73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A03CEF23-6EF3-4C0E-9ABE-C78A5E4752A4}"/>
                      </a:ext>
                    </a:extLst>
                  </p14:cNvPr>
                  <p14:cNvContentPartPr/>
                  <p14:nvPr/>
                </p14:nvContentPartPr>
                <p14:xfrm>
                  <a:off x="9191190" y="2459070"/>
                  <a:ext cx="87120" cy="36720"/>
                </p14:xfrm>
              </p:contentPart>
            </mc:Choice>
            <mc:Fallback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A03CEF23-6EF3-4C0E-9ABE-C78A5E4752A4}"/>
                      </a:ext>
                    </a:extLst>
                  </p:cNvPr>
                  <p:cNvPicPr/>
                  <p:nvPr/>
                </p:nvPicPr>
                <p:blipFill>
                  <a:blip r:embed="rId74"/>
                  <a:stretch>
                    <a:fillRect/>
                  </a:stretch>
                </p:blipFill>
                <p:spPr>
                  <a:xfrm>
                    <a:off x="9128190" y="2081070"/>
                    <a:ext cx="212760" cy="792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75">
                <p14:nvContentPartPr>
                  <p14:cNvPr id="58" name="Ink 57">
                    <a:extLst>
                      <a:ext uri="{FF2B5EF4-FFF2-40B4-BE49-F238E27FC236}">
                        <a16:creationId xmlns:a16="http://schemas.microsoft.com/office/drawing/2014/main" id="{1FD7AC86-0CC3-4071-831F-73A699C07604}"/>
                      </a:ext>
                    </a:extLst>
                  </p14:cNvPr>
                  <p14:cNvContentPartPr/>
                  <p14:nvPr/>
                </p14:nvContentPartPr>
                <p14:xfrm>
                  <a:off x="9210270" y="2354310"/>
                  <a:ext cx="57600" cy="7560"/>
                </p14:xfrm>
              </p:contentPart>
            </mc:Choice>
            <mc:Fallback>
              <p:pic>
                <p:nvPicPr>
                  <p:cNvPr id="58" name="Ink 57">
                    <a:extLst>
                      <a:ext uri="{FF2B5EF4-FFF2-40B4-BE49-F238E27FC236}">
                        <a16:creationId xmlns:a16="http://schemas.microsoft.com/office/drawing/2014/main" id="{1FD7AC86-0CC3-4071-831F-73A699C07604}"/>
                      </a:ext>
                    </a:extLst>
                  </p:cNvPr>
                  <p:cNvPicPr/>
                  <p:nvPr/>
                </p:nvPicPr>
                <p:blipFill>
                  <a:blip r:embed="rId76"/>
                  <a:stretch>
                    <a:fillRect/>
                  </a:stretch>
                </p:blipFill>
                <p:spPr>
                  <a:xfrm>
                    <a:off x="9147270" y="1976670"/>
                    <a:ext cx="183240" cy="763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77">
                <p14:nvContentPartPr>
                  <p14:cNvPr id="60" name="Ink 59">
                    <a:extLst>
                      <a:ext uri="{FF2B5EF4-FFF2-40B4-BE49-F238E27FC236}">
                        <a16:creationId xmlns:a16="http://schemas.microsoft.com/office/drawing/2014/main" id="{C9C27EC8-29B8-4E62-90D0-B31AA25A6E38}"/>
                      </a:ext>
                    </a:extLst>
                  </p14:cNvPr>
                  <p14:cNvContentPartPr/>
                  <p14:nvPr/>
                </p14:nvContentPartPr>
                <p14:xfrm>
                  <a:off x="9219990" y="2337750"/>
                  <a:ext cx="52200" cy="14760"/>
                </p14:xfrm>
              </p:contentPart>
            </mc:Choice>
            <mc:Fallback>
              <p:pic>
                <p:nvPicPr>
                  <p:cNvPr id="60" name="Ink 59">
                    <a:extLst>
                      <a:ext uri="{FF2B5EF4-FFF2-40B4-BE49-F238E27FC236}">
                        <a16:creationId xmlns:a16="http://schemas.microsoft.com/office/drawing/2014/main" id="{C9C27EC8-29B8-4E62-90D0-B31AA25A6E38}"/>
                      </a:ext>
                    </a:extLst>
                  </p:cNvPr>
                  <p:cNvPicPr/>
                  <p:nvPr/>
                </p:nvPicPr>
                <p:blipFill>
                  <a:blip r:embed="rId78"/>
                  <a:stretch>
                    <a:fillRect/>
                  </a:stretch>
                </p:blipFill>
                <p:spPr>
                  <a:xfrm>
                    <a:off x="9156990" y="1960110"/>
                    <a:ext cx="177840" cy="77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79">
                <p14:nvContentPartPr>
                  <p14:cNvPr id="61" name="Ink 60">
                    <a:extLst>
                      <a:ext uri="{FF2B5EF4-FFF2-40B4-BE49-F238E27FC236}">
                        <a16:creationId xmlns:a16="http://schemas.microsoft.com/office/drawing/2014/main" id="{DA606444-DC67-4071-9B78-5982586DC2E4}"/>
                      </a:ext>
                    </a:extLst>
                  </p14:cNvPr>
                  <p14:cNvContentPartPr/>
                  <p14:nvPr/>
                </p14:nvContentPartPr>
                <p14:xfrm>
                  <a:off x="9229350" y="2202750"/>
                  <a:ext cx="360" cy="35280"/>
                </p14:xfrm>
              </p:contentPart>
            </mc:Choice>
            <mc:Fallback>
              <p:pic>
                <p:nvPicPr>
                  <p:cNvPr id="61" name="Ink 60">
                    <a:extLst>
                      <a:ext uri="{FF2B5EF4-FFF2-40B4-BE49-F238E27FC236}">
                        <a16:creationId xmlns:a16="http://schemas.microsoft.com/office/drawing/2014/main" id="{DA606444-DC67-4071-9B78-5982586DC2E4}"/>
                      </a:ext>
                    </a:extLst>
                  </p:cNvPr>
                  <p:cNvPicPr/>
                  <p:nvPr/>
                </p:nvPicPr>
                <p:blipFill>
                  <a:blip r:embed="rId80"/>
                  <a:stretch>
                    <a:fillRect/>
                  </a:stretch>
                </p:blipFill>
                <p:spPr>
                  <a:xfrm>
                    <a:off x="9166350" y="1825110"/>
                    <a:ext cx="126000" cy="790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81">
                <p14:nvContentPartPr>
                  <p14:cNvPr id="62" name="Ink 61">
                    <a:extLst>
                      <a:ext uri="{FF2B5EF4-FFF2-40B4-BE49-F238E27FC236}">
                        <a16:creationId xmlns:a16="http://schemas.microsoft.com/office/drawing/2014/main" id="{98E0C30A-8F55-4142-85C1-A4BC0B148E0E}"/>
                      </a:ext>
                    </a:extLst>
                  </p14:cNvPr>
                  <p14:cNvContentPartPr/>
                  <p14:nvPr/>
                </p14:nvContentPartPr>
                <p14:xfrm>
                  <a:off x="9153030" y="2743110"/>
                  <a:ext cx="95400" cy="360"/>
                </p14:xfrm>
              </p:contentPart>
            </mc:Choice>
            <mc:Fallback>
              <p:pic>
                <p:nvPicPr>
                  <p:cNvPr id="62" name="Ink 61">
                    <a:extLst>
                      <a:ext uri="{FF2B5EF4-FFF2-40B4-BE49-F238E27FC236}">
                        <a16:creationId xmlns:a16="http://schemas.microsoft.com/office/drawing/2014/main" id="{98E0C30A-8F55-4142-85C1-A4BC0B148E0E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9090030" y="2365110"/>
                    <a:ext cx="221040" cy="75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83">
                <p14:nvContentPartPr>
                  <p14:cNvPr id="63" name="Ink 62">
                    <a:extLst>
                      <a:ext uri="{FF2B5EF4-FFF2-40B4-BE49-F238E27FC236}">
                        <a16:creationId xmlns:a16="http://schemas.microsoft.com/office/drawing/2014/main" id="{29678CE8-4708-4C7F-8E26-1D7EC50C9820}"/>
                      </a:ext>
                    </a:extLst>
                  </p14:cNvPr>
                  <p14:cNvContentPartPr/>
                  <p14:nvPr/>
                </p14:nvContentPartPr>
                <p14:xfrm>
                  <a:off x="9096150" y="2847870"/>
                  <a:ext cx="114480" cy="29160"/>
                </p14:xfrm>
              </p:contentPart>
            </mc:Choice>
            <mc:Fallback>
              <p:pic>
                <p:nvPicPr>
                  <p:cNvPr id="63" name="Ink 62">
                    <a:extLst>
                      <a:ext uri="{FF2B5EF4-FFF2-40B4-BE49-F238E27FC236}">
                        <a16:creationId xmlns:a16="http://schemas.microsoft.com/office/drawing/2014/main" id="{29678CE8-4708-4C7F-8E26-1D7EC50C9820}"/>
                      </a:ext>
                    </a:extLst>
                  </p:cNvPr>
                  <p:cNvPicPr/>
                  <p:nvPr/>
                </p:nvPicPr>
                <p:blipFill>
                  <a:blip r:embed="rId84"/>
                  <a:stretch>
                    <a:fillRect/>
                  </a:stretch>
                </p:blipFill>
                <p:spPr>
                  <a:xfrm>
                    <a:off x="9033150" y="2469870"/>
                    <a:ext cx="240120" cy="784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xmlns:aink="http://schemas.microsoft.com/office/drawing/2016/ink" Requires="p14 aink">
              <p:contentPart p14:bwMode="auto" r:id="rId85">
                <p14:nvContentPartPr>
                  <p14:cNvPr id="71" name="Ink 70">
                    <a:extLst>
                      <a:ext uri="{FF2B5EF4-FFF2-40B4-BE49-F238E27FC236}">
                        <a16:creationId xmlns:a16="http://schemas.microsoft.com/office/drawing/2014/main" id="{691C0570-4401-4EB0-A74C-38B94B014353}"/>
                      </a:ext>
                    </a:extLst>
                  </p14:cNvPr>
                  <p14:cNvContentPartPr/>
                  <p14:nvPr/>
                </p14:nvContentPartPr>
                <p14:xfrm>
                  <a:off x="9105510" y="2876310"/>
                  <a:ext cx="10080" cy="6480"/>
                </p14:xfrm>
              </p:contentPart>
            </mc:Choice>
            <mc:Fallback>
              <p:pic>
                <p:nvPicPr>
                  <p:cNvPr id="71" name="Ink 70">
                    <a:extLst>
                      <a:ext uri="{FF2B5EF4-FFF2-40B4-BE49-F238E27FC236}">
                        <a16:creationId xmlns:a16="http://schemas.microsoft.com/office/drawing/2014/main" id="{691C0570-4401-4EB0-A74C-38B94B014353}"/>
                      </a:ext>
                    </a:extLst>
                  </p:cNvPr>
                  <p:cNvPicPr/>
                  <p:nvPr/>
                </p:nvPicPr>
                <p:blipFill>
                  <a:blip r:embed="rId86"/>
                  <a:stretch>
                    <a:fillRect/>
                  </a:stretch>
                </p:blipFill>
                <p:spPr>
                  <a:xfrm>
                    <a:off x="9042510" y="2498310"/>
                    <a:ext cx="135720" cy="76212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4EE7ABD-72EF-492B-B261-EF9DB177BD14}"/>
              </a:ext>
            </a:extLst>
          </p:cNvPr>
          <p:cNvGrpSpPr/>
          <p:nvPr/>
        </p:nvGrpSpPr>
        <p:grpSpPr>
          <a:xfrm>
            <a:off x="-335442" y="5422900"/>
            <a:ext cx="12862884" cy="3416300"/>
            <a:chOff x="-335442" y="5422900"/>
            <a:chExt cx="12862884" cy="3416300"/>
          </a:xfrm>
        </p:grpSpPr>
        <p:pic>
          <p:nvPicPr>
            <p:cNvPr id="84" name="Graphic 83">
              <a:extLst>
                <a:ext uri="{FF2B5EF4-FFF2-40B4-BE49-F238E27FC236}">
                  <a16:creationId xmlns:a16="http://schemas.microsoft.com/office/drawing/2014/main" id="{8FFCA5BE-D3F0-4BE6-B92B-F3EB65BE1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l="98" t="77733" r="112"/>
            <a:stretch>
              <a:fillRect/>
            </a:stretch>
          </p:blipFill>
          <p:spPr>
            <a:xfrm>
              <a:off x="-322804" y="5422900"/>
              <a:ext cx="12835780" cy="1611086"/>
            </a:xfrm>
            <a:custGeom>
              <a:avLst/>
              <a:gdLst>
                <a:gd name="connsiteX0" fmla="*/ 1783304 w 12835780"/>
                <a:gd name="connsiteY0" fmla="*/ 0 h 1611086"/>
                <a:gd name="connsiteX1" fmla="*/ 10940004 w 12835780"/>
                <a:gd name="connsiteY1" fmla="*/ 165100 h 1611086"/>
                <a:gd name="connsiteX2" fmla="*/ 11435304 w 12835780"/>
                <a:gd name="connsiteY2" fmla="*/ 482600 h 1611086"/>
                <a:gd name="connsiteX3" fmla="*/ 12019504 w 12835780"/>
                <a:gd name="connsiteY3" fmla="*/ 952500 h 1611086"/>
                <a:gd name="connsiteX4" fmla="*/ 12835780 w 12835780"/>
                <a:gd name="connsiteY4" fmla="*/ 1611086 h 1611086"/>
                <a:gd name="connsiteX5" fmla="*/ 0 w 12835780"/>
                <a:gd name="connsiteY5" fmla="*/ 1611086 h 1611086"/>
                <a:gd name="connsiteX6" fmla="*/ 894304 w 12835780"/>
                <a:gd name="connsiteY6" fmla="*/ 965200 h 1611086"/>
                <a:gd name="connsiteX7" fmla="*/ 1364204 w 12835780"/>
                <a:gd name="connsiteY7" fmla="*/ 469900 h 1611086"/>
                <a:gd name="connsiteX8" fmla="*/ 1783304 w 12835780"/>
                <a:gd name="connsiteY8" fmla="*/ 0 h 161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35780" h="1611086">
                  <a:moveTo>
                    <a:pt x="1783304" y="0"/>
                  </a:moveTo>
                  <a:lnTo>
                    <a:pt x="10940004" y="165100"/>
                  </a:lnTo>
                  <a:lnTo>
                    <a:pt x="11435304" y="482600"/>
                  </a:lnTo>
                  <a:lnTo>
                    <a:pt x="12019504" y="952500"/>
                  </a:lnTo>
                  <a:lnTo>
                    <a:pt x="12835780" y="1611086"/>
                  </a:lnTo>
                  <a:lnTo>
                    <a:pt x="0" y="1611086"/>
                  </a:lnTo>
                  <a:lnTo>
                    <a:pt x="894304" y="965200"/>
                  </a:lnTo>
                  <a:lnTo>
                    <a:pt x="1364204" y="469900"/>
                  </a:lnTo>
                  <a:lnTo>
                    <a:pt x="1783304" y="0"/>
                  </a:lnTo>
                  <a:close/>
                </a:path>
              </a:pathLst>
            </a:custGeom>
          </p:spPr>
        </p:pic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510C54B-08B6-4B49-AA29-396D3424DC3D}"/>
                </a:ext>
              </a:extLst>
            </p:cNvPr>
            <p:cNvSpPr/>
            <p:nvPr/>
          </p:nvSpPr>
          <p:spPr>
            <a:xfrm>
              <a:off x="-335442" y="7028749"/>
              <a:ext cx="12862884" cy="18104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B7CDD96D-B83D-45F7-9A7E-746801BF61B9}"/>
              </a:ext>
            </a:extLst>
          </p:cNvPr>
          <p:cNvSpPr/>
          <p:nvPr/>
        </p:nvSpPr>
        <p:spPr>
          <a:xfrm>
            <a:off x="0" y="5936429"/>
            <a:ext cx="12075886" cy="1182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1BA7AA8-0582-42E0-A510-D9BFDA972281}"/>
              </a:ext>
            </a:extLst>
          </p:cNvPr>
          <p:cNvSpPr txBox="1"/>
          <p:nvPr/>
        </p:nvSpPr>
        <p:spPr>
          <a:xfrm>
            <a:off x="3410857" y="5666260"/>
            <a:ext cx="53702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6B1E3A"/>
                </a:solidFill>
                <a:latin typeface="Bookman Old Style" panose="02050604050505020204" pitchFamily="18" charset="0"/>
              </a:rPr>
              <a:t>A very merry Christmas </a:t>
            </a:r>
            <a:r>
              <a:rPr lang="en-GB" sz="2800" dirty="0">
                <a:latin typeface="Bookman Old Style" panose="02050604050505020204" pitchFamily="18" charset="0"/>
              </a:rPr>
              <a:t>from </a:t>
            </a:r>
            <a:r>
              <a:rPr lang="en-GB" sz="2800" b="1" dirty="0">
                <a:solidFill>
                  <a:srgbClr val="295B74"/>
                </a:solidFill>
                <a:latin typeface="Bookman Old Style" panose="02050604050505020204" pitchFamily="18" charset="0"/>
              </a:rPr>
              <a:t>BrightCarbon</a:t>
            </a:r>
            <a:endParaRPr lang="en-US" sz="2800" b="1" dirty="0">
              <a:solidFill>
                <a:srgbClr val="295B74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148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39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00000">
                                      <p:cBhvr>
                                        <p:cTn id="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200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040000">
                                      <p:cBhvr>
                                        <p:cTn id="10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440000">
                                      <p:cBhvr>
                                        <p:cTn id="1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200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">
                                      <p:cBhvr>
                                        <p:cTn id="1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Dur="0" decel="100000" autoRev="1" restart="never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4200000">
                                      <p:cBhvr additive="base">
                                        <p:cTn id="16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decel="10000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2040000">
                                      <p:cBhvr>
                                        <p:cTn id="18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1440000">
                                      <p:cBhvr>
                                        <p:cTn id="20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decel="10000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1320000">
                                      <p:cBhvr>
                                        <p:cTn id="22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2000" decel="10000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4200000">
                                      <p:cBhvr>
                                        <p:cTn id="2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2000" decel="10000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2040000">
                                      <p:cBhvr>
                                        <p:cTn id="26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2000" decel="10000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1440000">
                                      <p:cBhvr>
                                        <p:cTn id="28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decel="10000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1320000">
                                      <p:cBhvr>
                                        <p:cTn id="30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decel="10000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4200000">
                                      <p:cBhvr>
                                        <p:cTn id="3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decel="10000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2040000">
                                      <p:cBhvr>
                                        <p:cTn id="3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decel="10000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320000">
                                      <p:cBhvr>
                                        <p:cTn id="3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decel="10000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440000">
                                      <p:cBhvr>
                                        <p:cTn id="38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4000" decel="10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4200000">
                                      <p:cBhvr>
                                        <p:cTn id="4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4000" decel="10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2040000">
                                      <p:cBhvr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4000" decel="10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1440000">
                                      <p:cBhvr>
                                        <p:cTn id="4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4000" decel="10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1320000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4200000">
                                      <p:cBhvr>
                                        <p:cTn id="48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-2040000">
                                      <p:cBhvr>
                                        <p:cTn id="50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-1440000">
                                      <p:cBhvr>
                                        <p:cTn id="52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-1320000">
                                      <p:cBhvr>
                                        <p:cTn id="54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4000" autoRev="1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Rot by="-480000">
                                      <p:cBhvr>
                                        <p:cTn id="5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4000" autoRev="1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Rot by="480000">
                                      <p:cBhvr>
                                        <p:cTn id="58" dur="1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4000" autoRev="1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Rot by="480000">
                                      <p:cBhvr>
                                        <p:cTn id="60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4000" autoRev="1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Rot by="480000">
                                      <p:cBhvr>
                                        <p:cTn id="62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decel="10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-4200000">
                                      <p:cBhvr>
                                        <p:cTn id="6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decel="10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2040000">
                                      <p:cBhvr>
                                        <p:cTn id="66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decel="10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1440000">
                                      <p:cBhvr>
                                        <p:cTn id="68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decel="10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1320000">
                                      <p:cBhvr>
                                        <p:cTn id="70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9000" decel="100000" autoRev="1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Rot by="4200000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9000" decel="100000" autoRev="1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Rot by="-2040000">
                                      <p:cBhvr>
                                        <p:cTn id="7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9000" decel="100000" autoRev="1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Rot by="-1440000">
                                      <p:cBhvr>
                                        <p:cTn id="7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9000" decel="100000" autoRev="1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Rot by="-1320000">
                                      <p:cBhvr>
                                        <p:cTn id="7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decel="100000" autoRev="1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animRot by="4200000">
                                      <p:cBhvr>
                                        <p:cTn id="80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decel="100000" autoRev="1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animRot by="-2040000">
                                      <p:cBhvr>
                                        <p:cTn id="82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decel="100000" autoRev="1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animRot by="-1440000">
                                      <p:cBhvr>
                                        <p:cTn id="8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decel="100000" autoRev="1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animRot by="-1320000">
                                      <p:cBhvr>
                                        <p:cTn id="8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3000" decel="100000" autoRev="1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Rot by="4200000">
                                      <p:cBhvr>
                                        <p:cTn id="8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3000" decel="100000" autoRev="1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Rot by="-2040000">
                                      <p:cBhvr>
                                        <p:cTn id="90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3000" decel="100000" autoRev="1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Rot by="-1440000">
                                      <p:cBhvr>
                                        <p:cTn id="9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3000" decel="100000" autoRev="1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Rot by="-1320000">
                                      <p:cBhvr>
                                        <p:cTn id="9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decel="10000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animRot by="4200000">
                                      <p:cBhvr>
                                        <p:cTn id="96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decel="10000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animRot by="-2040000">
                                      <p:cBhvr>
                                        <p:cTn id="98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decel="10000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animRot by="-1440000">
                                      <p:cBhvr>
                                        <p:cTn id="100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decel="10000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animRot by="-1320000">
                                      <p:cBhvr>
                                        <p:cTn id="10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8000" autoRev="1" fill="hold" nodeType="withEffect">
                                  <p:stCondLst>
                                    <p:cond delay="15100"/>
                                  </p:stCondLst>
                                  <p:childTnLst>
                                    <p:animRot by="480000">
                                      <p:cBhvr>
                                        <p:cTn id="10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8000" autoRev="1" fill="hold" nodeType="withEffect">
                                  <p:stCondLst>
                                    <p:cond delay="15100"/>
                                  </p:stCondLst>
                                  <p:childTnLst>
                                    <p:animRot by="480000">
                                      <p:cBhvr>
                                        <p:cTn id="106" dur="1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8000" autoRev="1" fill="hold" nodeType="withEffect">
                                  <p:stCondLst>
                                    <p:cond delay="15100"/>
                                  </p:stCondLst>
                                  <p:childTnLst>
                                    <p:animRot by="480000">
                                      <p:cBhvr>
                                        <p:cTn id="108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repeatCount="8000" autoRev="1" fill="hold" nodeType="withEffect">
                                  <p:stCondLst>
                                    <p:cond delay="15100"/>
                                  </p:stCondLst>
                                  <p:childTnLst>
                                    <p:animRot by="480000">
                                      <p:cBhvr>
                                        <p:cTn id="110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decel="100000" fill="hold" nodeType="withEffect">
                                  <p:stCondLst>
                                    <p:cond delay="16700"/>
                                  </p:stCondLst>
                                  <p:childTnLst>
                                    <p:animRot by="-4200000">
                                      <p:cBhvr>
                                        <p:cTn id="112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8" presetClass="emph" presetSubtype="0" decel="100000" fill="hold" nodeType="withEffect">
                                  <p:stCondLst>
                                    <p:cond delay="16700"/>
                                  </p:stCondLst>
                                  <p:childTnLst>
                                    <p:animRot by="2040000">
                                      <p:cBhvr>
                                        <p:cTn id="114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decel="100000" fill="hold" nodeType="withEffect">
                                  <p:stCondLst>
                                    <p:cond delay="16700"/>
                                  </p:stCondLst>
                                  <p:childTnLst>
                                    <p:animRot by="1440000">
                                      <p:cBhvr>
                                        <p:cTn id="116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decel="100000" fill="hold" nodeType="withEffect">
                                  <p:stCondLst>
                                    <p:cond delay="16700"/>
                                  </p:stCondLst>
                                  <p:childTnLst>
                                    <p:animRot by="1320000">
                                      <p:cBhvr>
                                        <p:cTn id="118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64" presetClass="path" presetSubtype="0" decel="100000" fill="hold" nodeType="withEffect">
                                  <p:stCondLst>
                                    <p:cond delay="16900"/>
                                  </p:stCondLst>
                                  <p:childTnLst>
                                    <p:animMotion origin="layout" path="M 0 -4.81481E-6 L 0 -0.13171 " pathEditMode="relative" rAng="0" ptsTypes="AA">
                                      <p:cBhvr>
                                        <p:cTn id="1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97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17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174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</p:childTnLst>
        </p:cTn>
      </p:par>
    </p:tnLst>
    <p:bldLst>
      <p:bldP spid="89" grpId="0" animBg="1"/>
      <p:bldP spid="7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10901</TotalTime>
  <Words>6</Words>
  <Application>Microsoft Office PowerPoint</Application>
  <PresentationFormat>Widescreen</PresentationFormat>
  <Paragraphs>1</Paragraphs>
  <Slides>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Bookman Old Style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Mengdehl</dc:creator>
  <cp:lastModifiedBy>Ingrid Mengdehl</cp:lastModifiedBy>
  <cp:revision>1</cp:revision>
  <dcterms:created xsi:type="dcterms:W3CDTF">2021-12-01T10:41:05Z</dcterms:created>
  <dcterms:modified xsi:type="dcterms:W3CDTF">2021-12-09T00:22:50Z</dcterms:modified>
</cp:coreProperties>
</file>